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E096D2-99BD-4993-81CD-57F1008BF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23C5F2-205F-4B6A-BB81-DB0BD4F59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17D1E9-C092-4497-B743-CEDA07C1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329010-D2FC-4478-B9B2-813887EB9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73A61E-9441-4F57-B2C9-2D477C361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17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28233-ABFE-499E-8DC0-7002FF956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FA9323-0F3A-4B44-A5F0-76294C958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7D73F7-D13F-4DF2-8AF7-6621036F2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539937-14F6-4F3F-B0DA-86BA6D101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B29896-953F-40FB-880F-A6EDA9E0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396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3F9335-0E51-4D3B-A549-824457235F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01D7A7-78DB-46F0-B76A-6DC03937B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31F465-4E02-4383-BF25-22DB2E49C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2E0CFD-8E05-45BA-8D35-3B697B561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F70303-47D9-4E49-986A-13F94B5C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861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A7A6D-63B5-40CC-B1F0-2493CA021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092DE-F20E-4C35-9D88-DEF62D002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A9091A-BB76-49A1-BABA-D2C69CBFE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6B5B48-ED08-4D71-B2F4-49FF62EED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BA351D-91A8-484B-B600-5C77FC85B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901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AF06A2-0E1A-4413-8E18-F78E2E3CA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E516C9-329D-433F-BCBF-375378120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7AACBA-B3D3-48FD-A33A-3D5D31B7D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D4A905-F650-4D72-B6EF-D4046732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CF371E-CE49-4F74-BB72-35062022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30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A1A94F-B8C0-43B0-B9BF-D3BC91521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B9ABEF-99A7-4AFF-A0F7-D6329F0AA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DB77DE-C79A-45E9-84D2-5CD7EBEBF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4C03A0-BDDC-4422-8541-89EF7DAE6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5A77B5-CECC-4DF0-B281-270D67FD3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468D0C-405C-4F10-A549-6E837D43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931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76C82-BB47-4CBA-A66B-656461A69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8D9CAD-0C0D-417F-BCA9-2F0C377D8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092106-1693-4FE6-929C-0D85C1E54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E7A0B16-6885-4326-9EB7-EF384665B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2F8AF3-3653-47D2-8721-8732F4554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D0758A-3BEE-40BD-8E4A-2B57E5B7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04AAC6-A6CC-4E28-ACA9-E10706A1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17F93E-ED1D-4D66-A8FD-E2057921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983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2ADC4-34D3-42A3-AE1D-BCB974A4E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3A1FF6-C6FD-4BE7-A4B6-CA64263A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E14C81-9DB1-46E6-8CC9-EB4DF274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9CD66EB-585F-489F-8FD7-5B07BCD6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664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D53E6B-DD79-4939-B03B-F04F2740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995E28-821B-4AFC-90DD-B96EBC090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49BABC1-2F1B-47EA-A958-91BFF4E17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990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B43EC-F383-49BE-ADA5-9CCA908BF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5F53F8-3B80-469E-A6C0-43B8F75E9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C88F20-8F1E-4C41-AF7B-02346C861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8926C6-D2D9-49F9-8FFD-C6669A46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CE0625-D215-4479-9FE3-159533254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E306C2-F7C8-4D49-8BC8-3F8BE7C4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16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389038-D929-438D-94AA-B3C35CF81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0F53D93-1478-4CDC-B4B4-37232352D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4A2D77-A2BE-41B5-9E13-EEEFEAA45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8FD673-4AF2-4FDB-8F78-188B7AA32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B72AC8-188A-422F-8700-1D5062E1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167906-D9DA-44D6-BC32-5512A207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47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B2C32EE-1DDA-4128-A453-ED4E538C7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FF1792-EB32-4357-9DBC-61F971AB9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AEEDA2-841B-4848-B899-B3AC4630F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8AB2-B232-42B5-BB57-E09CDA7B9CC0}" type="datetimeFigureOut">
              <a:rPr lang="es-CO" smtClean="0"/>
              <a:t>18/10/2023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C84C8-04EA-48D3-AC68-A1B1346A3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356716-53F9-4A28-8CB2-3D0D49D4D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9C36F-8A94-4248-A7E8-DF61DD3875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334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23FAC5-4B6B-4E3F-B75C-D9E576CA1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Walking an Array with Pointers</a:t>
            </a:r>
            <a:br>
              <a:rPr lang="en-US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98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BB06EEC-4777-4158-A22B-0195E3E1E4AC}"/>
              </a:ext>
            </a:extLst>
          </p:cNvPr>
          <p:cNvSpPr txBox="1"/>
          <p:nvPr/>
        </p:nvSpPr>
        <p:spPr>
          <a:xfrm>
            <a:off x="2061883" y="1042645"/>
            <a:ext cx="60960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Demonstrates walking an array with pointers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0154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3906225-CDF9-43BE-ACF6-F01A3147ADB2}"/>
              </a:ext>
            </a:extLst>
          </p:cNvPr>
          <p:cNvSpPr txBox="1"/>
          <p:nvPr/>
        </p:nvSpPr>
        <p:spPr>
          <a:xfrm>
            <a:off x="1004047" y="449415"/>
            <a:ext cx="771861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create and display array contents without pointers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fr-FR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scores[4] = { 100, 90, 90, 80 };</a:t>
            </a: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size = </a:t>
            </a:r>
            <a:r>
              <a:rPr lang="en-US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n-US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(scores[0]);</a:t>
            </a:r>
          </a:p>
          <a:p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%d: %d\n"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display array contents using a pointer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= &amp;scores[0];</a:t>
            </a:r>
          </a:p>
          <a:p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"Element address: %p\n"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%d: %d\n"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i+1, *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++;</a:t>
            </a: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+ 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i+1, *(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+ i));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&amp;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[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]);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 + 1,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[i]);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3600" dirty="0"/>
          </a:p>
        </p:txBody>
      </p:sp>
      <p:sp>
        <p:nvSpPr>
          <p:cNvPr id="4" name="Flecha: hacia la izquierda 3">
            <a:extLst>
              <a:ext uri="{FF2B5EF4-FFF2-40B4-BE49-F238E27FC236}">
                <a16:creationId xmlns:a16="http://schemas.microsoft.com/office/drawing/2014/main" id="{D821529A-0F63-43F8-925C-67F71730C428}"/>
              </a:ext>
            </a:extLst>
          </p:cNvPr>
          <p:cNvSpPr/>
          <p:nvPr/>
        </p:nvSpPr>
        <p:spPr>
          <a:xfrm>
            <a:off x="5477434" y="3550024"/>
            <a:ext cx="4338918" cy="6095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/>
              <a:t>Increment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address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0791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EE261EC-618B-4710-A653-62DC92A72579}"/>
              </a:ext>
            </a:extLst>
          </p:cNvPr>
          <p:cNvSpPr txBox="1"/>
          <p:nvPr/>
        </p:nvSpPr>
        <p:spPr>
          <a:xfrm>
            <a:off x="161365" y="90276"/>
            <a:ext cx="9556376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"Element address: %p\n"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%d: %d\n"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i+1, *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++;</a:t>
            </a: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+ 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i+1, *(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+ i));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&amp;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[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]);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 + 1,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[i]);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create and display array contents without pointers</a:t>
            </a:r>
            <a:endParaRPr lang="en-US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fr-FR" sz="16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double</a:t>
            </a:r>
            <a:r>
              <a:rPr lang="fr-FR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doubleScores</a:t>
            </a:r>
            <a:r>
              <a:rPr lang="fr-FR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[4] = { 200.0, 190.0, 190.0, 180.0 };</a:t>
            </a: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doubleSize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doubleScores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 / </a:t>
            </a:r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doubleScores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[0]);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display array contents using a pointer</a:t>
            </a:r>
            <a:endParaRPr lang="en-US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double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pDoubleScores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&amp;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doubleScores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[0];</a:t>
            </a: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doubleSize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 i++)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6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Element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address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: %p\n"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pDoubleScores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%d: %f\n"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+ 1, *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pDoubleScores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pDoubleScores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++;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sz="1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61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3906225-CDF9-43BE-ACF6-F01A3147ADB2}"/>
              </a:ext>
            </a:extLst>
          </p:cNvPr>
          <p:cNvSpPr txBox="1"/>
          <p:nvPr/>
        </p:nvSpPr>
        <p:spPr>
          <a:xfrm>
            <a:off x="1004047" y="449415"/>
            <a:ext cx="771861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create and display array contents without pointers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fr-FR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scores[4] = { 100, 90, 90, 80 };</a:t>
            </a:r>
          </a:p>
          <a:p>
            <a:r>
              <a:rPr lang="en-US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size = </a:t>
            </a:r>
            <a:r>
              <a:rPr lang="en-US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(scores) / </a:t>
            </a:r>
            <a:r>
              <a:rPr lang="en-US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(scores[0]);</a:t>
            </a:r>
          </a:p>
          <a:p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%d: %d\n"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display array contents using a pointer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= &amp;scores[0];</a:t>
            </a:r>
          </a:p>
          <a:p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"Element address: %p\n"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%d: %d\n"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i+1, *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++;</a:t>
            </a: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+ 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i+1, *(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+ i));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&amp;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[</a:t>
            </a:r>
            <a:r>
              <a:rPr lang="en-US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]);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 + 1,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[i]);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3600" dirty="0"/>
          </a:p>
        </p:txBody>
      </p:sp>
      <p:sp>
        <p:nvSpPr>
          <p:cNvPr id="4" name="Flecha: hacia la izquierda 3">
            <a:extLst>
              <a:ext uri="{FF2B5EF4-FFF2-40B4-BE49-F238E27FC236}">
                <a16:creationId xmlns:a16="http://schemas.microsoft.com/office/drawing/2014/main" id="{D821529A-0F63-43F8-925C-67F71730C428}"/>
              </a:ext>
            </a:extLst>
          </p:cNvPr>
          <p:cNvSpPr/>
          <p:nvPr/>
        </p:nvSpPr>
        <p:spPr>
          <a:xfrm>
            <a:off x="5477434" y="3550024"/>
            <a:ext cx="4338918" cy="6095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/>
              <a:t>Problem</a:t>
            </a:r>
            <a:endParaRPr lang="es-CO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D9F6D24-B91D-460D-A051-21C7332E229C}"/>
              </a:ext>
            </a:extLst>
          </p:cNvPr>
          <p:cNvSpPr txBox="1"/>
          <p:nvPr/>
        </p:nvSpPr>
        <p:spPr>
          <a:xfrm>
            <a:off x="669303" y="5728447"/>
            <a:ext cx="9281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When</a:t>
            </a:r>
            <a:r>
              <a:rPr lang="es-CO" dirty="0"/>
              <a:t> </a:t>
            </a:r>
            <a:r>
              <a:rPr lang="es-CO" dirty="0" err="1"/>
              <a:t>for</a:t>
            </a:r>
            <a:r>
              <a:rPr lang="es-CO" dirty="0"/>
              <a:t> </a:t>
            </a:r>
            <a:r>
              <a:rPr lang="es-CO" dirty="0" err="1"/>
              <a:t>loop</a:t>
            </a:r>
            <a:r>
              <a:rPr lang="es-CO" dirty="0"/>
              <a:t>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/>
              <a:t>finished</a:t>
            </a:r>
            <a:r>
              <a:rPr lang="es-CO" dirty="0"/>
              <a:t> Pointer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/>
              <a:t>drestoyed</a:t>
            </a:r>
            <a:r>
              <a:rPr lang="es-CO" dirty="0"/>
              <a:t> </a:t>
            </a:r>
            <a:r>
              <a:rPr lang="es-CO" dirty="0" err="1"/>
              <a:t>when</a:t>
            </a:r>
            <a:r>
              <a:rPr lang="es-CO" dirty="0"/>
              <a:t> </a:t>
            </a:r>
            <a:r>
              <a:rPr lang="es-CO" dirty="0" err="1"/>
              <a:t>for</a:t>
            </a:r>
            <a:r>
              <a:rPr lang="es-CO" dirty="0"/>
              <a:t> </a:t>
            </a:r>
            <a:r>
              <a:rPr lang="es-CO" dirty="0" err="1"/>
              <a:t>loop</a:t>
            </a:r>
            <a:r>
              <a:rPr lang="es-CO" dirty="0"/>
              <a:t>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/>
              <a:t>finished</a:t>
            </a:r>
            <a:r>
              <a:rPr lang="es-CO" dirty="0"/>
              <a:t>, </a:t>
            </a:r>
            <a:r>
              <a:rPr lang="es-CO" dirty="0" err="1"/>
              <a:t>we</a:t>
            </a:r>
            <a:r>
              <a:rPr lang="es-CO" dirty="0"/>
              <a:t> </a:t>
            </a:r>
            <a:r>
              <a:rPr lang="es-CO" dirty="0" err="1"/>
              <a:t>have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</a:t>
            </a:r>
            <a:r>
              <a:rPr lang="es-CO" dirty="0" err="1"/>
              <a:t>fix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6368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5CAF681-13C0-4C70-B29C-615042B1B278}"/>
              </a:ext>
            </a:extLst>
          </p:cNvPr>
          <p:cNvSpPr txBox="1"/>
          <p:nvPr/>
        </p:nvSpPr>
        <p:spPr>
          <a:xfrm>
            <a:off x="555812" y="968712"/>
            <a:ext cx="1034527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i+1, *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++;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"Element address: %p\n"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+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%d: %d\n"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i+1, *(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+ i));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&amp;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]);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 + 1,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[i]);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2585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FDDBB6B-665B-4D74-9D1F-00673DE7AAEC}"/>
              </a:ext>
            </a:extLst>
          </p:cNvPr>
          <p:cNvSpPr txBox="1"/>
          <p:nvPr/>
        </p:nvSpPr>
        <p:spPr>
          <a:xfrm>
            <a:off x="1057834" y="1169965"/>
            <a:ext cx="747656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size;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i+1, *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++;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("Element address: %p\n", 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+ </a:t>
            </a:r>
            <a:r>
              <a:rPr lang="en-US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("Score %d: %d\n", i+1, *(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+ i));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"Element address: %p\n"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]);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%d: %d\n"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pScores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[i]);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  <p:sp>
        <p:nvSpPr>
          <p:cNvPr id="4" name="Flecha: hacia la izquierda 3">
            <a:extLst>
              <a:ext uri="{FF2B5EF4-FFF2-40B4-BE49-F238E27FC236}">
                <a16:creationId xmlns:a16="http://schemas.microsoft.com/office/drawing/2014/main" id="{C2361FA9-3A8D-44CB-8028-E662172500DE}"/>
              </a:ext>
            </a:extLst>
          </p:cNvPr>
          <p:cNvSpPr/>
          <p:nvPr/>
        </p:nvSpPr>
        <p:spPr>
          <a:xfrm>
            <a:off x="7252447" y="3164541"/>
            <a:ext cx="3998259" cy="7530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No </a:t>
            </a:r>
            <a:r>
              <a:rPr lang="es-CO" dirty="0" err="1"/>
              <a:t>using</a:t>
            </a:r>
            <a:r>
              <a:rPr lang="es-CO" dirty="0"/>
              <a:t> pointers</a:t>
            </a:r>
          </a:p>
        </p:txBody>
      </p:sp>
    </p:spTree>
    <p:extLst>
      <p:ext uri="{BB962C8B-B14F-4D97-AF65-F5344CB8AC3E}">
        <p14:creationId xmlns:p14="http://schemas.microsoft.com/office/powerpoint/2010/main" val="1665188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955</Words>
  <Application>Microsoft Office PowerPoint</Application>
  <PresentationFormat>Panorámica</PresentationFormat>
  <Paragraphs>108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Cascadia Mono</vt:lpstr>
      <vt:lpstr>Tema de Office</vt:lpstr>
      <vt:lpstr>Walking an Array with Pointers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Walking an Array with Pointers </dc:title>
  <dc:creator>Jose Guillermo Guarnizo Marin</dc:creator>
  <cp:lastModifiedBy>Jose Guillermo Guarnizo Marin</cp:lastModifiedBy>
  <cp:revision>6</cp:revision>
  <dcterms:created xsi:type="dcterms:W3CDTF">2023-05-08T16:30:45Z</dcterms:created>
  <dcterms:modified xsi:type="dcterms:W3CDTF">2023-10-18T13:59:45Z</dcterms:modified>
</cp:coreProperties>
</file>