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1" r:id="rId5"/>
    <p:sldId id="258" r:id="rId6"/>
    <p:sldId id="259" r:id="rId7"/>
    <p:sldId id="261" r:id="rId8"/>
    <p:sldId id="262" r:id="rId9"/>
    <p:sldId id="265" r:id="rId10"/>
    <p:sldId id="267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JavaScript" TargetMode="External"/><Relationship Id="rId13" Type="http://schemas.openxmlformats.org/officeDocument/2006/relationships/hyperlink" Target="http://sourceforge.net/p/pseint/discussion/?source=navbar" TargetMode="External"/><Relationship Id="rId18" Type="http://schemas.openxmlformats.org/officeDocument/2006/relationships/hyperlink" Target="https://es.wikipedia.org/wiki/Android" TargetMode="External"/><Relationship Id="rId3" Type="http://schemas.openxmlformats.org/officeDocument/2006/relationships/hyperlink" Target="https://es.wikipedia.org/wiki/C_(lenguaje_de_programaci%C3%B3n)" TargetMode="External"/><Relationship Id="rId7" Type="http://schemas.openxmlformats.org/officeDocument/2006/relationships/hyperlink" Target="https://es.wikipedia.org/wiki/PHP" TargetMode="External"/><Relationship Id="rId12" Type="http://schemas.openxmlformats.org/officeDocument/2006/relationships/hyperlink" Target="https://es.wikipedia.org/wiki/Diagrama_de_flujo" TargetMode="External"/><Relationship Id="rId17" Type="http://schemas.openxmlformats.org/officeDocument/2006/relationships/hyperlink" Target="https://es.wikipedia.org/wiki/Mac_OS_X" TargetMode="External"/><Relationship Id="rId2" Type="http://schemas.openxmlformats.org/officeDocument/2006/relationships/hyperlink" Target="https://es.wikipedia.org/wiki/Lenguaje_de_programaci%C3%B3n" TargetMode="External"/><Relationship Id="rId16" Type="http://schemas.openxmlformats.org/officeDocument/2006/relationships/hyperlink" Target="https://es.wikipedia.org/wiki/GNU/Linu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wikipedia.org/wiki/Java_(lenguaje_de_programaci%C3%B3n)" TargetMode="External"/><Relationship Id="rId11" Type="http://schemas.openxmlformats.org/officeDocument/2006/relationships/hyperlink" Target="https://es.wikipedia.org/wiki/Matlab" TargetMode="External"/><Relationship Id="rId5" Type="http://schemas.openxmlformats.org/officeDocument/2006/relationships/hyperlink" Target="https://es.wikipedia.org/wiki/C_Sharp" TargetMode="External"/><Relationship Id="rId15" Type="http://schemas.openxmlformats.org/officeDocument/2006/relationships/hyperlink" Target="https://es.wikipedia.org/wiki/Microsoft_Windows" TargetMode="External"/><Relationship Id="rId10" Type="http://schemas.openxmlformats.org/officeDocument/2006/relationships/hyperlink" Target="https://es.wikipedia.org/wiki/Python" TargetMode="External"/><Relationship Id="rId4" Type="http://schemas.openxmlformats.org/officeDocument/2006/relationships/hyperlink" Target="https://es.wikipedia.org/wiki/C%2B%2B" TargetMode="External"/><Relationship Id="rId9" Type="http://schemas.openxmlformats.org/officeDocument/2006/relationships/hyperlink" Target="https://es.wikipedia.org/wiki/Visual_Basic_.NET" TargetMode="External"/><Relationship Id="rId14" Type="http://schemas.openxmlformats.org/officeDocument/2006/relationships/hyperlink" Target="https://es.wikipedia.org/wiki/Multiplataform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4767" y="5033034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</a:rPr>
              <a:t>PROGRAMACIÓN BÁSICA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58" y="820737"/>
            <a:ext cx="6079153" cy="366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6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media de N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Para i&lt;-1 Hasta n Hacer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/>
              <a:t> 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201" y="1270000"/>
            <a:ext cx="6706326" cy="48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6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media de N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Para i&lt;-1 Hasta n Hacer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/>
              <a:t> 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650" y="898987"/>
            <a:ext cx="699135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0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media de N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i=1</a:t>
            </a:r>
          </a:p>
          <a:p>
            <a:pPr>
              <a:spcBef>
                <a:spcPts val="0"/>
              </a:spcBef>
            </a:pPr>
            <a:r>
              <a:rPr lang="es-ES" dirty="0"/>
              <a:t>    Mientras i&lt;=n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	i=i+1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FinMientras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880" y="1270000"/>
            <a:ext cx="5353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media de N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i=1</a:t>
            </a:r>
          </a:p>
          <a:p>
            <a:pPr>
              <a:spcBef>
                <a:spcPts val="0"/>
              </a:spcBef>
            </a:pPr>
            <a:r>
              <a:rPr lang="es-ES" dirty="0"/>
              <a:t>    Mientras i&lt;=n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	i=i+1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FinMientras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077" y="609600"/>
            <a:ext cx="3735475" cy="560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41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Para vs Mientras 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Para </a:t>
            </a:r>
            <a:r>
              <a:rPr lang="es-ES" dirty="0">
                <a:solidFill>
                  <a:srgbClr val="FF0000"/>
                </a:solidFill>
              </a:rPr>
              <a:t>i&lt;-1 </a:t>
            </a:r>
            <a:r>
              <a:rPr lang="es-ES" dirty="0"/>
              <a:t>Hasta </a:t>
            </a:r>
            <a:r>
              <a:rPr lang="es-ES" dirty="0">
                <a:solidFill>
                  <a:srgbClr val="00B0F0"/>
                </a:solidFill>
              </a:rPr>
              <a:t>n</a:t>
            </a:r>
            <a:r>
              <a:rPr lang="es-ES" dirty="0"/>
              <a:t> Con </a:t>
            </a:r>
            <a:r>
              <a:rPr lang="es-ES" dirty="0">
                <a:solidFill>
                  <a:srgbClr val="00B050"/>
                </a:solidFill>
              </a:rPr>
              <a:t>Paso 1 </a:t>
            </a:r>
            <a:r>
              <a:rPr lang="es-ES" dirty="0"/>
              <a:t>Hacer       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/>
              <a:t> 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01613" y="1480065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>
                <a:solidFill>
                  <a:srgbClr val="FF0000"/>
                </a:solidFill>
              </a:rPr>
              <a:t>    i=1</a:t>
            </a:r>
          </a:p>
          <a:p>
            <a:pPr>
              <a:spcBef>
                <a:spcPts val="0"/>
              </a:spcBef>
            </a:pPr>
            <a:r>
              <a:rPr lang="es-ES" dirty="0"/>
              <a:t>    Mientras </a:t>
            </a:r>
            <a:r>
              <a:rPr lang="es-ES" dirty="0">
                <a:solidFill>
                  <a:srgbClr val="00B0F0"/>
                </a:solidFill>
              </a:rPr>
              <a:t>i&lt;=n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	</a:t>
            </a:r>
            <a:r>
              <a:rPr lang="es-ES" dirty="0">
                <a:solidFill>
                  <a:srgbClr val="00B050"/>
                </a:solidFill>
              </a:rPr>
              <a:t>i=i+1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FinMientras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42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Qué es </a:t>
            </a:r>
            <a:r>
              <a:rPr lang="es-ES" dirty="0" err="1"/>
              <a:t>PSeInt</a:t>
            </a:r>
            <a:r>
              <a:rPr lang="es-ES" dirty="0"/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9698566" cy="3880773"/>
          </a:xfrm>
        </p:spPr>
        <p:txBody>
          <a:bodyPr>
            <a:noAutofit/>
          </a:bodyPr>
          <a:lstStyle/>
          <a:p>
            <a:pPr algn="just"/>
            <a:r>
              <a:rPr lang="es-ES" sz="2800" dirty="0" err="1"/>
              <a:t>PSeInt</a:t>
            </a:r>
            <a:r>
              <a:rPr lang="es-ES" sz="2800" dirty="0"/>
              <a:t> de </a:t>
            </a:r>
            <a:r>
              <a:rPr lang="es-ES" sz="2800" b="1" dirty="0" err="1"/>
              <a:t>PSe</a:t>
            </a:r>
            <a:r>
              <a:rPr lang="es-ES" sz="2800" dirty="0" err="1"/>
              <a:t>udo</a:t>
            </a:r>
            <a:r>
              <a:rPr lang="es-ES" sz="2800" dirty="0"/>
              <a:t> </a:t>
            </a:r>
            <a:r>
              <a:rPr lang="es-ES" sz="2800" b="1" dirty="0"/>
              <a:t>Int</a:t>
            </a:r>
            <a:r>
              <a:rPr lang="es-ES" sz="2800" dirty="0"/>
              <a:t>érprete, es una herramienta educativa utilizada principalmente por estudiantes para aprender los fundamentos de la programación y el desarrollo de la lógica. Es uno de los software más populares de su tipo y ampliamente utilizado en universidades de </a:t>
            </a:r>
            <a:r>
              <a:rPr lang="es-ES" sz="2800" dirty="0" err="1"/>
              <a:t>Latinoamerica</a:t>
            </a:r>
            <a:r>
              <a:rPr lang="es-ES" sz="2800" dirty="0"/>
              <a:t>.</a:t>
            </a:r>
          </a:p>
          <a:p>
            <a:pPr algn="just"/>
            <a:r>
              <a:rPr lang="es-ES" sz="2800" dirty="0"/>
              <a:t>Utiliza el pseudocódigo  para la solución de algoritmos.</a:t>
            </a:r>
          </a:p>
        </p:txBody>
      </p:sp>
    </p:spTree>
    <p:extLst>
      <p:ext uri="{BB962C8B-B14F-4D97-AF65-F5344CB8AC3E}">
        <p14:creationId xmlns:p14="http://schemas.microsoft.com/office/powerpoint/2010/main" val="90149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4594E1-86C1-47B5-8E91-1A00B4514544}"/>
              </a:ext>
            </a:extLst>
          </p:cNvPr>
          <p:cNvSpPr txBox="1"/>
          <p:nvPr/>
        </p:nvSpPr>
        <p:spPr>
          <a:xfrm>
            <a:off x="1920688" y="2002722"/>
            <a:ext cx="6100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https://pseint.sourceforge.net/</a:t>
            </a:r>
          </a:p>
        </p:txBody>
      </p:sp>
    </p:spTree>
    <p:extLst>
      <p:ext uri="{BB962C8B-B14F-4D97-AF65-F5344CB8AC3E}">
        <p14:creationId xmlns:p14="http://schemas.microsoft.com/office/powerpoint/2010/main" val="70312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F91BF-ECA0-4E3F-8DCB-25E6AF92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Características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74EB3E4-24C4-47C5-8157-3FC69B21AE25}"/>
              </a:ext>
            </a:extLst>
          </p:cNvPr>
          <p:cNvSpPr txBox="1"/>
          <p:nvPr/>
        </p:nvSpPr>
        <p:spPr>
          <a:xfrm>
            <a:off x="575981" y="1600724"/>
            <a:ext cx="1004719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Lenguaje Autocompletado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Ayudas Emergentes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Plantillas de Comandos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Soporta procedimientos y funciones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Indentado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Inteligente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Exportación a otros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Lenguaje de programación"/>
              </a:rPr>
              <a:t>lenguajes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C (lenguaje de programación)"/>
              </a:rPr>
              <a:t>C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C++"/>
              </a:rPr>
              <a:t>C++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 Sharp"/>
              </a:rPr>
              <a:t>C#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Java (lenguaje de programación)"/>
              </a:rPr>
              <a:t>Java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PHP"/>
              </a:rPr>
              <a:t>PHP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JavaScript"/>
              </a:rPr>
              <a:t>JavaScript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Visual Basic .NET"/>
              </a:rPr>
              <a:t>Visual Basic .NET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Python"/>
              </a:rPr>
              <a:t>Python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Matlab"/>
              </a:rPr>
              <a:t>Matlab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Graficado, creación y edición de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Diagrama de flujo"/>
              </a:rPr>
              <a:t>diagramas de flujo</a:t>
            </a:r>
            <a:endParaRPr lang="es-E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Editor con coloreado de sintaxis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13"/>
              </a:rPr>
              <a:t>Foro oficial de PSeInt</a:t>
            </a:r>
            <a:endParaRPr lang="es-E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Software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Multiplataforma"/>
              </a:rPr>
              <a:t>multiplataforma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​ sobre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Microsoft Windows"/>
              </a:rPr>
              <a:t>Microsoft Windows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GNU/Linux"/>
              </a:rPr>
              <a:t>GNU/Linux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Mac OS X"/>
              </a:rPr>
              <a:t>Mac OS X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en diciembre de 2016 empezó un desarrollo independiente para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Android"/>
              </a:rPr>
              <a:t>Android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7FC118A-7E18-4CB2-B288-58D2896636F2}"/>
              </a:ext>
            </a:extLst>
          </p:cNvPr>
          <p:cNvSpPr txBox="1"/>
          <p:nvPr/>
        </p:nvSpPr>
        <p:spPr>
          <a:xfrm>
            <a:off x="433917" y="5257276"/>
            <a:ext cx="10784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https://play.google.com/store/apps/details?id=pe.diegoveloper.pseudocode&amp;hl=es_CO&amp;gl=US</a:t>
            </a:r>
          </a:p>
        </p:txBody>
      </p:sp>
    </p:spTree>
    <p:extLst>
      <p:ext uri="{BB962C8B-B14F-4D97-AF65-F5344CB8AC3E}">
        <p14:creationId xmlns:p14="http://schemas.microsoft.com/office/powerpoint/2010/main" val="204133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609600"/>
            <a:ext cx="9093200" cy="562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2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Suma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0" y="242992"/>
            <a:ext cx="7569200" cy="617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Suma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324" y="998537"/>
            <a:ext cx="7741709" cy="485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Suma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270" y="1304262"/>
            <a:ext cx="710565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media de N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 Para i&lt;-1 Hasta n Con Paso 1 Hacer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/>
              <a:t> 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868" y="609600"/>
            <a:ext cx="6619432" cy="52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522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822</Words>
  <Application>Microsoft Office PowerPoint</Application>
  <PresentationFormat>Panorámica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Presentación de PowerPoint</vt:lpstr>
      <vt:lpstr>Qué es PSeInt?</vt:lpstr>
      <vt:lpstr>Presentación de PowerPoint</vt:lpstr>
      <vt:lpstr>Características</vt:lpstr>
      <vt:lpstr>Presentación de PowerPoint</vt:lpstr>
      <vt:lpstr>Ejemplo Suma</vt:lpstr>
      <vt:lpstr>Ejemplo Suma</vt:lpstr>
      <vt:lpstr>Ejemplo Suma</vt:lpstr>
      <vt:lpstr>La media de N datos</vt:lpstr>
      <vt:lpstr>La media de N datos</vt:lpstr>
      <vt:lpstr>La media de N datos</vt:lpstr>
      <vt:lpstr>La media de N datos</vt:lpstr>
      <vt:lpstr>La media de N datos</vt:lpstr>
      <vt:lpstr>Para vs Mientras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</dc:creator>
  <cp:lastModifiedBy>Jose Guillermo Guarnizo Marin</cp:lastModifiedBy>
  <cp:revision>14</cp:revision>
  <dcterms:created xsi:type="dcterms:W3CDTF">2015-09-02T20:16:53Z</dcterms:created>
  <dcterms:modified xsi:type="dcterms:W3CDTF">2023-04-03T16:13:14Z</dcterms:modified>
</cp:coreProperties>
</file>