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32"/>
  </p:notesMasterIdLst>
  <p:sldIdLst>
    <p:sldId id="256" r:id="rId2"/>
    <p:sldId id="288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9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9144000" cy="6858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874" y="77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FBD63-AE86-49C5-A599-1036CE8D6984}" type="datetimeFigureOut">
              <a:rPr lang="es-CO" smtClean="0"/>
              <a:t>29/08/2024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176B-6392-472C-BD20-5292BADE72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863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911BE8D1-7A0C-41AF-8C10-3DDCFDCD808A}" type="datetimeFigureOut">
              <a:rPr lang="es-CO" smtClean="0"/>
              <a:t>29/08/2024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s-CO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64F3F5C5-BC70-4D0B-A3F6-B4202DDCC080}" type="slidenum">
              <a:rPr lang="es-CO" smtClean="0"/>
              <a:t>‹Nº›</a:t>
            </a:fld>
            <a:endParaRPr lang="es-CO"/>
          </a:p>
        </p:txBody>
      </p:sp>
      <p:sp>
        <p:nvSpPr>
          <p:cNvPr id="21" name="20 Rectángulo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32 Rectángulo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21 Rectángulo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31 Rectángulo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E8D1-7A0C-41AF-8C10-3DDCFDCD808A}" type="datetimeFigureOut">
              <a:rPr lang="es-CO" smtClean="0"/>
              <a:t>29/08/2024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F5C5-BC70-4D0B-A3F6-B4202DDCC08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E8D1-7A0C-41AF-8C10-3DDCFDCD808A}" type="datetimeFigureOut">
              <a:rPr lang="es-CO" smtClean="0"/>
              <a:t>29/08/2024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F5C5-BC70-4D0B-A3F6-B4202DDCC080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E8D1-7A0C-41AF-8C10-3DDCFDCD808A}" type="datetimeFigureOut">
              <a:rPr lang="es-CO" smtClean="0"/>
              <a:t>29/08/2024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F5C5-BC70-4D0B-A3F6-B4202DDCC080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911BE8D1-7A0C-41AF-8C10-3DDCFDCD808A}" type="datetimeFigureOut">
              <a:rPr lang="es-CO" smtClean="0"/>
              <a:t>29/08/2024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64F3F5C5-BC70-4D0B-A3F6-B4202DDCC080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7 Rectángulo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E8D1-7A0C-41AF-8C10-3DDCFDCD808A}" type="datetimeFigureOut">
              <a:rPr lang="es-CO" smtClean="0"/>
              <a:t>29/08/2024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F5C5-BC70-4D0B-A3F6-B4202DDCC080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E8D1-7A0C-41AF-8C10-3DDCFDCD808A}" type="datetimeFigureOut">
              <a:rPr lang="es-CO" smtClean="0"/>
              <a:t>29/08/2024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F5C5-BC70-4D0B-A3F6-B4202DDCC080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E8D1-7A0C-41AF-8C10-3DDCFDCD808A}" type="datetimeFigureOut">
              <a:rPr lang="es-CO" smtClean="0"/>
              <a:t>29/08/2024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F5C5-BC70-4D0B-A3F6-B4202DDCC080}" type="slidenum">
              <a:rPr lang="es-CO" smtClean="0"/>
              <a:t>‹Nº›</a:t>
            </a:fld>
            <a:endParaRPr lang="es-CO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E8D1-7A0C-41AF-8C10-3DDCFDCD808A}" type="datetimeFigureOut">
              <a:rPr lang="es-CO" smtClean="0"/>
              <a:t>29/08/2024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F5C5-BC70-4D0B-A3F6-B4202DDCC080}" type="slidenum">
              <a:rPr lang="es-CO" smtClean="0"/>
              <a:t>‹Nº›</a:t>
            </a:fld>
            <a:endParaRPr lang="es-CO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E8D1-7A0C-41AF-8C10-3DDCFDCD808A}" type="datetimeFigureOut">
              <a:rPr lang="es-CO" smtClean="0"/>
              <a:t>29/08/2024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F5C5-BC70-4D0B-A3F6-B4202DDCC080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E8D1-7A0C-41AF-8C10-3DDCFDCD808A}" type="datetimeFigureOut">
              <a:rPr lang="es-CO" smtClean="0"/>
              <a:t>29/08/2024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F5C5-BC70-4D0B-A3F6-B4202DDCC080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9 Rectángulo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11BE8D1-7A0C-41AF-8C10-3DDCFDCD808A}" type="datetimeFigureOut">
              <a:rPr lang="es-CO" smtClean="0"/>
              <a:t>29/08/2024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4F3F5C5-BC70-4D0B-A3F6-B4202DDCC080}" type="slidenum">
              <a:rPr lang="es-CO" smtClean="0"/>
              <a:t>‹Nº›</a:t>
            </a:fld>
            <a:endParaRPr lang="es-CO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7892746" y="1219201"/>
            <a:ext cx="3892854" cy="4843463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/>
          <a:p>
            <a:pPr algn="ctr">
              <a:lnSpc>
                <a:spcPts val="2200"/>
              </a:lnSpc>
              <a:spcBef>
                <a:spcPts val="600"/>
              </a:spcBef>
              <a:spcAft>
                <a:spcPts val="1000"/>
              </a:spcAft>
              <a:buClr>
                <a:schemeClr val="accent1"/>
              </a:buClr>
              <a:buSzPct val="76000"/>
            </a:pPr>
            <a:r>
              <a:rPr kumimoji="0" lang="es-ES" sz="16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“</a:t>
            </a:r>
            <a:r>
              <a:rPr kumimoji="0" lang="es-ES" sz="24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Top-Down Network </a:t>
            </a:r>
            <a:r>
              <a:rPr kumimoji="0" lang="es-ES" sz="2400" b="1" kern="120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Design</a:t>
            </a:r>
            <a:r>
              <a:rPr kumimoji="0" lang="es-ES" sz="24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”</a:t>
            </a:r>
          </a:p>
          <a:p>
            <a:pPr>
              <a:lnSpc>
                <a:spcPts val="2200"/>
              </a:lnSpc>
              <a:spcBef>
                <a:spcPts val="600"/>
              </a:spcBef>
              <a:spcAft>
                <a:spcPts val="1000"/>
              </a:spcAft>
              <a:buClr>
                <a:schemeClr val="accent1"/>
              </a:buClr>
              <a:buSzPct val="76000"/>
            </a:pPr>
            <a:endParaRPr kumimoji="0" lang="es-ES" sz="16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algn="ctr">
              <a:lnSpc>
                <a:spcPts val="2200"/>
              </a:lnSpc>
              <a:spcBef>
                <a:spcPts val="600"/>
              </a:spcBef>
              <a:spcAft>
                <a:spcPts val="1000"/>
              </a:spcAft>
              <a:buClr>
                <a:schemeClr val="accent1"/>
              </a:buClr>
              <a:buSzPct val="76000"/>
            </a:pPr>
            <a:r>
              <a:rPr kumimoji="0" lang="es-ES" sz="3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Metodología de diseño</a:t>
            </a:r>
          </a:p>
          <a:p>
            <a:pPr algn="ctr">
              <a:lnSpc>
                <a:spcPts val="2200"/>
              </a:lnSpc>
              <a:spcBef>
                <a:spcPts val="600"/>
              </a:spcBef>
              <a:spcAft>
                <a:spcPts val="1000"/>
              </a:spcAft>
              <a:buClr>
                <a:schemeClr val="accent1"/>
              </a:buClr>
              <a:buSzPct val="76000"/>
            </a:pPr>
            <a:r>
              <a:rPr kumimoji="0" lang="es-ES" sz="3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es-ES" sz="3000" b="1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Top-</a:t>
            </a:r>
            <a:r>
              <a:rPr kumimoji="0" lang="es-ES" sz="3000" b="1" i="1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down</a:t>
            </a:r>
            <a:endParaRPr kumimoji="0" lang="es-ES" sz="30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algn="ctr">
              <a:lnSpc>
                <a:spcPts val="2200"/>
              </a:lnSpc>
              <a:spcBef>
                <a:spcPts val="600"/>
              </a:spcBef>
              <a:spcAft>
                <a:spcPts val="1000"/>
              </a:spcAft>
              <a:buClr>
                <a:schemeClr val="accent1"/>
              </a:buClr>
              <a:buSzPct val="76000"/>
            </a:pPr>
            <a:r>
              <a:rPr kumimoji="0" lang="es-E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es-ES" sz="2600" b="1" kern="1200" dirty="0">
                <a:solidFill>
                  <a:srgbClr val="FF0000"/>
                </a:solidFill>
                <a:latin typeface="Abadi" panose="020B0604020104020204" pitchFamily="34" charset="0"/>
              </a:rPr>
              <a:t>Cap. 1: Análisis de metas de negocio y restricciones</a:t>
            </a:r>
            <a:endParaRPr kumimoji="0" lang="es-ES" sz="1600" b="1" kern="1200" dirty="0">
              <a:solidFill>
                <a:srgbClr val="FF0000"/>
              </a:solidFill>
              <a:latin typeface="Abadi" panose="020B0604020104020204" pitchFamily="34" charset="0"/>
            </a:endParaRPr>
          </a:p>
          <a:p>
            <a:pPr>
              <a:lnSpc>
                <a:spcPts val="2200"/>
              </a:lnSpc>
              <a:spcBef>
                <a:spcPts val="600"/>
              </a:spcBef>
              <a:spcAft>
                <a:spcPts val="1000"/>
              </a:spcAft>
              <a:buClr>
                <a:schemeClr val="accent1"/>
              </a:buClr>
              <a:buSzPct val="76000"/>
            </a:pPr>
            <a:endParaRPr kumimoji="0" lang="es-ES" sz="16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ts val="2200"/>
              </a:lnSpc>
              <a:spcBef>
                <a:spcPts val="600"/>
              </a:spcBef>
              <a:spcAft>
                <a:spcPts val="1000"/>
              </a:spcAft>
              <a:buClr>
                <a:schemeClr val="accent1"/>
              </a:buClr>
              <a:buSzPct val="76000"/>
            </a:pPr>
            <a:endParaRPr kumimoji="0" lang="es-ES" sz="16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ts val="2200"/>
              </a:lnSpc>
              <a:spcBef>
                <a:spcPts val="600"/>
              </a:spcBef>
              <a:spcAft>
                <a:spcPts val="1000"/>
              </a:spcAft>
              <a:buClr>
                <a:schemeClr val="accent1"/>
              </a:buClr>
              <a:buSzPct val="76000"/>
            </a:pPr>
            <a:endParaRPr kumimoji="0" lang="es-ES" sz="16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algn="ctr">
              <a:lnSpc>
                <a:spcPts val="2200"/>
              </a:lnSpc>
              <a:spcBef>
                <a:spcPts val="600"/>
              </a:spcBef>
              <a:spcAft>
                <a:spcPts val="1000"/>
              </a:spcAft>
              <a:buClr>
                <a:schemeClr val="accent1"/>
              </a:buClr>
              <a:buSzPct val="76000"/>
            </a:pPr>
            <a:r>
              <a:rPr kumimoji="0" lang="es-ES" sz="1500" kern="1200" dirty="0">
                <a:solidFill>
                  <a:schemeClr val="tx2"/>
                </a:solidFill>
                <a:latin typeface="Abadi" panose="020B0604020104020204" pitchFamily="34" charset="0"/>
              </a:rPr>
              <a:t>Copyright 2011 Cisco </a:t>
            </a:r>
            <a:r>
              <a:rPr kumimoji="0" lang="es-ES" sz="1500" kern="1200" dirty="0" err="1">
                <a:solidFill>
                  <a:schemeClr val="tx2"/>
                </a:solidFill>
                <a:latin typeface="Abadi" panose="020B0604020104020204" pitchFamily="34" charset="0"/>
              </a:rPr>
              <a:t>Press</a:t>
            </a:r>
            <a:r>
              <a:rPr kumimoji="0" lang="es-ES" sz="1500" kern="1200" dirty="0">
                <a:solidFill>
                  <a:schemeClr val="tx2"/>
                </a:solidFill>
                <a:latin typeface="Abadi" panose="020B0604020104020204" pitchFamily="34" charset="0"/>
              </a:rPr>
              <a:t> &amp; Priscilla Oppenheimer</a:t>
            </a:r>
          </a:p>
          <a:p>
            <a:pPr>
              <a:lnSpc>
                <a:spcPts val="2200"/>
              </a:lnSpc>
              <a:spcBef>
                <a:spcPts val="600"/>
              </a:spcBef>
              <a:spcAft>
                <a:spcPts val="1000"/>
              </a:spcAft>
              <a:buClr>
                <a:schemeClr val="accent1"/>
              </a:buClr>
              <a:buSzPct val="76000"/>
            </a:pPr>
            <a:endParaRPr kumimoji="0" lang="es-ES" sz="16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77847FEF-534E-52BD-D09A-ECBEB9F4E7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34400" y="6356350"/>
            <a:ext cx="3052064" cy="365760"/>
          </a:xfrm>
        </p:spPr>
        <p:txBody>
          <a:bodyPr/>
          <a:lstStyle/>
          <a:p>
            <a:pPr>
              <a:spcAft>
                <a:spcPts val="600"/>
              </a:spcAft>
            </a:pPr>
            <a:fld id="{BE09C91D-45CF-4B48-8512-E2C3E52A2CCA}" type="datetime1">
              <a:rPr/>
              <a:pPr>
                <a:spcAft>
                  <a:spcPts val="600"/>
                </a:spcAft>
              </a:pPr>
              <a:t>29/08/2024</a:t>
            </a:fld>
            <a:endParaRPr lang="es-CO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AB094A4-0904-DD92-8531-916BD483D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2641600" cy="365760"/>
          </a:xfrm>
        </p:spPr>
        <p:txBody>
          <a:bodyPr/>
          <a:lstStyle/>
          <a:p>
            <a:pPr>
              <a:spcAft>
                <a:spcPts val="600"/>
              </a:spcAft>
            </a:pPr>
            <a:fld id="{64F3F5C5-BC70-4D0B-A3F6-B4202DDCC080}" type="slidenum">
              <a:rPr lang="es-CO" smtClean="0"/>
              <a:pPr>
                <a:spcAft>
                  <a:spcPts val="600"/>
                </a:spcAft>
              </a:pPr>
              <a:t>1</a:t>
            </a:fld>
            <a:endParaRPr lang="es-CO"/>
          </a:p>
        </p:txBody>
      </p:sp>
      <p:pic>
        <p:nvPicPr>
          <p:cNvPr id="10" name="Picture 9" descr="Gráficas financieras en una pantalla oscura">
            <a:extLst>
              <a:ext uri="{FF2B5EF4-FFF2-40B4-BE49-F238E27FC236}">
                <a16:creationId xmlns:a16="http://schemas.microsoft.com/office/drawing/2014/main" id="{8D9BF2D2-8AC2-0088-9E79-9F2D69B89F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29" r="11238"/>
          <a:stretch/>
        </p:blipFill>
        <p:spPr>
          <a:xfrm>
            <a:off x="406400" y="533400"/>
            <a:ext cx="7315200" cy="5486400"/>
          </a:xfrm>
          <a:prstGeom prst="rect">
            <a:avLst/>
          </a:prstGeom>
          <a:noFill/>
        </p:spPr>
      </p:pic>
      <p:sp>
        <p:nvSpPr>
          <p:cNvPr id="7" name="object 7"/>
          <p:cNvSpPr txBox="1"/>
          <p:nvPr/>
        </p:nvSpPr>
        <p:spPr>
          <a:xfrm>
            <a:off x="4857116" y="1664401"/>
            <a:ext cx="1988941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2340" y="3005775"/>
            <a:ext cx="2489504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2341" y="4224976"/>
            <a:ext cx="5680405" cy="8960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4180"/>
              </a:lnSpc>
              <a:spcBef>
                <a:spcPts val="209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58303"/>
            <a:ext cx="4780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2287017" y="558573"/>
            <a:ext cx="6073057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Fases del 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spc="-19" dirty="0" err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seño</a:t>
            </a:r>
            <a:r>
              <a:rPr sz="4400" spc="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e 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edes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05408" y="1802892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28800" y="1828800"/>
            <a:ext cx="4741107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-4" dirty="0">
                <a:solidFill>
                  <a:srgbClr val="0070C0"/>
                </a:solidFill>
                <a:latin typeface="Times New Roman"/>
                <a:cs typeface="Times New Roman"/>
              </a:rPr>
              <a:t>F</a:t>
            </a:r>
            <a:r>
              <a:rPr sz="3200" spc="4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se 1 –</a:t>
            </a:r>
            <a:r>
              <a:rPr sz="3200" spc="-7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200" spc="-89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3200" spc="-4" dirty="0" err="1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3200" dirty="0" err="1">
                <a:solidFill>
                  <a:srgbClr val="0070C0"/>
                </a:solidFill>
                <a:latin typeface="Times New Roman"/>
                <a:cs typeface="Times New Roman"/>
              </a:rPr>
              <a:t>ali</a:t>
            </a:r>
            <a:r>
              <a:rPr sz="3200" spc="-4" dirty="0" err="1">
                <a:solidFill>
                  <a:srgbClr val="0070C0"/>
                </a:solidFill>
                <a:latin typeface="Times New Roman"/>
                <a:cs typeface="Times New Roman"/>
              </a:rPr>
              <a:t>za</a:t>
            </a:r>
            <a:r>
              <a:rPr sz="3200" dirty="0" err="1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s-CO" sz="3200" spc="4" dirty="0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32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equ</a:t>
            </a:r>
            <a:r>
              <a:rPr sz="3200" spc="-4" dirty="0" err="1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3200" dirty="0" err="1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3200" spc="-25" dirty="0" err="1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3200" spc="-4" dirty="0" err="1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32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3200" dirty="0" err="1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endParaRPr sz="32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62912" y="2365795"/>
            <a:ext cx="256209" cy="19337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dirty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702"/>
              </a:spcBef>
            </a:pPr>
            <a:r>
              <a:rPr sz="2800" dirty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872"/>
              </a:spcBef>
            </a:pPr>
            <a:r>
              <a:rPr sz="2800" dirty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848"/>
              </a:spcBef>
            </a:pPr>
            <a:r>
              <a:rPr sz="2800" dirty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26514" y="2391703"/>
            <a:ext cx="6211493" cy="19276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dirty="0">
                <a:latin typeface="Times New Roman"/>
                <a:cs typeface="Times New Roman"/>
              </a:rPr>
              <a:t>En</a:t>
            </a:r>
            <a:r>
              <a:rPr sz="2800" spc="4" dirty="0">
                <a:latin typeface="Times New Roman"/>
                <a:cs typeface="Times New Roman"/>
              </a:rPr>
              <a:t>tr</a:t>
            </a:r>
            <a:r>
              <a:rPr sz="2800" dirty="0">
                <a:latin typeface="Times New Roman"/>
                <a:cs typeface="Times New Roman"/>
              </a:rPr>
              <a:t>evis</a:t>
            </a:r>
            <a:r>
              <a:rPr sz="2800" spc="9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as</a:t>
            </a:r>
            <a:r>
              <a:rPr sz="2800" spc="-32" dirty="0">
                <a:latin typeface="Times New Roman"/>
                <a:cs typeface="Times New Roman"/>
              </a:rPr>
              <a:t> </a:t>
            </a:r>
            <a:r>
              <a:rPr sz="2800" spc="-14" dirty="0">
                <a:latin typeface="Times New Roman"/>
                <a:cs typeface="Times New Roman"/>
              </a:rPr>
              <a:t>c</a:t>
            </a:r>
            <a:r>
              <a:rPr sz="2800" spc="19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27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u</a:t>
            </a:r>
            <a:r>
              <a:rPr sz="2800" spc="9" dirty="0">
                <a:latin typeface="Times New Roman"/>
                <a:cs typeface="Times New Roman"/>
              </a:rPr>
              <a:t>s</a:t>
            </a:r>
            <a:r>
              <a:rPr sz="2800" spc="19" dirty="0">
                <a:latin typeface="Times New Roman"/>
                <a:cs typeface="Times New Roman"/>
              </a:rPr>
              <a:t>u</a:t>
            </a:r>
            <a:r>
              <a:rPr sz="2800" spc="-14" dirty="0">
                <a:latin typeface="Times New Roman"/>
                <a:cs typeface="Times New Roman"/>
              </a:rPr>
              <a:t>a</a:t>
            </a:r>
            <a:r>
              <a:rPr sz="2800" spc="4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y</a:t>
            </a:r>
            <a:r>
              <a:rPr sz="2800" spc="-13" dirty="0">
                <a:latin typeface="Times New Roman"/>
                <a:cs typeface="Times New Roman"/>
              </a:rPr>
              <a:t> </a:t>
            </a:r>
            <a:r>
              <a:rPr sz="2800" spc="9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4" dirty="0">
                <a:latin typeface="Times New Roman"/>
                <a:cs typeface="Times New Roman"/>
              </a:rPr>
              <a:t>r</a:t>
            </a:r>
            <a:r>
              <a:rPr sz="2800" spc="14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9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al</a:t>
            </a:r>
            <a:r>
              <a:rPr sz="2800" spc="-62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t</a:t>
            </a:r>
            <a:r>
              <a:rPr sz="2800" spc="-14" dirty="0">
                <a:latin typeface="Times New Roman"/>
                <a:cs typeface="Times New Roman"/>
              </a:rPr>
              <a:t>é</a:t>
            </a:r>
            <a:r>
              <a:rPr sz="2800" dirty="0">
                <a:latin typeface="Times New Roman"/>
                <a:cs typeface="Times New Roman"/>
              </a:rPr>
              <a:t>cnico</a:t>
            </a:r>
          </a:p>
          <a:p>
            <a:pPr marL="12700" marR="53263">
              <a:lnSpc>
                <a:spcPct val="95825"/>
              </a:lnSpc>
              <a:spcBef>
                <a:spcPts val="702"/>
              </a:spcBef>
            </a:pP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spc="19" dirty="0">
                <a:latin typeface="Times New Roman"/>
                <a:cs typeface="Times New Roman"/>
              </a:rPr>
              <a:t>n</a:t>
            </a:r>
            <a:r>
              <a:rPr sz="2800" spc="-14" dirty="0">
                <a:latin typeface="Times New Roman"/>
                <a:cs typeface="Times New Roman"/>
              </a:rPr>
              <a:t>a</a:t>
            </a:r>
            <a:r>
              <a:rPr sz="2800" spc="4" dirty="0">
                <a:latin typeface="Times New Roman"/>
                <a:cs typeface="Times New Roman"/>
              </a:rPr>
              <a:t>li</a:t>
            </a:r>
            <a:r>
              <a:rPr sz="2800" spc="-4" dirty="0">
                <a:latin typeface="Times New Roman"/>
                <a:cs typeface="Times New Roman"/>
              </a:rPr>
              <a:t>z</a:t>
            </a:r>
            <a:r>
              <a:rPr sz="2800" spc="-1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18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14" dirty="0">
                <a:latin typeface="Times New Roman"/>
                <a:cs typeface="Times New Roman"/>
              </a:rPr>
              <a:t>e</a:t>
            </a:r>
            <a:r>
              <a:rPr sz="2800" spc="9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as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</a:t>
            </a:r>
            <a:r>
              <a:rPr sz="2800" spc="-26" dirty="0">
                <a:latin typeface="Times New Roman"/>
                <a:cs typeface="Times New Roman"/>
              </a:rPr>
              <a:t> </a:t>
            </a:r>
            <a:r>
              <a:rPr sz="2800" spc="19" dirty="0">
                <a:latin typeface="Times New Roman"/>
                <a:cs typeface="Times New Roman"/>
              </a:rPr>
              <a:t>n</a:t>
            </a:r>
            <a:r>
              <a:rPr sz="2800" spc="-14" dirty="0">
                <a:latin typeface="Times New Roman"/>
                <a:cs typeface="Times New Roman"/>
              </a:rPr>
              <a:t>e</a:t>
            </a:r>
            <a:r>
              <a:rPr sz="2800" spc="19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ocio</a:t>
            </a:r>
            <a:r>
              <a:rPr sz="2800" spc="-76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y</a:t>
            </a:r>
            <a:r>
              <a:rPr sz="2800" spc="-23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es</a:t>
            </a:r>
            <a:r>
              <a:rPr sz="2800" spc="4" dirty="0">
                <a:latin typeface="Times New Roman"/>
                <a:cs typeface="Times New Roman"/>
              </a:rPr>
              <a:t>tri</a:t>
            </a:r>
            <a:r>
              <a:rPr sz="2800" spc="-14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ci</a:t>
            </a:r>
            <a:r>
              <a:rPr sz="2800" spc="4" dirty="0">
                <a:latin typeface="Times New Roman"/>
                <a:cs typeface="Times New Roman"/>
              </a:rPr>
              <a:t>on</a:t>
            </a:r>
            <a:r>
              <a:rPr sz="2800" spc="-1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s</a:t>
            </a:r>
          </a:p>
          <a:p>
            <a:pPr marL="12700" marR="53263">
              <a:lnSpc>
                <a:spcPct val="95825"/>
              </a:lnSpc>
              <a:spcBef>
                <a:spcPts val="824"/>
              </a:spcBef>
            </a:pP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spc="19" dirty="0">
                <a:latin typeface="Times New Roman"/>
                <a:cs typeface="Times New Roman"/>
              </a:rPr>
              <a:t>n</a:t>
            </a:r>
            <a:r>
              <a:rPr sz="2800" spc="-14" dirty="0">
                <a:latin typeface="Times New Roman"/>
                <a:cs typeface="Times New Roman"/>
              </a:rPr>
              <a:t>a</a:t>
            </a:r>
            <a:r>
              <a:rPr sz="2800" spc="4" dirty="0">
                <a:latin typeface="Times New Roman"/>
                <a:cs typeface="Times New Roman"/>
              </a:rPr>
              <a:t>li</a:t>
            </a:r>
            <a:r>
              <a:rPr sz="2800" spc="-4" dirty="0">
                <a:latin typeface="Times New Roman"/>
                <a:cs typeface="Times New Roman"/>
              </a:rPr>
              <a:t>z</a:t>
            </a:r>
            <a:r>
              <a:rPr sz="2800" spc="-1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18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14" dirty="0">
                <a:latin typeface="Times New Roman"/>
                <a:cs typeface="Times New Roman"/>
              </a:rPr>
              <a:t>e</a:t>
            </a:r>
            <a:r>
              <a:rPr sz="2800" spc="9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as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4" dirty="0">
                <a:latin typeface="Times New Roman"/>
                <a:cs typeface="Times New Roman"/>
              </a:rPr>
              <a:t>é</a:t>
            </a:r>
            <a:r>
              <a:rPr sz="2800" dirty="0">
                <a:latin typeface="Times New Roman"/>
                <a:cs typeface="Times New Roman"/>
              </a:rPr>
              <a:t>c</a:t>
            </a:r>
            <a:r>
              <a:rPr sz="2800" spc="9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icas,</a:t>
            </a:r>
            <a:r>
              <a:rPr sz="2800" spc="-41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pr</a:t>
            </a:r>
            <a:r>
              <a:rPr sz="2800" dirty="0">
                <a:latin typeface="Times New Roman"/>
                <a:cs typeface="Times New Roman"/>
              </a:rPr>
              <a:t>os</a:t>
            </a:r>
            <a:r>
              <a:rPr sz="2800" spc="-43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y</a:t>
            </a:r>
            <a:r>
              <a:rPr sz="2800" spc="-13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con</a:t>
            </a:r>
            <a:r>
              <a:rPr sz="2800" spc="14" dirty="0">
                <a:latin typeface="Times New Roman"/>
                <a:cs typeface="Times New Roman"/>
              </a:rPr>
              <a:t>t</a:t>
            </a:r>
            <a:r>
              <a:rPr sz="2800" spc="4" dirty="0">
                <a:latin typeface="Times New Roman"/>
                <a:cs typeface="Times New Roman"/>
              </a:rPr>
              <a:t>r</a:t>
            </a:r>
            <a:r>
              <a:rPr sz="2800" spc="-4" dirty="0">
                <a:latin typeface="Times New Roman"/>
                <a:cs typeface="Times New Roman"/>
              </a:rPr>
              <a:t>as</a:t>
            </a:r>
            <a:endParaRPr sz="2800" dirty="0">
              <a:latin typeface="Times New Roman"/>
              <a:cs typeface="Times New Roman"/>
            </a:endParaRPr>
          </a:p>
          <a:p>
            <a:pPr marL="12700" marR="53263">
              <a:lnSpc>
                <a:spcPct val="95825"/>
              </a:lnSpc>
              <a:spcBef>
                <a:spcPts val="848"/>
              </a:spcBef>
            </a:pPr>
            <a:r>
              <a:rPr sz="2800" spc="-4" dirty="0">
                <a:latin typeface="Times New Roman"/>
                <a:cs typeface="Times New Roman"/>
              </a:rPr>
              <a:t>Ca</a:t>
            </a:r>
            <a:r>
              <a:rPr sz="2800" spc="4" dirty="0">
                <a:latin typeface="Times New Roman"/>
                <a:cs typeface="Times New Roman"/>
              </a:rPr>
              <a:t>r</a:t>
            </a: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ct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spc="4" dirty="0">
                <a:latin typeface="Times New Roman"/>
                <a:cs typeface="Times New Roman"/>
              </a:rPr>
              <a:t>ri</a:t>
            </a:r>
            <a:r>
              <a:rPr sz="2800" spc="-4" dirty="0">
                <a:latin typeface="Times New Roman"/>
                <a:cs typeface="Times New Roman"/>
              </a:rPr>
              <a:t>z</a:t>
            </a:r>
            <a:r>
              <a:rPr sz="2800" spc="-1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27" dirty="0">
                <a:latin typeface="Times New Roman"/>
                <a:cs typeface="Times New Roman"/>
              </a:rPr>
              <a:t> </a:t>
            </a:r>
            <a:r>
              <a:rPr sz="2800" spc="-9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4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ed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exis</a:t>
            </a:r>
            <a:r>
              <a:rPr sz="2800" spc="9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ente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20061" y="441248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47137" y="4432295"/>
            <a:ext cx="589930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84" dirty="0">
                <a:latin typeface="Times New Roman"/>
                <a:cs typeface="Times New Roman"/>
              </a:rPr>
              <a:t>To</a:t>
            </a:r>
            <a:r>
              <a:rPr sz="2400" spc="9" dirty="0">
                <a:latin typeface="Times New Roman"/>
                <a:cs typeface="Times New Roman"/>
              </a:rPr>
              <a:t>p</a:t>
            </a:r>
            <a:r>
              <a:rPr sz="2400" spc="-9" dirty="0">
                <a:latin typeface="Times New Roman"/>
                <a:cs typeface="Times New Roman"/>
              </a:rPr>
              <a:t>o</a:t>
            </a:r>
            <a:r>
              <a:rPr sz="2400" spc="19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ogía lóg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ca y fís</a:t>
            </a:r>
            <a:r>
              <a:rPr sz="2400" spc="-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ca, el</a:t>
            </a:r>
            <a:r>
              <a:rPr sz="2400" spc="14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end</a:t>
            </a:r>
            <a:r>
              <a:rPr sz="2400" spc="-4" dirty="0">
                <a:latin typeface="Times New Roman"/>
                <a:cs typeface="Times New Roman"/>
              </a:rPr>
              <a:t>i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spc="9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en</a:t>
            </a:r>
            <a:r>
              <a:rPr sz="2400" spc="1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 ac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ual,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51519" y="4432295"/>
            <a:ext cx="3759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…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62912" y="4876458"/>
            <a:ext cx="25620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dirty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26513" y="4896270"/>
            <a:ext cx="448068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-4" dirty="0">
                <a:latin typeface="Times New Roman"/>
                <a:cs typeface="Times New Roman"/>
              </a:rPr>
              <a:t>Ca</a:t>
            </a:r>
            <a:r>
              <a:rPr sz="2800" spc="4" dirty="0">
                <a:latin typeface="Times New Roman"/>
                <a:cs typeface="Times New Roman"/>
              </a:rPr>
              <a:t>r</a:t>
            </a: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ct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spc="4" dirty="0">
                <a:latin typeface="Times New Roman"/>
                <a:cs typeface="Times New Roman"/>
              </a:rPr>
              <a:t>ri</a:t>
            </a:r>
            <a:r>
              <a:rPr sz="2800" spc="-4" dirty="0">
                <a:latin typeface="Times New Roman"/>
                <a:cs typeface="Times New Roman"/>
              </a:rPr>
              <a:t>z</a:t>
            </a:r>
            <a:r>
              <a:rPr sz="2800" spc="-1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27" dirty="0">
                <a:latin typeface="Times New Roman"/>
                <a:cs typeface="Times New Roman"/>
              </a:rPr>
              <a:t> </a:t>
            </a:r>
            <a:r>
              <a:rPr sz="2800" spc="-1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l t</a:t>
            </a:r>
            <a:r>
              <a:rPr sz="2800" spc="4" dirty="0">
                <a:latin typeface="Times New Roman"/>
                <a:cs typeface="Times New Roman"/>
              </a:rPr>
              <a:t>r</a:t>
            </a:r>
            <a:r>
              <a:rPr sz="2800" spc="-4" dirty="0">
                <a:latin typeface="Times New Roman"/>
                <a:cs typeface="Times New Roman"/>
              </a:rPr>
              <a:t>á</a:t>
            </a:r>
            <a:r>
              <a:rPr sz="2800" spc="4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ico</a:t>
            </a:r>
            <a:r>
              <a:rPr sz="2800" spc="-18" dirty="0">
                <a:latin typeface="Times New Roman"/>
                <a:cs typeface="Times New Roman"/>
              </a:rPr>
              <a:t> </a:t>
            </a:r>
            <a:r>
              <a:rPr sz="2800" spc="19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33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1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red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20061" y="5371028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47137" y="5390840"/>
            <a:ext cx="5980988" cy="6932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Flu</a:t>
            </a:r>
            <a:r>
              <a:rPr sz="2400" spc="9" dirty="0">
                <a:latin typeface="Times New Roman"/>
                <a:cs typeface="Times New Roman"/>
              </a:rPr>
              <a:t>j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 y ca</a:t>
            </a:r>
            <a:r>
              <a:rPr sz="2400" spc="-19" dirty="0">
                <a:latin typeface="Times New Roman"/>
                <a:cs typeface="Times New Roman"/>
              </a:rPr>
              <a:t>r</a:t>
            </a:r>
            <a:r>
              <a:rPr sz="2400" spc="-34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a de 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9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á</a:t>
            </a:r>
            <a:r>
              <a:rPr sz="2400" spc="4" dirty="0">
                <a:latin typeface="Times New Roman"/>
                <a:cs typeface="Times New Roman"/>
              </a:rPr>
              <a:t>fi</a:t>
            </a:r>
            <a:r>
              <a:rPr sz="2400" dirty="0">
                <a:latin typeface="Times New Roman"/>
                <a:cs typeface="Times New Roman"/>
              </a:rPr>
              <a:t>co, co</a:t>
            </a:r>
            <a:r>
              <a:rPr sz="2400" spc="-4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por</a:t>
            </a:r>
            <a:r>
              <a:rPr sz="2400" spc="14" dirty="0">
                <a:latin typeface="Times New Roman"/>
                <a:cs typeface="Times New Roman"/>
              </a:rPr>
              <a:t>ta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ento de los</a:t>
            </a:r>
            <a:endParaRPr sz="2400">
              <a:latin typeface="Times New Roman"/>
              <a:cs typeface="Times New Roman"/>
            </a:endParaRPr>
          </a:p>
          <a:p>
            <a:pPr marL="14224" marR="45720">
              <a:lnSpc>
                <a:spcPct val="95825"/>
              </a:lnSpc>
            </a:pPr>
            <a:r>
              <a:rPr sz="2400" dirty="0">
                <a:latin typeface="Times New Roman"/>
                <a:cs typeface="Times New Roman"/>
              </a:rPr>
              <a:t>pro</a:t>
            </a:r>
            <a:r>
              <a:rPr sz="2400" spc="9" dirty="0">
                <a:latin typeface="Times New Roman"/>
                <a:cs typeface="Times New Roman"/>
              </a:rPr>
              <a:t>t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-9" dirty="0">
                <a:latin typeface="Times New Roman"/>
                <a:cs typeface="Times New Roman"/>
              </a:rPr>
              <a:t>o</a:t>
            </a:r>
            <a:r>
              <a:rPr sz="2400" spc="14" dirty="0">
                <a:latin typeface="Times New Roman"/>
                <a:cs typeface="Times New Roman"/>
              </a:rPr>
              <a:t>l</a:t>
            </a:r>
            <a:r>
              <a:rPr sz="2400" spc="-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s, </a:t>
            </a:r>
            <a:r>
              <a:rPr sz="2400" spc="-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equ</a:t>
            </a:r>
            <a:r>
              <a:rPr sz="2400" spc="1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4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os </a:t>
            </a:r>
            <a:r>
              <a:rPr sz="2400" spc="-4" dirty="0">
                <a:latin typeface="Times New Roman"/>
                <a:cs typeface="Times New Roman"/>
              </a:rPr>
              <a:t>Q</a:t>
            </a:r>
            <a:r>
              <a:rPr sz="2400" spc="-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S…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11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026" name="Picture 2" descr="Propuesta de diseño e implementación de una red para proporcionar servicio  de internet inalámbrico con garantía de QOS en ha">
            <a:extLst>
              <a:ext uri="{FF2B5EF4-FFF2-40B4-BE49-F238E27FC236}">
                <a16:creationId xmlns:a16="http://schemas.microsoft.com/office/drawing/2014/main" id="{BD4B84F1-9528-0903-55CD-78E648FA5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875" y="2624801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2287017" y="558573"/>
            <a:ext cx="6073057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Fases del 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spc="-19" dirty="0" err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seño</a:t>
            </a:r>
            <a:r>
              <a:rPr sz="4400" spc="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e 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edes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05408" y="1726692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28800" y="1752600"/>
            <a:ext cx="5592851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-4" dirty="0">
                <a:solidFill>
                  <a:srgbClr val="0070C0"/>
                </a:solidFill>
                <a:latin typeface="Times New Roman"/>
                <a:cs typeface="Times New Roman"/>
              </a:rPr>
              <a:t>F</a:t>
            </a:r>
            <a:r>
              <a:rPr sz="3200" spc="4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se 2 –</a:t>
            </a:r>
            <a:r>
              <a:rPr sz="3200" spc="2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200" dirty="0" err="1">
                <a:solidFill>
                  <a:srgbClr val="0070C0"/>
                </a:solidFill>
                <a:latin typeface="Times New Roman"/>
                <a:cs typeface="Times New Roman"/>
              </a:rPr>
              <a:t>Di</a:t>
            </a:r>
            <a:r>
              <a:rPr sz="3200" spc="-9" dirty="0" err="1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32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3200" spc="-4" dirty="0" err="1">
                <a:solidFill>
                  <a:srgbClr val="0070C0"/>
                </a:solidFill>
                <a:latin typeface="Times New Roman"/>
                <a:cs typeface="Times New Roman"/>
              </a:rPr>
              <a:t>ñ</a:t>
            </a:r>
            <a:r>
              <a:rPr sz="3200" dirty="0" err="1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3200" spc="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s-CO" sz="3200" dirty="0">
                <a:solidFill>
                  <a:srgbClr val="0070C0"/>
                </a:solidFill>
                <a:latin typeface="Times New Roman"/>
                <a:cs typeface="Times New Roman"/>
              </a:rPr>
              <a:t>l</a:t>
            </a:r>
            <a:r>
              <a:rPr sz="32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ó</a:t>
            </a:r>
            <a:r>
              <a:rPr sz="3200" spc="9" dirty="0" err="1">
                <a:solidFill>
                  <a:srgbClr val="0070C0"/>
                </a:solidFill>
                <a:latin typeface="Times New Roman"/>
                <a:cs typeface="Times New Roman"/>
              </a:rPr>
              <a:t>g</a:t>
            </a:r>
            <a:r>
              <a:rPr sz="3200" spc="-14" dirty="0" err="1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3200" spc="-4" dirty="0" err="1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3200" dirty="0" err="1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3200" spc="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200" spc="4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3200" spc="1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0070C0"/>
                </a:solidFill>
                <a:latin typeface="Times New Roman"/>
                <a:cs typeface="Times New Roman"/>
              </a:rPr>
              <a:t>l</a:t>
            </a: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3200" spc="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s-CO" sz="3200" dirty="0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3200" spc="-4" dirty="0" err="1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3200" dirty="0" err="1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endParaRPr sz="32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61388" y="2289595"/>
            <a:ext cx="257733" cy="8989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24">
              <a:lnSpc>
                <a:spcPts val="2955"/>
              </a:lnSpc>
              <a:spcBef>
                <a:spcPts val="147"/>
              </a:spcBef>
            </a:pPr>
            <a:r>
              <a:rPr sz="2800" dirty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  <a:p>
            <a:pPr marL="12700" marR="1524">
              <a:lnSpc>
                <a:spcPct val="95825"/>
              </a:lnSpc>
              <a:spcBef>
                <a:spcPts val="714"/>
              </a:spcBef>
            </a:pPr>
            <a:r>
              <a:rPr sz="2800" dirty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24990" y="2315504"/>
            <a:ext cx="5450199" cy="13225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24" marR="48635">
              <a:lnSpc>
                <a:spcPts val="2955"/>
              </a:lnSpc>
              <a:spcBef>
                <a:spcPts val="147"/>
              </a:spcBef>
            </a:pP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iseñar</a:t>
            </a:r>
            <a:r>
              <a:rPr sz="2800" spc="-86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u</a:t>
            </a:r>
            <a:r>
              <a:rPr sz="2800" spc="19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47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to</a:t>
            </a:r>
            <a:r>
              <a:rPr sz="2800" spc="19" dirty="0">
                <a:latin typeface="Times New Roman"/>
                <a:cs typeface="Times New Roman"/>
              </a:rPr>
              <a:t>p</a:t>
            </a:r>
            <a:r>
              <a:rPr sz="2800" spc="-4" dirty="0">
                <a:latin typeface="Times New Roman"/>
                <a:cs typeface="Times New Roman"/>
              </a:rPr>
              <a:t>o</a:t>
            </a:r>
            <a:r>
              <a:rPr sz="2800" spc="4" dirty="0">
                <a:latin typeface="Times New Roman"/>
                <a:cs typeface="Times New Roman"/>
              </a:rPr>
              <a:t>lo</a:t>
            </a:r>
            <a:r>
              <a:rPr sz="2800" dirty="0">
                <a:latin typeface="Times New Roman"/>
                <a:cs typeface="Times New Roman"/>
              </a:rPr>
              <a:t>g</a:t>
            </a:r>
            <a:r>
              <a:rPr sz="2800" spc="4" dirty="0">
                <a:latin typeface="Times New Roman"/>
                <a:cs typeface="Times New Roman"/>
              </a:rPr>
              <a:t>í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108" dirty="0">
                <a:latin typeface="Times New Roman"/>
                <a:cs typeface="Times New Roman"/>
              </a:rPr>
              <a:t> </a:t>
            </a:r>
            <a:r>
              <a:rPr sz="2800" spc="19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33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19" dirty="0">
                <a:latin typeface="Times New Roman"/>
                <a:cs typeface="Times New Roman"/>
              </a:rPr>
              <a:t> </a:t>
            </a:r>
            <a:r>
              <a:rPr sz="2800" spc="14" dirty="0">
                <a:latin typeface="Times New Roman"/>
                <a:cs typeface="Times New Roman"/>
              </a:rPr>
              <a:t>r</a:t>
            </a:r>
            <a:r>
              <a:rPr sz="2800" spc="-1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d</a:t>
            </a:r>
            <a:endParaRPr sz="2800">
              <a:latin typeface="Times New Roman"/>
              <a:cs typeface="Times New Roman"/>
            </a:endParaRPr>
          </a:p>
          <a:p>
            <a:pPr marL="14224" indent="-1524">
              <a:lnSpc>
                <a:spcPct val="99274"/>
              </a:lnSpc>
              <a:spcBef>
                <a:spcPts val="714"/>
              </a:spcBef>
            </a:pP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iseñar</a:t>
            </a:r>
            <a:r>
              <a:rPr sz="2800" spc="-86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19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del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94" dirty="0">
                <a:latin typeface="Times New Roman"/>
                <a:cs typeface="Times New Roman"/>
              </a:rPr>
              <a:t> </a:t>
            </a:r>
            <a:r>
              <a:rPr sz="2800" spc="1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23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14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r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spc="4" dirty="0">
                <a:latin typeface="Times New Roman"/>
                <a:cs typeface="Times New Roman"/>
              </a:rPr>
              <a:t>c</a:t>
            </a:r>
            <a:r>
              <a:rPr sz="2800" spc="-29" dirty="0">
                <a:latin typeface="Times New Roman"/>
                <a:cs typeface="Times New Roman"/>
              </a:rPr>
              <a:t>c</a:t>
            </a:r>
            <a:r>
              <a:rPr sz="2800" spc="4" dirty="0">
                <a:latin typeface="Times New Roman"/>
                <a:cs typeface="Times New Roman"/>
              </a:rPr>
              <a:t>i</a:t>
            </a:r>
            <a:r>
              <a:rPr sz="2800" spc="19" dirty="0">
                <a:latin typeface="Times New Roman"/>
                <a:cs typeface="Times New Roman"/>
              </a:rPr>
              <a:t>o</a:t>
            </a:r>
            <a:r>
              <a:rPr sz="2800" spc="4" dirty="0">
                <a:latin typeface="Times New Roman"/>
                <a:cs typeface="Times New Roman"/>
              </a:rPr>
              <a:t>na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iento </a:t>
            </a:r>
            <a:r>
              <a:rPr sz="2800" spc="19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9" dirty="0">
                <a:latin typeface="Times New Roman"/>
                <a:cs typeface="Times New Roman"/>
              </a:rPr>
              <a:t>m</a:t>
            </a:r>
            <a:r>
              <a:rPr sz="2800" spc="4" dirty="0">
                <a:latin typeface="Times New Roman"/>
                <a:cs typeface="Times New Roman"/>
              </a:rPr>
              <a:t>br</a:t>
            </a:r>
            <a:r>
              <a:rPr sz="2800" spc="-4" dirty="0">
                <a:latin typeface="Times New Roman"/>
                <a:cs typeface="Times New Roman"/>
              </a:rPr>
              <a:t>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91702" y="2833917"/>
            <a:ext cx="25620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dirty="0">
                <a:latin typeface="Times New Roman"/>
                <a:cs typeface="Times New Roman"/>
              </a:rPr>
              <a:t>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62912" y="3751366"/>
            <a:ext cx="25620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dirty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26514" y="3771178"/>
            <a:ext cx="567656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dirty="0">
                <a:latin typeface="Times New Roman"/>
                <a:cs typeface="Times New Roman"/>
              </a:rPr>
              <a:t>Sel</a:t>
            </a:r>
            <a:r>
              <a:rPr sz="2800" spc="-4" dirty="0">
                <a:latin typeface="Times New Roman"/>
                <a:cs typeface="Times New Roman"/>
              </a:rPr>
              <a:t>ec</a:t>
            </a:r>
            <a:r>
              <a:rPr sz="2800" dirty="0">
                <a:latin typeface="Times New Roman"/>
                <a:cs typeface="Times New Roman"/>
              </a:rPr>
              <a:t>ci</a:t>
            </a:r>
            <a:r>
              <a:rPr sz="2800" spc="19" dirty="0">
                <a:latin typeface="Times New Roman"/>
                <a:cs typeface="Times New Roman"/>
              </a:rPr>
              <a:t>on</a:t>
            </a:r>
            <a:r>
              <a:rPr sz="2800" spc="-1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23" dirty="0">
                <a:latin typeface="Times New Roman"/>
                <a:cs typeface="Times New Roman"/>
              </a:rPr>
              <a:t> </a:t>
            </a:r>
            <a:r>
              <a:rPr sz="2800" spc="19" dirty="0">
                <a:latin typeface="Times New Roman"/>
                <a:cs typeface="Times New Roman"/>
              </a:rPr>
              <a:t>p</a:t>
            </a:r>
            <a:r>
              <a:rPr sz="2800" spc="4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4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9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14" dirty="0">
                <a:latin typeface="Times New Roman"/>
                <a:cs typeface="Times New Roman"/>
              </a:rPr>
              <a:t>l</a:t>
            </a:r>
            <a:r>
              <a:rPr sz="2800" spc="19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128" dirty="0">
                <a:latin typeface="Times New Roman"/>
                <a:cs typeface="Times New Roman"/>
              </a:rPr>
              <a:t> </a:t>
            </a:r>
            <a:r>
              <a:rPr sz="2800" spc="19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33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c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spc="19" dirty="0">
                <a:latin typeface="Times New Roman"/>
                <a:cs typeface="Times New Roman"/>
              </a:rPr>
              <a:t>n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4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14" dirty="0">
                <a:latin typeface="Times New Roman"/>
                <a:cs typeface="Times New Roman"/>
              </a:rPr>
              <a:t>c</a:t>
            </a:r>
            <a:r>
              <a:rPr sz="2800" spc="4" dirty="0">
                <a:latin typeface="Times New Roman"/>
                <a:cs typeface="Times New Roman"/>
              </a:rPr>
              <a:t>i</a:t>
            </a:r>
            <a:r>
              <a:rPr sz="2800" spc="19" dirty="0">
                <a:latin typeface="Times New Roman"/>
                <a:cs typeface="Times New Roman"/>
              </a:rPr>
              <a:t>ó</a:t>
            </a:r>
            <a:r>
              <a:rPr sz="2800" dirty="0">
                <a:latin typeface="Times New Roman"/>
                <a:cs typeface="Times New Roman"/>
              </a:rPr>
              <a:t>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24990" y="4198279"/>
            <a:ext cx="1687379" cy="18376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24" marR="4188">
              <a:lnSpc>
                <a:spcPts val="2955"/>
              </a:lnSpc>
              <a:spcBef>
                <a:spcPts val="147"/>
              </a:spcBef>
            </a:pPr>
            <a:r>
              <a:rPr sz="2800" spc="14" dirty="0">
                <a:latin typeface="Times New Roman"/>
                <a:cs typeface="Times New Roman"/>
              </a:rPr>
              <a:t>(</a:t>
            </a:r>
            <a:r>
              <a:rPr sz="2800" i="1" spc="4" dirty="0">
                <a:latin typeface="Times New Roman"/>
                <a:cs typeface="Times New Roman"/>
              </a:rPr>
              <a:t>s</a:t>
            </a:r>
            <a:r>
              <a:rPr sz="2800" i="1" spc="-14" dirty="0">
                <a:latin typeface="Times New Roman"/>
                <a:cs typeface="Times New Roman"/>
              </a:rPr>
              <a:t>w</a:t>
            </a:r>
            <a:r>
              <a:rPr sz="2800" i="1" dirty="0">
                <a:latin typeface="Times New Roman"/>
                <a:cs typeface="Times New Roman"/>
              </a:rPr>
              <a:t>itch</a:t>
            </a:r>
            <a:r>
              <a:rPr sz="2800" i="1" spc="9" dirty="0">
                <a:latin typeface="Times New Roman"/>
                <a:cs typeface="Times New Roman"/>
              </a:rPr>
              <a:t>i</a:t>
            </a:r>
            <a:r>
              <a:rPr sz="2800" i="1" spc="19" dirty="0">
                <a:latin typeface="Times New Roman"/>
                <a:cs typeface="Times New Roman"/>
              </a:rPr>
              <a:t>n</a:t>
            </a:r>
            <a:r>
              <a:rPr sz="2800" i="1" spc="4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)</a:t>
            </a:r>
            <a:endParaRPr sz="2800">
              <a:latin typeface="Times New Roman"/>
              <a:cs typeface="Times New Roman"/>
            </a:endParaRPr>
          </a:p>
          <a:p>
            <a:pPr marL="14224">
              <a:lnSpc>
                <a:spcPct val="95825"/>
              </a:lnSpc>
              <a:spcBef>
                <a:spcPts val="700"/>
              </a:spcBef>
            </a:pP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es</a:t>
            </a:r>
            <a:r>
              <a:rPr sz="2800" spc="-4" dirty="0">
                <a:latin typeface="Times New Roman"/>
                <a:cs typeface="Times New Roman"/>
              </a:rPr>
              <a:t>ar</a:t>
            </a:r>
            <a:r>
              <a:rPr sz="2800" spc="4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14" dirty="0">
                <a:latin typeface="Times New Roman"/>
                <a:cs typeface="Times New Roman"/>
              </a:rPr>
              <a:t>l</a:t>
            </a:r>
            <a:r>
              <a:rPr sz="2800" spc="9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ar</a:t>
            </a:r>
            <a:endParaRPr sz="2800">
              <a:latin typeface="Times New Roman"/>
              <a:cs typeface="Times New Roman"/>
            </a:endParaRPr>
          </a:p>
          <a:p>
            <a:pPr marL="14224" marR="15449" indent="-1524">
              <a:lnSpc>
                <a:spcPct val="99370"/>
              </a:lnSpc>
              <a:spcBef>
                <a:spcPts val="847"/>
              </a:spcBef>
            </a:pP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es</a:t>
            </a:r>
            <a:r>
              <a:rPr sz="2800" spc="-4" dirty="0">
                <a:latin typeface="Times New Roman"/>
                <a:cs typeface="Times New Roman"/>
              </a:rPr>
              <a:t>ar</a:t>
            </a:r>
            <a:r>
              <a:rPr sz="2800" spc="4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14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lar </a:t>
            </a:r>
            <a:r>
              <a:rPr sz="2800" spc="19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33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1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r</a:t>
            </a:r>
            <a:r>
              <a:rPr sz="2800" spc="-4" dirty="0">
                <a:latin typeface="Times New Roman"/>
                <a:cs typeface="Times New Roman"/>
              </a:rPr>
              <a:t>ed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13963" y="4198279"/>
            <a:ext cx="4173451" cy="8971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026" marR="53263">
              <a:lnSpc>
                <a:spcPts val="2955"/>
              </a:lnSpc>
              <a:spcBef>
                <a:spcPts val="147"/>
              </a:spcBef>
            </a:pPr>
            <a:r>
              <a:rPr sz="2800" dirty="0">
                <a:latin typeface="Times New Roman"/>
                <a:cs typeface="Times New Roman"/>
              </a:rPr>
              <a:t>y</a:t>
            </a:r>
            <a:r>
              <a:rPr sz="2800" spc="-13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4" dirty="0">
                <a:latin typeface="Times New Roman"/>
                <a:cs typeface="Times New Roman"/>
              </a:rPr>
              <a:t>nr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4" dirty="0">
                <a:latin typeface="Times New Roman"/>
                <a:cs typeface="Times New Roman"/>
              </a:rPr>
              <a:t>t</a:t>
            </a:r>
            <a:r>
              <a:rPr sz="2800" spc="9" dirty="0">
                <a:latin typeface="Times New Roman"/>
                <a:cs typeface="Times New Roman"/>
              </a:rPr>
              <a:t>a</a:t>
            </a:r>
            <a:r>
              <a:rPr sz="2800" spc="-14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iento</a:t>
            </a:r>
            <a:r>
              <a:rPr sz="2800" spc="-69" dirty="0">
                <a:latin typeface="Times New Roman"/>
                <a:cs typeface="Times New Roman"/>
              </a:rPr>
              <a:t> </a:t>
            </a:r>
            <a:r>
              <a:rPr sz="2800" spc="29" dirty="0">
                <a:latin typeface="Times New Roman"/>
                <a:cs typeface="Times New Roman"/>
              </a:rPr>
              <a:t>(</a:t>
            </a:r>
            <a:r>
              <a:rPr sz="2800" i="1" spc="-54" dirty="0">
                <a:latin typeface="Times New Roman"/>
                <a:cs typeface="Times New Roman"/>
              </a:rPr>
              <a:t>r</a:t>
            </a:r>
            <a:r>
              <a:rPr sz="2800" i="1" spc="-64" dirty="0">
                <a:latin typeface="Times New Roman"/>
                <a:cs typeface="Times New Roman"/>
              </a:rPr>
              <a:t>o</a:t>
            </a:r>
            <a:r>
              <a:rPr sz="2800" i="1" spc="19" dirty="0">
                <a:latin typeface="Times New Roman"/>
                <a:cs typeface="Times New Roman"/>
              </a:rPr>
              <a:t>u</a:t>
            </a:r>
            <a:r>
              <a:rPr sz="2800" i="1" spc="4" dirty="0">
                <a:latin typeface="Times New Roman"/>
                <a:cs typeface="Times New Roman"/>
              </a:rPr>
              <a:t>ting</a:t>
            </a:r>
            <a:r>
              <a:rPr sz="2800" dirty="0">
                <a:latin typeface="Times New Roman"/>
                <a:cs typeface="Times New Roman"/>
              </a:rPr>
              <a:t>)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700"/>
              </a:spcBef>
            </a:pPr>
            <a:r>
              <a:rPr sz="2800" spc="-14" dirty="0">
                <a:latin typeface="Times New Roman"/>
                <a:cs typeface="Times New Roman"/>
              </a:rPr>
              <a:t>e</a:t>
            </a:r>
            <a:r>
              <a:rPr sz="2800" spc="14" dirty="0">
                <a:latin typeface="Times New Roman"/>
                <a:cs typeface="Times New Roman"/>
              </a:rPr>
              <a:t>s</a:t>
            </a:r>
            <a:r>
              <a:rPr sz="2800" spc="4" dirty="0">
                <a:latin typeface="Times New Roman"/>
                <a:cs typeface="Times New Roman"/>
              </a:rPr>
              <a:t>tr</a:t>
            </a: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spc="4" dirty="0">
                <a:latin typeface="Times New Roman"/>
                <a:cs typeface="Times New Roman"/>
              </a:rPr>
              <a:t>t</a:t>
            </a:r>
            <a:r>
              <a:rPr sz="2800" spc="-14" dirty="0">
                <a:latin typeface="Times New Roman"/>
                <a:cs typeface="Times New Roman"/>
              </a:rPr>
              <a:t>e</a:t>
            </a:r>
            <a:r>
              <a:rPr sz="2800" spc="19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ias</a:t>
            </a:r>
            <a:r>
              <a:rPr sz="2800" spc="-49" dirty="0">
                <a:latin typeface="Times New Roman"/>
                <a:cs typeface="Times New Roman"/>
              </a:rPr>
              <a:t> </a:t>
            </a:r>
            <a:r>
              <a:rPr sz="2800" spc="19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33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seg</a:t>
            </a:r>
            <a:r>
              <a:rPr sz="2800" spc="9" dirty="0">
                <a:latin typeface="Times New Roman"/>
                <a:cs typeface="Times New Roman"/>
              </a:rPr>
              <a:t>ur</a:t>
            </a:r>
            <a:r>
              <a:rPr sz="2800" spc="4" dirty="0">
                <a:latin typeface="Times New Roman"/>
                <a:cs typeface="Times New Roman"/>
              </a:rPr>
              <a:t>i</a:t>
            </a:r>
            <a:r>
              <a:rPr sz="2800" spc="19" dirty="0">
                <a:latin typeface="Times New Roman"/>
                <a:cs typeface="Times New Roman"/>
              </a:rPr>
              <a:t>d</a:t>
            </a:r>
            <a:r>
              <a:rPr sz="2800" spc="-1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88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4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61388" y="4689007"/>
            <a:ext cx="257733" cy="8970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24">
              <a:lnSpc>
                <a:spcPts val="2955"/>
              </a:lnSpc>
              <a:spcBef>
                <a:spcPts val="147"/>
              </a:spcBef>
            </a:pPr>
            <a:r>
              <a:rPr sz="2800" dirty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  <a:p>
            <a:pPr marL="12700" marR="1524">
              <a:lnSpc>
                <a:spcPct val="95825"/>
              </a:lnSpc>
              <a:spcBef>
                <a:spcPts val="700"/>
              </a:spcBef>
            </a:pPr>
            <a:r>
              <a:rPr sz="2800" dirty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94929" y="4714914"/>
            <a:ext cx="87520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4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19" dirty="0">
                <a:latin typeface="Times New Roman"/>
                <a:cs typeface="Times New Roman"/>
              </a:rPr>
              <a:t> </a:t>
            </a:r>
            <a:r>
              <a:rPr sz="2800" spc="14" dirty="0">
                <a:latin typeface="Times New Roman"/>
                <a:cs typeface="Times New Roman"/>
              </a:rPr>
              <a:t>r</a:t>
            </a:r>
            <a:r>
              <a:rPr sz="2800" spc="-1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12438" y="5231499"/>
            <a:ext cx="483789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-14" dirty="0">
                <a:latin typeface="Times New Roman"/>
                <a:cs typeface="Times New Roman"/>
              </a:rPr>
              <a:t>e</a:t>
            </a:r>
            <a:r>
              <a:rPr sz="2800" spc="14" dirty="0">
                <a:latin typeface="Times New Roman"/>
                <a:cs typeface="Times New Roman"/>
              </a:rPr>
              <a:t>s</a:t>
            </a:r>
            <a:r>
              <a:rPr sz="2800" spc="4" dirty="0">
                <a:latin typeface="Times New Roman"/>
                <a:cs typeface="Times New Roman"/>
              </a:rPr>
              <a:t>tr</a:t>
            </a: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spc="4" dirty="0">
                <a:latin typeface="Times New Roman"/>
                <a:cs typeface="Times New Roman"/>
              </a:rPr>
              <a:t>t</a:t>
            </a:r>
            <a:r>
              <a:rPr sz="2800" spc="-14" dirty="0">
                <a:latin typeface="Times New Roman"/>
                <a:cs typeface="Times New Roman"/>
              </a:rPr>
              <a:t>e</a:t>
            </a:r>
            <a:r>
              <a:rPr sz="2800" spc="19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ias</a:t>
            </a:r>
            <a:r>
              <a:rPr sz="2800" spc="-49" dirty="0">
                <a:latin typeface="Times New Roman"/>
                <a:cs typeface="Times New Roman"/>
              </a:rPr>
              <a:t> </a:t>
            </a:r>
            <a:r>
              <a:rPr sz="2800" spc="19" dirty="0">
                <a:latin typeface="Times New Roman"/>
                <a:cs typeface="Times New Roman"/>
              </a:rPr>
              <a:t>p</a:t>
            </a:r>
            <a:r>
              <a:rPr sz="2800" spc="-14" dirty="0">
                <a:latin typeface="Times New Roman"/>
                <a:cs typeface="Times New Roman"/>
              </a:rPr>
              <a:t>a</a:t>
            </a:r>
            <a:r>
              <a:rPr sz="2800" spc="4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43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</a:t>
            </a:r>
            <a:r>
              <a:rPr sz="2800" spc="-14" dirty="0">
                <a:latin typeface="Times New Roman"/>
                <a:cs typeface="Times New Roman"/>
              </a:rPr>
              <a:t>a</a:t>
            </a:r>
            <a:r>
              <a:rPr sz="2800" spc="19" dirty="0">
                <a:latin typeface="Times New Roman"/>
                <a:cs typeface="Times New Roman"/>
              </a:rPr>
              <a:t>n</a:t>
            </a:r>
            <a:r>
              <a:rPr sz="2800" spc="-9" dirty="0">
                <a:latin typeface="Times New Roman"/>
                <a:cs typeface="Times New Roman"/>
              </a:rPr>
              <a:t>t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spc="4" dirty="0">
                <a:latin typeface="Times New Roman"/>
                <a:cs typeface="Times New Roman"/>
              </a:rPr>
              <a:t>n</a:t>
            </a:r>
            <a:r>
              <a:rPr sz="2800" spc="14" dirty="0">
                <a:latin typeface="Times New Roman"/>
                <a:cs typeface="Times New Roman"/>
              </a:rPr>
              <a:t>i</a:t>
            </a:r>
            <a:r>
              <a:rPr sz="2800" spc="-14" dirty="0">
                <a:latin typeface="Times New Roman"/>
                <a:cs typeface="Times New Roman"/>
              </a:rPr>
              <a:t>m</a:t>
            </a:r>
            <a:r>
              <a:rPr sz="2800" spc="4" dirty="0">
                <a:latin typeface="Times New Roman"/>
                <a:cs typeface="Times New Roman"/>
              </a:rPr>
              <a:t>i</a:t>
            </a:r>
            <a:r>
              <a:rPr sz="2800" spc="-14" dirty="0">
                <a:latin typeface="Times New Roman"/>
                <a:cs typeface="Times New Roman"/>
              </a:rPr>
              <a:t>e</a:t>
            </a:r>
            <a:r>
              <a:rPr sz="2800" spc="19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to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12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2050" name="Picture 2" descr="Propuesta de diseño e implementación de una red para proporcionar servicio  de internet inalámbrico con garantía de QOS en ha">
            <a:extLst>
              <a:ext uri="{FF2B5EF4-FFF2-40B4-BE49-F238E27FC236}">
                <a16:creationId xmlns:a16="http://schemas.microsoft.com/office/drawing/2014/main" id="{5CE57327-40D0-496B-8A4F-8521EE80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062" y="2464271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287017" y="558573"/>
            <a:ext cx="6073057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Fases del 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spc="-19" dirty="0" err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seño</a:t>
            </a:r>
            <a:r>
              <a:rPr sz="4400" spc="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e 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edes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81608" y="1955292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05000" y="1981200"/>
            <a:ext cx="543435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-4" dirty="0">
                <a:solidFill>
                  <a:srgbClr val="0070C0"/>
                </a:solidFill>
                <a:latin typeface="Times New Roman"/>
                <a:cs typeface="Times New Roman"/>
              </a:rPr>
              <a:t>F</a:t>
            </a:r>
            <a:r>
              <a:rPr sz="3200" spc="4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se 3 –</a:t>
            </a:r>
            <a:r>
              <a:rPr sz="3200" spc="2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200" dirty="0" err="1">
                <a:solidFill>
                  <a:srgbClr val="0070C0"/>
                </a:solidFill>
                <a:latin typeface="Times New Roman"/>
                <a:cs typeface="Times New Roman"/>
              </a:rPr>
              <a:t>Di</a:t>
            </a:r>
            <a:r>
              <a:rPr sz="3200" spc="-9" dirty="0" err="1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32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3200" spc="-4" dirty="0" err="1">
                <a:solidFill>
                  <a:srgbClr val="0070C0"/>
                </a:solidFill>
                <a:latin typeface="Times New Roman"/>
                <a:cs typeface="Times New Roman"/>
              </a:rPr>
              <a:t>ñ</a:t>
            </a:r>
            <a:r>
              <a:rPr sz="3200" dirty="0" err="1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3200" spc="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s-MX" sz="3200" spc="9" dirty="0">
                <a:solidFill>
                  <a:srgbClr val="0070C0"/>
                </a:solidFill>
                <a:latin typeface="Times New Roman"/>
                <a:cs typeface="Times New Roman"/>
              </a:rPr>
              <a:t>f</a:t>
            </a:r>
            <a:r>
              <a:rPr sz="3200" dirty="0" err="1">
                <a:solidFill>
                  <a:srgbClr val="0070C0"/>
                </a:solidFill>
                <a:latin typeface="Times New Roman"/>
                <a:cs typeface="Times New Roman"/>
              </a:rPr>
              <a:t>ís</a:t>
            </a:r>
            <a:r>
              <a:rPr sz="3200" spc="-4" dirty="0" err="1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32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3200" dirty="0" err="1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3200" spc="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200" spc="-4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e la </a:t>
            </a:r>
            <a:r>
              <a:rPr lang="es-MX" sz="3200" spc="4" dirty="0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3200" spc="-4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37588" y="2519719"/>
            <a:ext cx="25620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dirty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01189" y="2545627"/>
            <a:ext cx="5505328" cy="13180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dirty="0">
                <a:latin typeface="Times New Roman"/>
                <a:cs typeface="Times New Roman"/>
              </a:rPr>
              <a:t>Sel</a:t>
            </a:r>
            <a:r>
              <a:rPr sz="2800" spc="-4" dirty="0">
                <a:latin typeface="Times New Roman"/>
                <a:cs typeface="Times New Roman"/>
              </a:rPr>
              <a:t>ec</a:t>
            </a:r>
            <a:r>
              <a:rPr sz="2800" dirty="0">
                <a:latin typeface="Times New Roman"/>
                <a:cs typeface="Times New Roman"/>
              </a:rPr>
              <a:t>ci</a:t>
            </a:r>
            <a:r>
              <a:rPr sz="2800" spc="19" dirty="0">
                <a:latin typeface="Times New Roman"/>
                <a:cs typeface="Times New Roman"/>
              </a:rPr>
              <a:t>on</a:t>
            </a:r>
            <a:r>
              <a:rPr sz="2800" spc="-1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23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tecn</a:t>
            </a:r>
            <a:r>
              <a:rPr sz="2800" spc="4" dirty="0">
                <a:latin typeface="Times New Roman"/>
                <a:cs typeface="Times New Roman"/>
              </a:rPr>
              <a:t>ol</a:t>
            </a:r>
            <a:r>
              <a:rPr sz="2800" spc="19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g</a:t>
            </a:r>
            <a:r>
              <a:rPr sz="2800" spc="4" dirty="0">
                <a:latin typeface="Times New Roman"/>
                <a:cs typeface="Times New Roman"/>
              </a:rPr>
              <a:t>í</a:t>
            </a:r>
            <a:r>
              <a:rPr sz="2800" dirty="0">
                <a:latin typeface="Times New Roman"/>
                <a:cs typeface="Times New Roman"/>
              </a:rPr>
              <a:t>as</a:t>
            </a:r>
            <a:r>
              <a:rPr sz="2800" spc="-11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y</a:t>
            </a:r>
            <a:r>
              <a:rPr sz="2800" spc="-13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</a:t>
            </a:r>
            <a:r>
              <a:rPr sz="2800" spc="4" dirty="0">
                <a:latin typeface="Times New Roman"/>
                <a:cs typeface="Times New Roman"/>
              </a:rPr>
              <a:t>s</a:t>
            </a:r>
            <a:r>
              <a:rPr sz="2800" spc="19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9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iti</a:t>
            </a:r>
            <a:r>
              <a:rPr sz="2800" spc="19" dirty="0">
                <a:latin typeface="Times New Roman"/>
                <a:cs typeface="Times New Roman"/>
              </a:rPr>
              <a:t>v</a:t>
            </a:r>
            <a:r>
              <a:rPr sz="2800" dirty="0">
                <a:latin typeface="Times New Roman"/>
                <a:cs typeface="Times New Roman"/>
              </a:rPr>
              <a:t>os</a:t>
            </a:r>
            <a:endParaRPr sz="2800">
              <a:latin typeface="Times New Roman"/>
              <a:cs typeface="Times New Roman"/>
            </a:endParaRPr>
          </a:p>
          <a:p>
            <a:pPr marL="14224" marR="53263">
              <a:lnSpc>
                <a:spcPct val="95825"/>
              </a:lnSpc>
            </a:pPr>
            <a:r>
              <a:rPr sz="2800" spc="4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edes</a:t>
            </a:r>
            <a:r>
              <a:rPr sz="2800" spc="-73" dirty="0">
                <a:latin typeface="Times New Roman"/>
                <a:cs typeface="Times New Roman"/>
              </a:rPr>
              <a:t> </a:t>
            </a:r>
            <a:r>
              <a:rPr sz="2800" spc="19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13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c</a:t>
            </a:r>
            <a:r>
              <a:rPr sz="2800" spc="-14" dirty="0">
                <a:latin typeface="Times New Roman"/>
                <a:cs typeface="Times New Roman"/>
              </a:rPr>
              <a:t>a</a:t>
            </a:r>
            <a:r>
              <a:rPr sz="2800" spc="19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33" dirty="0">
                <a:latin typeface="Times New Roman"/>
                <a:cs typeface="Times New Roman"/>
              </a:rPr>
              <a:t> </a:t>
            </a:r>
            <a:r>
              <a:rPr sz="2800" spc="-14" dirty="0">
                <a:latin typeface="Times New Roman"/>
                <a:cs typeface="Times New Roman"/>
              </a:rPr>
              <a:t>c</a:t>
            </a:r>
            <a:r>
              <a:rPr sz="2800" spc="4" dirty="0">
                <a:latin typeface="Times New Roman"/>
                <a:cs typeface="Times New Roman"/>
              </a:rPr>
              <a:t>a</a:t>
            </a:r>
            <a:r>
              <a:rPr sz="2800" spc="-14" dirty="0">
                <a:latin typeface="Times New Roman"/>
                <a:cs typeface="Times New Roman"/>
              </a:rPr>
              <a:t>m</a:t>
            </a:r>
            <a:r>
              <a:rPr sz="2800" spc="19" dirty="0">
                <a:latin typeface="Times New Roman"/>
                <a:cs typeface="Times New Roman"/>
              </a:rPr>
              <a:t>p</a:t>
            </a:r>
            <a:r>
              <a:rPr sz="2800" spc="4" dirty="0">
                <a:latin typeface="Times New Roman"/>
                <a:cs typeface="Times New Roman"/>
              </a:rPr>
              <a:t>us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824"/>
              </a:spcBef>
            </a:pPr>
            <a:r>
              <a:rPr sz="2800" dirty="0">
                <a:latin typeface="Times New Roman"/>
                <a:cs typeface="Times New Roman"/>
              </a:rPr>
              <a:t>Sel</a:t>
            </a:r>
            <a:r>
              <a:rPr sz="2800" spc="-4" dirty="0">
                <a:latin typeface="Times New Roman"/>
                <a:cs typeface="Times New Roman"/>
              </a:rPr>
              <a:t>ec</a:t>
            </a:r>
            <a:r>
              <a:rPr sz="2800" dirty="0">
                <a:latin typeface="Times New Roman"/>
                <a:cs typeface="Times New Roman"/>
              </a:rPr>
              <a:t>ci</a:t>
            </a:r>
            <a:r>
              <a:rPr sz="2800" spc="19" dirty="0">
                <a:latin typeface="Times New Roman"/>
                <a:cs typeface="Times New Roman"/>
              </a:rPr>
              <a:t>on</a:t>
            </a:r>
            <a:r>
              <a:rPr sz="2800" spc="-1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23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tecn</a:t>
            </a:r>
            <a:r>
              <a:rPr sz="2800" spc="4" dirty="0">
                <a:latin typeface="Times New Roman"/>
                <a:cs typeface="Times New Roman"/>
              </a:rPr>
              <a:t>ol</a:t>
            </a:r>
            <a:r>
              <a:rPr sz="2800" spc="19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g</a:t>
            </a:r>
            <a:r>
              <a:rPr sz="2800" spc="4" dirty="0">
                <a:latin typeface="Times New Roman"/>
                <a:cs typeface="Times New Roman"/>
              </a:rPr>
              <a:t>í</a:t>
            </a:r>
            <a:r>
              <a:rPr sz="2800" dirty="0">
                <a:latin typeface="Times New Roman"/>
                <a:cs typeface="Times New Roman"/>
              </a:rPr>
              <a:t>as</a:t>
            </a:r>
            <a:r>
              <a:rPr sz="2800" spc="-11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y</a:t>
            </a:r>
            <a:r>
              <a:rPr sz="2800" spc="-13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</a:t>
            </a:r>
            <a:r>
              <a:rPr sz="2800" spc="4" dirty="0">
                <a:latin typeface="Times New Roman"/>
                <a:cs typeface="Times New Roman"/>
              </a:rPr>
              <a:t>s</a:t>
            </a:r>
            <a:r>
              <a:rPr sz="2800" spc="19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9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iti</a:t>
            </a:r>
            <a:r>
              <a:rPr sz="2800" spc="19" dirty="0">
                <a:latin typeface="Times New Roman"/>
                <a:cs typeface="Times New Roman"/>
              </a:rPr>
              <a:t>v</a:t>
            </a:r>
            <a:r>
              <a:rPr sz="2800" dirty="0">
                <a:latin typeface="Times New Roman"/>
                <a:cs typeface="Times New Roman"/>
              </a:rPr>
              <a:t>os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16626" y="2545627"/>
            <a:ext cx="117048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spc="4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14" dirty="0">
                <a:latin typeface="Times New Roman"/>
                <a:cs typeface="Times New Roman"/>
              </a:rPr>
              <a:t>l</a:t>
            </a:r>
            <a:r>
              <a:rPr sz="2800" spc="-1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37588" y="3463329"/>
            <a:ext cx="25620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dirty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16037" y="3483141"/>
            <a:ext cx="103470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4" dirty="0">
                <a:latin typeface="Times New Roman"/>
                <a:cs typeface="Times New Roman"/>
              </a:rPr>
              <a:t>p</a:t>
            </a: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spc="4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9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01190" y="3909861"/>
            <a:ext cx="6703119" cy="1321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24">
              <a:lnSpc>
                <a:spcPts val="2955"/>
              </a:lnSpc>
              <a:spcBef>
                <a:spcPts val="147"/>
              </a:spcBef>
            </a:pPr>
            <a:r>
              <a:rPr sz="2800" spc="4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ed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4" dirty="0">
                <a:latin typeface="Times New Roman"/>
                <a:cs typeface="Times New Roman"/>
              </a:rPr>
              <a:t>c</a:t>
            </a:r>
            <a:r>
              <a:rPr sz="2800" spc="19" dirty="0">
                <a:latin typeface="Times New Roman"/>
                <a:cs typeface="Times New Roman"/>
              </a:rPr>
              <a:t>o</a:t>
            </a:r>
            <a:r>
              <a:rPr sz="2800" spc="4" dirty="0">
                <a:latin typeface="Times New Roman"/>
                <a:cs typeface="Times New Roman"/>
              </a:rPr>
              <a:t>r</a:t>
            </a:r>
            <a:r>
              <a:rPr sz="2800" spc="19" dirty="0">
                <a:latin typeface="Times New Roman"/>
                <a:cs typeface="Times New Roman"/>
              </a:rPr>
              <a:t>p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spc="-4" dirty="0">
                <a:latin typeface="Times New Roman"/>
                <a:cs typeface="Times New Roman"/>
              </a:rPr>
              <a:t>r</a:t>
            </a:r>
            <a:r>
              <a:rPr sz="2800" spc="-14" dirty="0">
                <a:latin typeface="Times New Roman"/>
                <a:cs typeface="Times New Roman"/>
              </a:rPr>
              <a:t>a</a:t>
            </a:r>
            <a:r>
              <a:rPr sz="2800" spc="4" dirty="0">
                <a:latin typeface="Times New Roman"/>
                <a:cs typeface="Times New Roman"/>
              </a:rPr>
              <a:t>ti</a:t>
            </a:r>
            <a:r>
              <a:rPr sz="2800" spc="19" dirty="0">
                <a:latin typeface="Times New Roman"/>
                <a:cs typeface="Times New Roman"/>
              </a:rPr>
              <a:t>v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94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(d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1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spc="-14" dirty="0">
                <a:latin typeface="Times New Roman"/>
                <a:cs typeface="Times New Roman"/>
              </a:rPr>
              <a:t>m</a:t>
            </a:r>
            <a:r>
              <a:rPr sz="2800" spc="4" dirty="0">
                <a:latin typeface="Times New Roman"/>
                <a:cs typeface="Times New Roman"/>
              </a:rPr>
              <a:t>pr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9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68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13" dirty="0">
                <a:latin typeface="Times New Roman"/>
                <a:cs typeface="Times New Roman"/>
              </a:rPr>
              <a:t> </a:t>
            </a:r>
            <a:r>
              <a:rPr sz="2800" spc="9" dirty="0">
                <a:latin typeface="Times New Roman"/>
                <a:cs typeface="Times New Roman"/>
              </a:rPr>
              <a:t>o</a:t>
            </a:r>
            <a:r>
              <a:rPr sz="2800" spc="-4" dirty="0">
                <a:latin typeface="Times New Roman"/>
                <a:cs typeface="Times New Roman"/>
              </a:rPr>
              <a:t>r</a:t>
            </a:r>
            <a:r>
              <a:rPr sz="2800" spc="-19" dirty="0">
                <a:latin typeface="Times New Roman"/>
                <a:cs typeface="Times New Roman"/>
              </a:rPr>
              <a:t>g</a:t>
            </a:r>
            <a:r>
              <a:rPr sz="2800" spc="-14" dirty="0">
                <a:latin typeface="Times New Roman"/>
                <a:cs typeface="Times New Roman"/>
              </a:rPr>
              <a:t>a</a:t>
            </a:r>
            <a:r>
              <a:rPr sz="2800" spc="19" dirty="0">
                <a:latin typeface="Times New Roman"/>
                <a:cs typeface="Times New Roman"/>
              </a:rPr>
              <a:t>n</a:t>
            </a:r>
            <a:r>
              <a:rPr sz="2800" spc="4" dirty="0">
                <a:latin typeface="Times New Roman"/>
                <a:cs typeface="Times New Roman"/>
              </a:rPr>
              <a:t>i</a:t>
            </a:r>
            <a:r>
              <a:rPr sz="2800" spc="-14" dirty="0">
                <a:latin typeface="Times New Roman"/>
                <a:cs typeface="Times New Roman"/>
              </a:rPr>
              <a:t>z</a:t>
            </a: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spc="-14" dirty="0">
                <a:latin typeface="Times New Roman"/>
                <a:cs typeface="Times New Roman"/>
              </a:rPr>
              <a:t>c</a:t>
            </a:r>
            <a:r>
              <a:rPr sz="2800" spc="14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ón)</a:t>
            </a:r>
            <a:endParaRPr sz="2800">
              <a:latin typeface="Times New Roman"/>
              <a:cs typeface="Times New Roman"/>
            </a:endParaRPr>
          </a:p>
          <a:p>
            <a:pPr marL="14224" marR="319542" indent="-1524">
              <a:lnSpc>
                <a:spcPct val="99274"/>
              </a:lnSpc>
              <a:spcBef>
                <a:spcPts val="703"/>
              </a:spcBef>
            </a:pPr>
            <a:r>
              <a:rPr sz="2800" spc="4" dirty="0">
                <a:latin typeface="Times New Roman"/>
                <a:cs typeface="Times New Roman"/>
              </a:rPr>
              <a:t>I</a:t>
            </a:r>
            <a:r>
              <a:rPr sz="2800" spc="19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vest</a:t>
            </a:r>
            <a:r>
              <a:rPr sz="2800" spc="9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g</a:t>
            </a:r>
            <a:r>
              <a:rPr sz="2800" spc="-9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8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las</a:t>
            </a:r>
            <a:r>
              <a:rPr sz="2800" spc="-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al</a:t>
            </a:r>
            <a:r>
              <a:rPr sz="2800" spc="9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4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nati</a:t>
            </a:r>
            <a:r>
              <a:rPr sz="2800" spc="9" dirty="0">
                <a:latin typeface="Times New Roman"/>
                <a:cs typeface="Times New Roman"/>
              </a:rPr>
              <a:t>v</a:t>
            </a:r>
            <a:r>
              <a:rPr sz="2800" dirty="0">
                <a:latin typeface="Times New Roman"/>
                <a:cs typeface="Times New Roman"/>
              </a:rPr>
              <a:t>as</a:t>
            </a:r>
            <a:r>
              <a:rPr sz="2800" spc="-32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</a:t>
            </a:r>
            <a:r>
              <a:rPr sz="2800" spc="-26" dirty="0">
                <a:latin typeface="Times New Roman"/>
                <a:cs typeface="Times New Roman"/>
              </a:rPr>
              <a:t> </a:t>
            </a:r>
            <a:r>
              <a:rPr sz="2800" spc="14" dirty="0">
                <a:latin typeface="Times New Roman"/>
                <a:cs typeface="Times New Roman"/>
              </a:rPr>
              <a:t>p</a:t>
            </a:r>
            <a:r>
              <a:rPr sz="2800" spc="-4" dirty="0">
                <a:latin typeface="Times New Roman"/>
                <a:cs typeface="Times New Roman"/>
              </a:rPr>
              <a:t>r</a:t>
            </a:r>
            <a:r>
              <a:rPr sz="2800" spc="19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veedores</a:t>
            </a:r>
            <a:r>
              <a:rPr sz="2800" spc="-151" dirty="0">
                <a:latin typeface="Times New Roman"/>
                <a:cs typeface="Times New Roman"/>
              </a:rPr>
              <a:t> </a:t>
            </a:r>
            <a:r>
              <a:rPr sz="2800" spc="19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 </a:t>
            </a:r>
            <a:r>
              <a:rPr sz="2800" spc="14" dirty="0">
                <a:latin typeface="Times New Roman"/>
                <a:cs typeface="Times New Roman"/>
              </a:rPr>
              <a:t>s</a:t>
            </a:r>
            <a:r>
              <a:rPr sz="2800" spc="-14" dirty="0">
                <a:latin typeface="Times New Roman"/>
                <a:cs typeface="Times New Roman"/>
              </a:rPr>
              <a:t>e</a:t>
            </a:r>
            <a:r>
              <a:rPr sz="2800" spc="4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v</a:t>
            </a:r>
            <a:r>
              <a:rPr sz="2800" spc="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cios</a:t>
            </a:r>
            <a:r>
              <a:rPr sz="2800" spc="-101" dirty="0">
                <a:latin typeface="Times New Roman"/>
                <a:cs typeface="Times New Roman"/>
              </a:rPr>
              <a:t> </a:t>
            </a:r>
            <a:r>
              <a:rPr sz="2800" spc="-179" dirty="0">
                <a:latin typeface="Times New Roman"/>
                <a:cs typeface="Times New Roman"/>
              </a:rPr>
              <a:t>W</a:t>
            </a:r>
            <a:r>
              <a:rPr sz="2800" spc="-159" dirty="0">
                <a:latin typeface="Times New Roman"/>
                <a:cs typeface="Times New Roman"/>
              </a:rPr>
              <a:t>A</a:t>
            </a:r>
            <a:r>
              <a:rPr sz="2800" spc="-14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37588" y="4400971"/>
            <a:ext cx="25620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dirty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13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074" name="Picture 2" descr="Propuesta de diseño e implementación de una red para proporcionar servicio  de internet inalámbrico con garantía de QOS en ha">
            <a:extLst>
              <a:ext uri="{FF2B5EF4-FFF2-40B4-BE49-F238E27FC236}">
                <a16:creationId xmlns:a16="http://schemas.microsoft.com/office/drawing/2014/main" id="{63EC2A25-F48D-C25F-AE7C-82F6D90B9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912" y="2379188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2287017" y="558573"/>
            <a:ext cx="6073057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Fases del 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spc="-19" dirty="0" err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seño</a:t>
            </a:r>
            <a:r>
              <a:rPr sz="4400" spc="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e 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edes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4532" y="1955292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76400" y="1981200"/>
            <a:ext cx="6886083" cy="9184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24">
              <a:lnSpc>
                <a:spcPts val="3370"/>
              </a:lnSpc>
              <a:spcBef>
                <a:spcPts val="168"/>
              </a:spcBef>
            </a:pPr>
            <a:r>
              <a:rPr sz="3200" spc="-4" dirty="0">
                <a:solidFill>
                  <a:srgbClr val="0070C0"/>
                </a:solidFill>
                <a:latin typeface="Times New Roman"/>
                <a:cs typeface="Times New Roman"/>
              </a:rPr>
              <a:t>F</a:t>
            </a:r>
            <a:r>
              <a:rPr sz="3200" spc="4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se 4 –</a:t>
            </a:r>
            <a:r>
              <a:rPr sz="3200" spc="2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200" spc="-4" dirty="0">
                <a:solidFill>
                  <a:srgbClr val="0070C0"/>
                </a:solidFill>
                <a:latin typeface="Times New Roman"/>
                <a:cs typeface="Times New Roman"/>
              </a:rPr>
              <a:t>P</a:t>
            </a: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3200" spc="4" dirty="0">
                <a:solidFill>
                  <a:srgbClr val="0070C0"/>
                </a:solidFill>
                <a:latin typeface="Times New Roman"/>
                <a:cs typeface="Times New Roman"/>
              </a:rPr>
              <a:t>ob</a:t>
            </a:r>
            <a:r>
              <a:rPr sz="3200" spc="-4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3200" spc="-69" dirty="0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,</a:t>
            </a:r>
            <a:r>
              <a:rPr sz="3200" spc="-64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200" spc="4" dirty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3200" spc="9" dirty="0">
                <a:solidFill>
                  <a:srgbClr val="0070C0"/>
                </a:solidFill>
                <a:latin typeface="Times New Roman"/>
                <a:cs typeface="Times New Roman"/>
              </a:rPr>
              <a:t>p</a:t>
            </a: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3200" spc="-14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sz="3200" spc="-14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3200" spc="-4" dirty="0">
                <a:solidFill>
                  <a:srgbClr val="0070C0"/>
                </a:solidFill>
                <a:latin typeface="Times New Roman"/>
                <a:cs typeface="Times New Roman"/>
              </a:rPr>
              <a:t>z</a:t>
            </a:r>
            <a:r>
              <a:rPr sz="3200" spc="4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r y </a:t>
            </a:r>
            <a:r>
              <a:rPr sz="3200" spc="4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3200" spc="-4" dirty="0">
                <a:solidFill>
                  <a:srgbClr val="0070C0"/>
                </a:solidFill>
                <a:latin typeface="Times New Roman"/>
                <a:cs typeface="Times New Roman"/>
              </a:rPr>
              <a:t>oc</a:t>
            </a: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um</a:t>
            </a:r>
            <a:r>
              <a:rPr sz="3200" spc="14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3200" spc="4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3200" spc="-4" dirty="0">
                <a:solidFill>
                  <a:srgbClr val="0070C0"/>
                </a:solidFill>
                <a:latin typeface="Times New Roman"/>
                <a:cs typeface="Times New Roman"/>
              </a:rPr>
              <a:t>ta</a:t>
            </a: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</a:p>
          <a:p>
            <a:pPr marL="12700" marR="61036">
              <a:lnSpc>
                <a:spcPct val="95825"/>
              </a:lnSpc>
            </a:pPr>
            <a:r>
              <a:rPr lang="es-MX" sz="3200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3200" dirty="0" err="1">
                <a:solidFill>
                  <a:srgbClr val="0070C0"/>
                </a:solidFill>
                <a:latin typeface="Times New Roman"/>
                <a:cs typeface="Times New Roman"/>
              </a:rPr>
              <a:t>is</a:t>
            </a:r>
            <a:r>
              <a:rPr sz="32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3200" spc="-4" dirty="0" err="1">
                <a:solidFill>
                  <a:srgbClr val="0070C0"/>
                </a:solidFill>
                <a:latin typeface="Times New Roman"/>
                <a:cs typeface="Times New Roman"/>
              </a:rPr>
              <a:t>ñ</a:t>
            </a:r>
            <a:r>
              <a:rPr sz="3200" dirty="0" err="1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3200" spc="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200" spc="-4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3200" spc="2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200" spc="-14" dirty="0">
                <a:solidFill>
                  <a:srgbClr val="0070C0"/>
                </a:solidFill>
                <a:latin typeface="Times New Roman"/>
                <a:cs typeface="Times New Roman"/>
              </a:rPr>
              <a:t>l</a:t>
            </a: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3200" spc="1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s-MX" sz="3200" spc="19" dirty="0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3200" spc="-4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76767" y="1981200"/>
            <a:ext cx="38091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4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12036" y="3012226"/>
            <a:ext cx="256209" cy="19201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dirty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688"/>
              </a:spcBef>
            </a:pPr>
            <a:r>
              <a:rPr sz="2800" dirty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788"/>
              </a:spcBef>
            </a:pPr>
            <a:r>
              <a:rPr sz="2800" dirty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839"/>
              </a:spcBef>
            </a:pPr>
            <a:r>
              <a:rPr sz="2800" dirty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75638" y="3032037"/>
            <a:ext cx="5179057" cy="19262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dirty="0">
                <a:latin typeface="Times New Roman"/>
                <a:cs typeface="Times New Roman"/>
              </a:rPr>
              <a:t>Es</a:t>
            </a:r>
            <a:r>
              <a:rPr sz="2800" spc="-4" dirty="0">
                <a:latin typeface="Times New Roman"/>
                <a:cs typeface="Times New Roman"/>
              </a:rPr>
              <a:t>cr</a:t>
            </a:r>
            <a:r>
              <a:rPr sz="2800" spc="4" dirty="0">
                <a:latin typeface="Times New Roman"/>
                <a:cs typeface="Times New Roman"/>
              </a:rPr>
              <a:t>i</a:t>
            </a:r>
            <a:r>
              <a:rPr sz="2800" spc="19" dirty="0">
                <a:latin typeface="Times New Roman"/>
                <a:cs typeface="Times New Roman"/>
              </a:rPr>
              <a:t>b</a:t>
            </a:r>
            <a:r>
              <a:rPr sz="2800" dirty="0">
                <a:latin typeface="Times New Roman"/>
                <a:cs typeface="Times New Roman"/>
              </a:rPr>
              <a:t>ir</a:t>
            </a:r>
            <a:r>
              <a:rPr sz="2800" spc="-63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y</a:t>
            </a:r>
            <a:r>
              <a:rPr sz="2800" spc="-8" dirty="0">
                <a:latin typeface="Times New Roman"/>
                <a:cs typeface="Times New Roman"/>
              </a:rPr>
              <a:t> </a:t>
            </a:r>
            <a:r>
              <a:rPr lang="es-MX" sz="2800" spc="9" dirty="0">
                <a:latin typeface="Times New Roman"/>
                <a:cs typeface="Times New Roman"/>
              </a:rPr>
              <a:t>p</a:t>
            </a:r>
            <a:r>
              <a:rPr sz="2800" spc="4" dirty="0" err="1">
                <a:latin typeface="Times New Roman"/>
                <a:cs typeface="Times New Roman"/>
              </a:rPr>
              <a:t>ro</a:t>
            </a:r>
            <a:r>
              <a:rPr sz="2800" dirty="0" err="1">
                <a:latin typeface="Times New Roman"/>
                <a:cs typeface="Times New Roman"/>
              </a:rPr>
              <a:t>bar</a:t>
            </a:r>
            <a:r>
              <a:rPr sz="2800" spc="-7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el</a:t>
            </a:r>
            <a:r>
              <a:rPr sz="2800" spc="-14" dirty="0">
                <a:latin typeface="Times New Roman"/>
                <a:cs typeface="Times New Roman"/>
              </a:rPr>
              <a:t> </a:t>
            </a:r>
            <a:r>
              <a:rPr sz="2800" spc="19" dirty="0">
                <a:latin typeface="Times New Roman"/>
                <a:cs typeface="Times New Roman"/>
              </a:rPr>
              <a:t>d</a:t>
            </a:r>
            <a:r>
              <a:rPr sz="2800" spc="4" dirty="0">
                <a:latin typeface="Times New Roman"/>
                <a:cs typeface="Times New Roman"/>
              </a:rPr>
              <a:t>is</a:t>
            </a:r>
            <a:r>
              <a:rPr sz="2800" spc="-14" dirty="0">
                <a:latin typeface="Times New Roman"/>
                <a:cs typeface="Times New Roman"/>
              </a:rPr>
              <a:t>e</a:t>
            </a:r>
            <a:r>
              <a:rPr sz="2800" spc="19" dirty="0">
                <a:latin typeface="Times New Roman"/>
                <a:cs typeface="Times New Roman"/>
              </a:rPr>
              <a:t>ñ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41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43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la </a:t>
            </a:r>
            <a:r>
              <a:rPr sz="2800" spc="4" dirty="0">
                <a:latin typeface="Times New Roman"/>
                <a:cs typeface="Times New Roman"/>
              </a:rPr>
              <a:t>r</a:t>
            </a:r>
            <a:r>
              <a:rPr sz="2800" spc="-4" dirty="0">
                <a:latin typeface="Times New Roman"/>
                <a:cs typeface="Times New Roman"/>
              </a:rPr>
              <a:t>ed</a:t>
            </a:r>
            <a:endParaRPr sz="2800" dirty="0">
              <a:latin typeface="Times New Roman"/>
              <a:cs typeface="Times New Roman"/>
            </a:endParaRPr>
          </a:p>
          <a:p>
            <a:pPr marL="12700" marR="53263">
              <a:lnSpc>
                <a:spcPct val="95825"/>
              </a:lnSpc>
              <a:spcBef>
                <a:spcPts val="688"/>
              </a:spcBef>
            </a:pPr>
            <a:r>
              <a:rPr sz="2800" spc="-14" dirty="0">
                <a:latin typeface="Times New Roman"/>
                <a:cs typeface="Times New Roman"/>
              </a:rPr>
              <a:t>C</a:t>
            </a:r>
            <a:r>
              <a:rPr sz="2800" spc="19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9" dirty="0">
                <a:latin typeface="Times New Roman"/>
                <a:cs typeface="Times New Roman"/>
              </a:rPr>
              <a:t>s</a:t>
            </a:r>
            <a:r>
              <a:rPr sz="2800" spc="4" dirty="0">
                <a:latin typeface="Times New Roman"/>
                <a:cs typeface="Times New Roman"/>
              </a:rPr>
              <a:t>tr</a:t>
            </a:r>
            <a:r>
              <a:rPr sz="2800" spc="19" dirty="0">
                <a:latin typeface="Times New Roman"/>
                <a:cs typeface="Times New Roman"/>
              </a:rPr>
              <a:t>u</a:t>
            </a:r>
            <a:r>
              <a:rPr sz="2800" spc="-9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71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un</a:t>
            </a:r>
            <a:r>
              <a:rPr sz="2800" spc="-17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pr</a:t>
            </a:r>
            <a:r>
              <a:rPr sz="2800" spc="19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9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73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13" dirty="0">
                <a:latin typeface="Times New Roman"/>
                <a:cs typeface="Times New Roman"/>
              </a:rPr>
              <a:t> </a:t>
            </a:r>
            <a:r>
              <a:rPr sz="2800" spc="19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ilo</a:t>
            </a:r>
            <a:r>
              <a:rPr sz="2800" spc="-9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o</a:t>
            </a:r>
          </a:p>
          <a:p>
            <a:pPr marL="12700" marR="53263">
              <a:lnSpc>
                <a:spcPct val="95825"/>
              </a:lnSpc>
              <a:spcBef>
                <a:spcPts val="836"/>
              </a:spcBef>
            </a:pPr>
            <a:r>
              <a:rPr sz="2800" spc="-4" dirty="0">
                <a:latin typeface="Times New Roman"/>
                <a:cs typeface="Times New Roman"/>
              </a:rPr>
              <a:t>O</a:t>
            </a:r>
            <a:r>
              <a:rPr sz="2800" spc="19" dirty="0">
                <a:latin typeface="Times New Roman"/>
                <a:cs typeface="Times New Roman"/>
              </a:rPr>
              <a:t>p</a:t>
            </a:r>
            <a:r>
              <a:rPr sz="2800" spc="4" dirty="0">
                <a:latin typeface="Times New Roman"/>
                <a:cs typeface="Times New Roman"/>
              </a:rPr>
              <a:t>ti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z</a:t>
            </a: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87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14" dirty="0">
                <a:latin typeface="Times New Roman"/>
                <a:cs typeface="Times New Roman"/>
              </a:rPr>
              <a:t> </a:t>
            </a:r>
            <a:r>
              <a:rPr sz="2800" spc="19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ise</a:t>
            </a:r>
            <a:r>
              <a:rPr sz="2800" spc="14" dirty="0">
                <a:latin typeface="Times New Roman"/>
                <a:cs typeface="Times New Roman"/>
              </a:rPr>
              <a:t>ñ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73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23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la</a:t>
            </a:r>
            <a:r>
              <a:rPr sz="2800" spc="-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r</a:t>
            </a:r>
            <a:r>
              <a:rPr sz="2800" spc="-4" dirty="0">
                <a:latin typeface="Times New Roman"/>
                <a:cs typeface="Times New Roman"/>
              </a:rPr>
              <a:t>ed</a:t>
            </a:r>
            <a:endParaRPr sz="2800" dirty="0">
              <a:latin typeface="Times New Roman"/>
              <a:cs typeface="Times New Roman"/>
            </a:endParaRPr>
          </a:p>
          <a:p>
            <a:pPr marL="12700" marR="53263">
              <a:lnSpc>
                <a:spcPct val="95825"/>
              </a:lnSpc>
              <a:spcBef>
                <a:spcPts val="839"/>
              </a:spcBef>
            </a:pP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spc="19" dirty="0">
                <a:latin typeface="Times New Roman"/>
                <a:cs typeface="Times New Roman"/>
              </a:rPr>
              <a:t>o</a:t>
            </a:r>
            <a:r>
              <a:rPr sz="2800" spc="-14" dirty="0">
                <a:latin typeface="Times New Roman"/>
                <a:cs typeface="Times New Roman"/>
              </a:rPr>
              <a:t>c</a:t>
            </a:r>
            <a:r>
              <a:rPr sz="2800" spc="19" dirty="0">
                <a:latin typeface="Times New Roman"/>
                <a:cs typeface="Times New Roman"/>
              </a:rPr>
              <a:t>u</a:t>
            </a:r>
            <a:r>
              <a:rPr sz="2800" spc="-14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19" dirty="0">
                <a:latin typeface="Times New Roman"/>
                <a:cs typeface="Times New Roman"/>
              </a:rPr>
              <a:t>n</a:t>
            </a:r>
            <a:r>
              <a:rPr sz="2800" spc="4" dirty="0">
                <a:latin typeface="Times New Roman"/>
                <a:cs typeface="Times New Roman"/>
              </a:rPr>
              <a:t>t</a:t>
            </a:r>
            <a:r>
              <a:rPr sz="2800" spc="-1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93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el p</a:t>
            </a:r>
            <a:r>
              <a:rPr sz="2800" spc="4" dirty="0">
                <a:latin typeface="Times New Roman"/>
                <a:cs typeface="Times New Roman"/>
              </a:rPr>
              <a:t>ro</a:t>
            </a:r>
            <a:r>
              <a:rPr sz="2800" spc="-4" dirty="0">
                <a:latin typeface="Times New Roman"/>
                <a:cs typeface="Times New Roman"/>
              </a:rPr>
              <a:t>c</a:t>
            </a:r>
            <a:r>
              <a:rPr sz="2800" spc="-1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so</a:t>
            </a:r>
            <a:r>
              <a:rPr sz="2800" spc="-74" dirty="0">
                <a:latin typeface="Times New Roman"/>
                <a:cs typeface="Times New Roman"/>
              </a:rPr>
              <a:t> </a:t>
            </a:r>
            <a:r>
              <a:rPr sz="2800" spc="19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33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di</a:t>
            </a:r>
            <a:r>
              <a:rPr sz="2800" spc="14" dirty="0">
                <a:latin typeface="Times New Roman"/>
                <a:cs typeface="Times New Roman"/>
              </a:rPr>
              <a:t>s</a:t>
            </a:r>
            <a:r>
              <a:rPr sz="2800" spc="-14" dirty="0">
                <a:latin typeface="Times New Roman"/>
                <a:cs typeface="Times New Roman"/>
              </a:rPr>
              <a:t>e</a:t>
            </a:r>
            <a:r>
              <a:rPr sz="2800" spc="19" dirty="0">
                <a:latin typeface="Times New Roman"/>
                <a:cs typeface="Times New Roman"/>
              </a:rPr>
              <a:t>ñ</a:t>
            </a:r>
            <a:r>
              <a:rPr sz="2800" dirty="0">
                <a:latin typeface="Times New Roman"/>
                <a:cs typeface="Times New Roman"/>
              </a:rPr>
              <a:t>o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495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14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098" name="Picture 2" descr="Propuesta de diseño e implementación de una red para proporcionar servicio  de internet inalámbrico con garantía de QOS en ha">
            <a:extLst>
              <a:ext uri="{FF2B5EF4-FFF2-40B4-BE49-F238E27FC236}">
                <a16:creationId xmlns:a16="http://schemas.microsoft.com/office/drawing/2014/main" id="{A8E2E54B-8E13-FF6E-552C-99CA6F50E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932" y="2590800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2485135" y="1676401"/>
            <a:ext cx="7010400" cy="2362200"/>
          </a:xfrm>
          <a:custGeom>
            <a:avLst/>
            <a:gdLst/>
            <a:ahLst/>
            <a:cxnLst/>
            <a:rect l="l" t="t" r="r" b="b"/>
            <a:pathLst>
              <a:path w="7010400" h="2362200">
                <a:moveTo>
                  <a:pt x="0" y="1181100"/>
                </a:moveTo>
                <a:lnTo>
                  <a:pt x="0" y="1210310"/>
                </a:lnTo>
                <a:lnTo>
                  <a:pt x="3175" y="1240154"/>
                </a:lnTo>
                <a:lnTo>
                  <a:pt x="9525" y="1270000"/>
                </a:lnTo>
                <a:lnTo>
                  <a:pt x="17780" y="1299845"/>
                </a:lnTo>
                <a:lnTo>
                  <a:pt x="27940" y="1329689"/>
                </a:lnTo>
                <a:lnTo>
                  <a:pt x="38734" y="1358900"/>
                </a:lnTo>
                <a:lnTo>
                  <a:pt x="53975" y="1388745"/>
                </a:lnTo>
                <a:lnTo>
                  <a:pt x="70484" y="1418589"/>
                </a:lnTo>
                <a:lnTo>
                  <a:pt x="89534" y="1447800"/>
                </a:lnTo>
                <a:lnTo>
                  <a:pt x="111125" y="1477010"/>
                </a:lnTo>
                <a:lnTo>
                  <a:pt x="133984" y="1506220"/>
                </a:lnTo>
                <a:lnTo>
                  <a:pt x="159384" y="1534160"/>
                </a:lnTo>
                <a:lnTo>
                  <a:pt x="187325" y="1562100"/>
                </a:lnTo>
                <a:lnTo>
                  <a:pt x="216534" y="1591310"/>
                </a:lnTo>
                <a:lnTo>
                  <a:pt x="250190" y="1619250"/>
                </a:lnTo>
                <a:lnTo>
                  <a:pt x="282575" y="1645920"/>
                </a:lnTo>
                <a:lnTo>
                  <a:pt x="320040" y="1673860"/>
                </a:lnTo>
                <a:lnTo>
                  <a:pt x="358140" y="1699895"/>
                </a:lnTo>
                <a:lnTo>
                  <a:pt x="397509" y="1727200"/>
                </a:lnTo>
                <a:lnTo>
                  <a:pt x="438784" y="1753870"/>
                </a:lnTo>
                <a:lnTo>
                  <a:pt x="483234" y="1779270"/>
                </a:lnTo>
                <a:lnTo>
                  <a:pt x="529590" y="1805939"/>
                </a:lnTo>
                <a:lnTo>
                  <a:pt x="577850" y="1831339"/>
                </a:lnTo>
                <a:lnTo>
                  <a:pt x="627380" y="1855470"/>
                </a:lnTo>
                <a:lnTo>
                  <a:pt x="679450" y="1879600"/>
                </a:lnTo>
                <a:lnTo>
                  <a:pt x="732155" y="1903095"/>
                </a:lnTo>
                <a:lnTo>
                  <a:pt x="787400" y="1926589"/>
                </a:lnTo>
                <a:lnTo>
                  <a:pt x="844550" y="1949450"/>
                </a:lnTo>
                <a:lnTo>
                  <a:pt x="903605" y="1972310"/>
                </a:lnTo>
                <a:lnTo>
                  <a:pt x="963930" y="1993900"/>
                </a:lnTo>
                <a:lnTo>
                  <a:pt x="1026160" y="2015489"/>
                </a:lnTo>
                <a:lnTo>
                  <a:pt x="1089660" y="2037080"/>
                </a:lnTo>
                <a:lnTo>
                  <a:pt x="1154430" y="2057400"/>
                </a:lnTo>
                <a:lnTo>
                  <a:pt x="1221105" y="2076450"/>
                </a:lnTo>
                <a:lnTo>
                  <a:pt x="1289050" y="2095500"/>
                </a:lnTo>
                <a:lnTo>
                  <a:pt x="1358900" y="2114550"/>
                </a:lnTo>
                <a:lnTo>
                  <a:pt x="1430020" y="2132330"/>
                </a:lnTo>
                <a:lnTo>
                  <a:pt x="1502410" y="2150110"/>
                </a:lnTo>
                <a:lnTo>
                  <a:pt x="1576070" y="2166620"/>
                </a:lnTo>
                <a:lnTo>
                  <a:pt x="1651000" y="2183130"/>
                </a:lnTo>
                <a:lnTo>
                  <a:pt x="1725930" y="2198370"/>
                </a:lnTo>
                <a:lnTo>
                  <a:pt x="1803400" y="2213610"/>
                </a:lnTo>
                <a:lnTo>
                  <a:pt x="1882139" y="2227580"/>
                </a:lnTo>
                <a:lnTo>
                  <a:pt x="1960880" y="2241550"/>
                </a:lnTo>
                <a:lnTo>
                  <a:pt x="2040889" y="2254250"/>
                </a:lnTo>
                <a:lnTo>
                  <a:pt x="2122170" y="2265680"/>
                </a:lnTo>
                <a:lnTo>
                  <a:pt x="2204720" y="2277110"/>
                </a:lnTo>
                <a:lnTo>
                  <a:pt x="2287270" y="2288540"/>
                </a:lnTo>
                <a:lnTo>
                  <a:pt x="2371090" y="2298700"/>
                </a:lnTo>
                <a:lnTo>
                  <a:pt x="2454910" y="2307590"/>
                </a:lnTo>
                <a:lnTo>
                  <a:pt x="2540000" y="2316480"/>
                </a:lnTo>
                <a:lnTo>
                  <a:pt x="2626360" y="2324100"/>
                </a:lnTo>
                <a:lnTo>
                  <a:pt x="2712720" y="2331720"/>
                </a:lnTo>
                <a:lnTo>
                  <a:pt x="2799079" y="2338070"/>
                </a:lnTo>
                <a:lnTo>
                  <a:pt x="2885440" y="2343150"/>
                </a:lnTo>
                <a:lnTo>
                  <a:pt x="2974340" y="2348230"/>
                </a:lnTo>
                <a:lnTo>
                  <a:pt x="3061970" y="2352040"/>
                </a:lnTo>
                <a:lnTo>
                  <a:pt x="3149600" y="2355850"/>
                </a:lnTo>
                <a:lnTo>
                  <a:pt x="3238500" y="2358390"/>
                </a:lnTo>
                <a:lnTo>
                  <a:pt x="3327400" y="2359660"/>
                </a:lnTo>
                <a:lnTo>
                  <a:pt x="3415029" y="2360930"/>
                </a:lnTo>
                <a:lnTo>
                  <a:pt x="3503929" y="2362200"/>
                </a:lnTo>
                <a:lnTo>
                  <a:pt x="3592829" y="2360930"/>
                </a:lnTo>
                <a:lnTo>
                  <a:pt x="3681729" y="2359660"/>
                </a:lnTo>
                <a:lnTo>
                  <a:pt x="3770629" y="2358390"/>
                </a:lnTo>
                <a:lnTo>
                  <a:pt x="3859529" y="2355850"/>
                </a:lnTo>
                <a:lnTo>
                  <a:pt x="3947160" y="2352040"/>
                </a:lnTo>
                <a:lnTo>
                  <a:pt x="4034790" y="2348230"/>
                </a:lnTo>
                <a:lnTo>
                  <a:pt x="4122420" y="2343150"/>
                </a:lnTo>
                <a:lnTo>
                  <a:pt x="4210050" y="2338070"/>
                </a:lnTo>
                <a:lnTo>
                  <a:pt x="4296410" y="2331720"/>
                </a:lnTo>
                <a:lnTo>
                  <a:pt x="4382770" y="2324100"/>
                </a:lnTo>
                <a:lnTo>
                  <a:pt x="4469130" y="2316480"/>
                </a:lnTo>
                <a:lnTo>
                  <a:pt x="4554220" y="2307590"/>
                </a:lnTo>
                <a:lnTo>
                  <a:pt x="4638040" y="2298700"/>
                </a:lnTo>
                <a:lnTo>
                  <a:pt x="4721860" y="2288540"/>
                </a:lnTo>
                <a:lnTo>
                  <a:pt x="4804410" y="2277110"/>
                </a:lnTo>
                <a:lnTo>
                  <a:pt x="4886960" y="2265680"/>
                </a:lnTo>
                <a:lnTo>
                  <a:pt x="4968240" y="2254250"/>
                </a:lnTo>
                <a:lnTo>
                  <a:pt x="5048250" y="2241550"/>
                </a:lnTo>
                <a:lnTo>
                  <a:pt x="5126990" y="2227580"/>
                </a:lnTo>
                <a:lnTo>
                  <a:pt x="5205730" y="2213610"/>
                </a:lnTo>
                <a:lnTo>
                  <a:pt x="5281930" y="2198370"/>
                </a:lnTo>
                <a:lnTo>
                  <a:pt x="5358130" y="2183130"/>
                </a:lnTo>
                <a:lnTo>
                  <a:pt x="5433060" y="2166620"/>
                </a:lnTo>
                <a:lnTo>
                  <a:pt x="5506720" y="2150110"/>
                </a:lnTo>
                <a:lnTo>
                  <a:pt x="5579109" y="2132330"/>
                </a:lnTo>
                <a:lnTo>
                  <a:pt x="5650230" y="2114550"/>
                </a:lnTo>
                <a:lnTo>
                  <a:pt x="5720080" y="2095500"/>
                </a:lnTo>
                <a:lnTo>
                  <a:pt x="5787390" y="2076450"/>
                </a:lnTo>
                <a:lnTo>
                  <a:pt x="5854700" y="2057400"/>
                </a:lnTo>
                <a:lnTo>
                  <a:pt x="5919470" y="2037080"/>
                </a:lnTo>
                <a:lnTo>
                  <a:pt x="5982970" y="2015489"/>
                </a:lnTo>
                <a:lnTo>
                  <a:pt x="6045200" y="1993900"/>
                </a:lnTo>
                <a:lnTo>
                  <a:pt x="6104890" y="1972310"/>
                </a:lnTo>
                <a:lnTo>
                  <a:pt x="6163309" y="1949450"/>
                </a:lnTo>
                <a:lnTo>
                  <a:pt x="6220459" y="1926589"/>
                </a:lnTo>
                <a:lnTo>
                  <a:pt x="6276340" y="1903095"/>
                </a:lnTo>
                <a:lnTo>
                  <a:pt x="6329680" y="1879600"/>
                </a:lnTo>
                <a:lnTo>
                  <a:pt x="6381750" y="1855470"/>
                </a:lnTo>
                <a:lnTo>
                  <a:pt x="6431280" y="1831339"/>
                </a:lnTo>
                <a:lnTo>
                  <a:pt x="6478270" y="1805939"/>
                </a:lnTo>
                <a:lnTo>
                  <a:pt x="6525259" y="1779270"/>
                </a:lnTo>
                <a:lnTo>
                  <a:pt x="6569709" y="1753870"/>
                </a:lnTo>
                <a:lnTo>
                  <a:pt x="6611620" y="1727200"/>
                </a:lnTo>
                <a:lnTo>
                  <a:pt x="6650990" y="1699895"/>
                </a:lnTo>
                <a:lnTo>
                  <a:pt x="6689090" y="1673860"/>
                </a:lnTo>
                <a:lnTo>
                  <a:pt x="6725920" y="1645920"/>
                </a:lnTo>
                <a:lnTo>
                  <a:pt x="6758940" y="1619250"/>
                </a:lnTo>
                <a:lnTo>
                  <a:pt x="6790690" y="1591310"/>
                </a:lnTo>
                <a:lnTo>
                  <a:pt x="6821170" y="1562100"/>
                </a:lnTo>
                <a:lnTo>
                  <a:pt x="6849109" y="1534160"/>
                </a:lnTo>
                <a:lnTo>
                  <a:pt x="6874509" y="1506220"/>
                </a:lnTo>
                <a:lnTo>
                  <a:pt x="6897370" y="1477010"/>
                </a:lnTo>
                <a:lnTo>
                  <a:pt x="6918959" y="1447800"/>
                </a:lnTo>
                <a:lnTo>
                  <a:pt x="6938009" y="1418589"/>
                </a:lnTo>
                <a:lnTo>
                  <a:pt x="6954520" y="1388745"/>
                </a:lnTo>
                <a:lnTo>
                  <a:pt x="6968490" y="1358900"/>
                </a:lnTo>
                <a:lnTo>
                  <a:pt x="6981190" y="1329689"/>
                </a:lnTo>
                <a:lnTo>
                  <a:pt x="6991350" y="1299845"/>
                </a:lnTo>
                <a:lnTo>
                  <a:pt x="6998970" y="1270000"/>
                </a:lnTo>
                <a:lnTo>
                  <a:pt x="7005320" y="1240154"/>
                </a:lnTo>
                <a:lnTo>
                  <a:pt x="7007859" y="1210310"/>
                </a:lnTo>
                <a:lnTo>
                  <a:pt x="7009130" y="1181100"/>
                </a:lnTo>
                <a:lnTo>
                  <a:pt x="7010400" y="1181100"/>
                </a:lnTo>
                <a:lnTo>
                  <a:pt x="7005320" y="1121410"/>
                </a:lnTo>
                <a:lnTo>
                  <a:pt x="6991350" y="1060450"/>
                </a:lnTo>
                <a:lnTo>
                  <a:pt x="6968490" y="1001395"/>
                </a:lnTo>
                <a:lnTo>
                  <a:pt x="6938009" y="941704"/>
                </a:lnTo>
                <a:lnTo>
                  <a:pt x="6897370" y="884554"/>
                </a:lnTo>
                <a:lnTo>
                  <a:pt x="6874509" y="855345"/>
                </a:lnTo>
                <a:lnTo>
                  <a:pt x="6849109" y="826770"/>
                </a:lnTo>
                <a:lnTo>
                  <a:pt x="6821170" y="798195"/>
                </a:lnTo>
                <a:lnTo>
                  <a:pt x="6790690" y="770254"/>
                </a:lnTo>
                <a:lnTo>
                  <a:pt x="6760209" y="742950"/>
                </a:lnTo>
                <a:lnTo>
                  <a:pt x="6725920" y="715010"/>
                </a:lnTo>
                <a:lnTo>
                  <a:pt x="6689090" y="687070"/>
                </a:lnTo>
                <a:lnTo>
                  <a:pt x="6650990" y="660400"/>
                </a:lnTo>
                <a:lnTo>
                  <a:pt x="6611620" y="633095"/>
                </a:lnTo>
                <a:lnTo>
                  <a:pt x="6569709" y="607060"/>
                </a:lnTo>
                <a:lnTo>
                  <a:pt x="6525259" y="581660"/>
                </a:lnTo>
                <a:lnTo>
                  <a:pt x="6478270" y="556260"/>
                </a:lnTo>
                <a:lnTo>
                  <a:pt x="6431280" y="530860"/>
                </a:lnTo>
                <a:lnTo>
                  <a:pt x="6381750" y="505460"/>
                </a:lnTo>
                <a:lnTo>
                  <a:pt x="6329680" y="480695"/>
                </a:lnTo>
                <a:lnTo>
                  <a:pt x="6276340" y="457200"/>
                </a:lnTo>
                <a:lnTo>
                  <a:pt x="6220459" y="433704"/>
                </a:lnTo>
                <a:lnTo>
                  <a:pt x="6163309" y="410845"/>
                </a:lnTo>
                <a:lnTo>
                  <a:pt x="6104890" y="388620"/>
                </a:lnTo>
                <a:lnTo>
                  <a:pt x="6045200" y="366395"/>
                </a:lnTo>
                <a:lnTo>
                  <a:pt x="5982970" y="344804"/>
                </a:lnTo>
                <a:lnTo>
                  <a:pt x="5919470" y="325120"/>
                </a:lnTo>
                <a:lnTo>
                  <a:pt x="5854700" y="304800"/>
                </a:lnTo>
                <a:lnTo>
                  <a:pt x="5787390" y="283845"/>
                </a:lnTo>
                <a:lnTo>
                  <a:pt x="5720080" y="264795"/>
                </a:lnTo>
                <a:lnTo>
                  <a:pt x="5650230" y="245745"/>
                </a:lnTo>
                <a:lnTo>
                  <a:pt x="5579109" y="228600"/>
                </a:lnTo>
                <a:lnTo>
                  <a:pt x="5506720" y="210820"/>
                </a:lnTo>
                <a:lnTo>
                  <a:pt x="5433060" y="194310"/>
                </a:lnTo>
                <a:lnTo>
                  <a:pt x="5358130" y="177800"/>
                </a:lnTo>
                <a:lnTo>
                  <a:pt x="5281930" y="162560"/>
                </a:lnTo>
                <a:lnTo>
                  <a:pt x="5205730" y="147954"/>
                </a:lnTo>
                <a:lnTo>
                  <a:pt x="5126990" y="134620"/>
                </a:lnTo>
                <a:lnTo>
                  <a:pt x="5048250" y="120650"/>
                </a:lnTo>
                <a:lnTo>
                  <a:pt x="4968240" y="107950"/>
                </a:lnTo>
                <a:lnTo>
                  <a:pt x="4886960" y="95250"/>
                </a:lnTo>
                <a:lnTo>
                  <a:pt x="4804410" y="83820"/>
                </a:lnTo>
                <a:lnTo>
                  <a:pt x="4721860" y="73660"/>
                </a:lnTo>
                <a:lnTo>
                  <a:pt x="4638040" y="63500"/>
                </a:lnTo>
                <a:lnTo>
                  <a:pt x="4554220" y="52704"/>
                </a:lnTo>
                <a:lnTo>
                  <a:pt x="4469130" y="45720"/>
                </a:lnTo>
                <a:lnTo>
                  <a:pt x="4382770" y="38100"/>
                </a:lnTo>
                <a:lnTo>
                  <a:pt x="4296410" y="29845"/>
                </a:lnTo>
                <a:lnTo>
                  <a:pt x="4210050" y="23495"/>
                </a:lnTo>
                <a:lnTo>
                  <a:pt x="4122420" y="17145"/>
                </a:lnTo>
                <a:lnTo>
                  <a:pt x="4036060" y="13970"/>
                </a:lnTo>
                <a:lnTo>
                  <a:pt x="3947160" y="8254"/>
                </a:lnTo>
                <a:lnTo>
                  <a:pt x="3859529" y="6350"/>
                </a:lnTo>
                <a:lnTo>
                  <a:pt x="3770629" y="1904"/>
                </a:lnTo>
                <a:lnTo>
                  <a:pt x="3681729" y="1270"/>
                </a:lnTo>
                <a:lnTo>
                  <a:pt x="3594100" y="0"/>
                </a:lnTo>
                <a:lnTo>
                  <a:pt x="3417570" y="0"/>
                </a:lnTo>
                <a:lnTo>
                  <a:pt x="3329940" y="1270"/>
                </a:lnTo>
                <a:lnTo>
                  <a:pt x="3242310" y="1904"/>
                </a:lnTo>
                <a:lnTo>
                  <a:pt x="3155950" y="4445"/>
                </a:lnTo>
                <a:lnTo>
                  <a:pt x="3068320" y="8254"/>
                </a:lnTo>
                <a:lnTo>
                  <a:pt x="2981960" y="12700"/>
                </a:lnTo>
                <a:lnTo>
                  <a:pt x="2895600" y="17145"/>
                </a:lnTo>
                <a:lnTo>
                  <a:pt x="2810510" y="22860"/>
                </a:lnTo>
                <a:lnTo>
                  <a:pt x="2724150" y="29210"/>
                </a:lnTo>
                <a:lnTo>
                  <a:pt x="2640329" y="35560"/>
                </a:lnTo>
                <a:lnTo>
                  <a:pt x="2555240" y="44450"/>
                </a:lnTo>
                <a:lnTo>
                  <a:pt x="2471420" y="52070"/>
                </a:lnTo>
                <a:lnTo>
                  <a:pt x="2388870" y="60960"/>
                </a:lnTo>
                <a:lnTo>
                  <a:pt x="2305050" y="71120"/>
                </a:lnTo>
                <a:lnTo>
                  <a:pt x="2223770" y="80645"/>
                </a:lnTo>
                <a:lnTo>
                  <a:pt x="2143760" y="92710"/>
                </a:lnTo>
                <a:lnTo>
                  <a:pt x="2062480" y="103504"/>
                </a:lnTo>
                <a:lnTo>
                  <a:pt x="1983739" y="116204"/>
                </a:lnTo>
                <a:lnTo>
                  <a:pt x="1906270" y="128904"/>
                </a:lnTo>
                <a:lnTo>
                  <a:pt x="1828800" y="143510"/>
                </a:lnTo>
                <a:lnTo>
                  <a:pt x="1752600" y="158750"/>
                </a:lnTo>
                <a:lnTo>
                  <a:pt x="1676400" y="172720"/>
                </a:lnTo>
                <a:lnTo>
                  <a:pt x="1602739" y="188595"/>
                </a:lnTo>
                <a:lnTo>
                  <a:pt x="1530350" y="204470"/>
                </a:lnTo>
                <a:lnTo>
                  <a:pt x="1459230" y="222250"/>
                </a:lnTo>
                <a:lnTo>
                  <a:pt x="1388110" y="239395"/>
                </a:lnTo>
                <a:lnTo>
                  <a:pt x="1319530" y="257810"/>
                </a:lnTo>
                <a:lnTo>
                  <a:pt x="1252220" y="276860"/>
                </a:lnTo>
                <a:lnTo>
                  <a:pt x="1184910" y="295910"/>
                </a:lnTo>
                <a:lnTo>
                  <a:pt x="1119505" y="314960"/>
                </a:lnTo>
                <a:lnTo>
                  <a:pt x="1056005" y="334645"/>
                </a:lnTo>
                <a:lnTo>
                  <a:pt x="995680" y="355600"/>
                </a:lnTo>
                <a:lnTo>
                  <a:pt x="934719" y="376554"/>
                </a:lnTo>
                <a:lnTo>
                  <a:pt x="876300" y="398145"/>
                </a:lnTo>
                <a:lnTo>
                  <a:pt x="819150" y="421004"/>
                </a:lnTo>
                <a:lnTo>
                  <a:pt x="763905" y="444500"/>
                </a:lnTo>
                <a:lnTo>
                  <a:pt x="709930" y="467360"/>
                </a:lnTo>
                <a:lnTo>
                  <a:pt x="659130" y="490854"/>
                </a:lnTo>
                <a:lnTo>
                  <a:pt x="608330" y="515620"/>
                </a:lnTo>
                <a:lnTo>
                  <a:pt x="559435" y="539750"/>
                </a:lnTo>
                <a:lnTo>
                  <a:pt x="513080" y="565150"/>
                </a:lnTo>
                <a:lnTo>
                  <a:pt x="468630" y="590550"/>
                </a:lnTo>
                <a:lnTo>
                  <a:pt x="426084" y="615950"/>
                </a:lnTo>
                <a:lnTo>
                  <a:pt x="384809" y="642620"/>
                </a:lnTo>
                <a:lnTo>
                  <a:pt x="346709" y="668020"/>
                </a:lnTo>
                <a:lnTo>
                  <a:pt x="309880" y="694054"/>
                </a:lnTo>
                <a:lnTo>
                  <a:pt x="273684" y="721995"/>
                </a:lnTo>
                <a:lnTo>
                  <a:pt x="241300" y="749300"/>
                </a:lnTo>
                <a:lnTo>
                  <a:pt x="210184" y="776604"/>
                </a:lnTo>
                <a:lnTo>
                  <a:pt x="180975" y="804545"/>
                </a:lnTo>
                <a:lnTo>
                  <a:pt x="154940" y="833120"/>
                </a:lnTo>
                <a:lnTo>
                  <a:pt x="130175" y="861060"/>
                </a:lnTo>
                <a:lnTo>
                  <a:pt x="107950" y="889000"/>
                </a:lnTo>
                <a:lnTo>
                  <a:pt x="87630" y="918210"/>
                </a:lnTo>
                <a:lnTo>
                  <a:pt x="69850" y="947420"/>
                </a:lnTo>
                <a:lnTo>
                  <a:pt x="53340" y="975360"/>
                </a:lnTo>
                <a:lnTo>
                  <a:pt x="38734" y="1004570"/>
                </a:lnTo>
                <a:lnTo>
                  <a:pt x="26034" y="1033145"/>
                </a:lnTo>
                <a:lnTo>
                  <a:pt x="17780" y="1062354"/>
                </a:lnTo>
                <a:lnTo>
                  <a:pt x="9525" y="1092200"/>
                </a:lnTo>
                <a:lnTo>
                  <a:pt x="3175" y="1121410"/>
                </a:lnTo>
                <a:lnTo>
                  <a:pt x="634" y="1151254"/>
                </a:lnTo>
                <a:lnTo>
                  <a:pt x="0" y="118110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28900" y="3588865"/>
            <a:ext cx="6934200" cy="2514600"/>
          </a:xfrm>
          <a:custGeom>
            <a:avLst/>
            <a:gdLst/>
            <a:ahLst/>
            <a:cxnLst/>
            <a:rect l="l" t="t" r="r" b="b"/>
            <a:pathLst>
              <a:path w="6934200" h="2514600">
                <a:moveTo>
                  <a:pt x="634" y="1257300"/>
                </a:moveTo>
                <a:lnTo>
                  <a:pt x="0" y="1257300"/>
                </a:lnTo>
                <a:lnTo>
                  <a:pt x="634" y="1289050"/>
                </a:lnTo>
                <a:lnTo>
                  <a:pt x="4444" y="1320800"/>
                </a:lnTo>
                <a:lnTo>
                  <a:pt x="9525" y="1352550"/>
                </a:lnTo>
                <a:lnTo>
                  <a:pt x="17144" y="1384300"/>
                </a:lnTo>
                <a:lnTo>
                  <a:pt x="27304" y="1416050"/>
                </a:lnTo>
                <a:lnTo>
                  <a:pt x="40004" y="1447800"/>
                </a:lnTo>
                <a:lnTo>
                  <a:pt x="53975" y="1478280"/>
                </a:lnTo>
                <a:lnTo>
                  <a:pt x="70484" y="1510030"/>
                </a:lnTo>
                <a:lnTo>
                  <a:pt x="89534" y="1540510"/>
                </a:lnTo>
                <a:lnTo>
                  <a:pt x="109854" y="1572260"/>
                </a:lnTo>
                <a:lnTo>
                  <a:pt x="133984" y="1602739"/>
                </a:lnTo>
                <a:lnTo>
                  <a:pt x="158750" y="1633220"/>
                </a:lnTo>
                <a:lnTo>
                  <a:pt x="186054" y="1663700"/>
                </a:lnTo>
                <a:lnTo>
                  <a:pt x="215900" y="1694180"/>
                </a:lnTo>
                <a:lnTo>
                  <a:pt x="247650" y="1723389"/>
                </a:lnTo>
                <a:lnTo>
                  <a:pt x="281304" y="1752600"/>
                </a:lnTo>
                <a:lnTo>
                  <a:pt x="317500" y="1781810"/>
                </a:lnTo>
                <a:lnTo>
                  <a:pt x="353694" y="1811020"/>
                </a:lnTo>
                <a:lnTo>
                  <a:pt x="393700" y="1838960"/>
                </a:lnTo>
                <a:lnTo>
                  <a:pt x="435609" y="1866900"/>
                </a:lnTo>
                <a:lnTo>
                  <a:pt x="478154" y="1894839"/>
                </a:lnTo>
                <a:lnTo>
                  <a:pt x="523875" y="1921510"/>
                </a:lnTo>
                <a:lnTo>
                  <a:pt x="572134" y="1948180"/>
                </a:lnTo>
                <a:lnTo>
                  <a:pt x="621030" y="1974850"/>
                </a:lnTo>
                <a:lnTo>
                  <a:pt x="673100" y="2001520"/>
                </a:lnTo>
                <a:lnTo>
                  <a:pt x="725169" y="2025650"/>
                </a:lnTo>
                <a:lnTo>
                  <a:pt x="779780" y="2051050"/>
                </a:lnTo>
                <a:lnTo>
                  <a:pt x="836930" y="2076450"/>
                </a:lnTo>
                <a:lnTo>
                  <a:pt x="895350" y="2099310"/>
                </a:lnTo>
                <a:lnTo>
                  <a:pt x="954405" y="2123440"/>
                </a:lnTo>
                <a:lnTo>
                  <a:pt x="1016000" y="2146300"/>
                </a:lnTo>
                <a:lnTo>
                  <a:pt x="1078230" y="2167890"/>
                </a:lnTo>
                <a:lnTo>
                  <a:pt x="1143000" y="2189480"/>
                </a:lnTo>
                <a:lnTo>
                  <a:pt x="1208405" y="2211070"/>
                </a:lnTo>
                <a:lnTo>
                  <a:pt x="1276350" y="2231390"/>
                </a:lnTo>
                <a:lnTo>
                  <a:pt x="1344930" y="2250440"/>
                </a:lnTo>
                <a:lnTo>
                  <a:pt x="1414780" y="2270760"/>
                </a:lnTo>
                <a:lnTo>
                  <a:pt x="1487170" y="2288540"/>
                </a:lnTo>
                <a:lnTo>
                  <a:pt x="1558925" y="2306320"/>
                </a:lnTo>
                <a:lnTo>
                  <a:pt x="1633220" y="2324100"/>
                </a:lnTo>
                <a:lnTo>
                  <a:pt x="1708150" y="2340610"/>
                </a:lnTo>
                <a:lnTo>
                  <a:pt x="1784350" y="2355850"/>
                </a:lnTo>
                <a:lnTo>
                  <a:pt x="1861820" y="2371090"/>
                </a:lnTo>
                <a:lnTo>
                  <a:pt x="1939925" y="2385060"/>
                </a:lnTo>
                <a:lnTo>
                  <a:pt x="2019300" y="2399030"/>
                </a:lnTo>
                <a:lnTo>
                  <a:pt x="2100580" y="2411730"/>
                </a:lnTo>
                <a:lnTo>
                  <a:pt x="2180590" y="2424430"/>
                </a:lnTo>
                <a:lnTo>
                  <a:pt x="2263140" y="2435860"/>
                </a:lnTo>
                <a:lnTo>
                  <a:pt x="2345690" y="2446020"/>
                </a:lnTo>
                <a:lnTo>
                  <a:pt x="2428874" y="2456180"/>
                </a:lnTo>
                <a:lnTo>
                  <a:pt x="2513330" y="2465070"/>
                </a:lnTo>
                <a:lnTo>
                  <a:pt x="2598420" y="2473960"/>
                </a:lnTo>
                <a:lnTo>
                  <a:pt x="2683510" y="2481580"/>
                </a:lnTo>
                <a:lnTo>
                  <a:pt x="2769870" y="2487930"/>
                </a:lnTo>
                <a:lnTo>
                  <a:pt x="2856230" y="2494280"/>
                </a:lnTo>
                <a:lnTo>
                  <a:pt x="2942590" y="2499360"/>
                </a:lnTo>
                <a:lnTo>
                  <a:pt x="3028315" y="2504440"/>
                </a:lnTo>
                <a:lnTo>
                  <a:pt x="3116580" y="2506980"/>
                </a:lnTo>
                <a:lnTo>
                  <a:pt x="3204210" y="2510790"/>
                </a:lnTo>
                <a:lnTo>
                  <a:pt x="3291840" y="2512060"/>
                </a:lnTo>
                <a:lnTo>
                  <a:pt x="3379470" y="2513330"/>
                </a:lnTo>
                <a:lnTo>
                  <a:pt x="3467100" y="2514600"/>
                </a:lnTo>
                <a:lnTo>
                  <a:pt x="3554729" y="2514600"/>
                </a:lnTo>
                <a:lnTo>
                  <a:pt x="3643629" y="2513330"/>
                </a:lnTo>
                <a:lnTo>
                  <a:pt x="3729990" y="2510790"/>
                </a:lnTo>
                <a:lnTo>
                  <a:pt x="3817620" y="2508250"/>
                </a:lnTo>
                <a:lnTo>
                  <a:pt x="3905250" y="2504440"/>
                </a:lnTo>
                <a:lnTo>
                  <a:pt x="3990975" y="2499360"/>
                </a:lnTo>
                <a:lnTo>
                  <a:pt x="4079240" y="2494280"/>
                </a:lnTo>
                <a:lnTo>
                  <a:pt x="4165600" y="2489200"/>
                </a:lnTo>
                <a:lnTo>
                  <a:pt x="4250690" y="2481580"/>
                </a:lnTo>
                <a:lnTo>
                  <a:pt x="4335780" y="2473960"/>
                </a:lnTo>
                <a:lnTo>
                  <a:pt x="4420870" y="2466340"/>
                </a:lnTo>
                <a:lnTo>
                  <a:pt x="4504690" y="2456180"/>
                </a:lnTo>
                <a:lnTo>
                  <a:pt x="4587875" y="2447290"/>
                </a:lnTo>
                <a:lnTo>
                  <a:pt x="4670425" y="2435860"/>
                </a:lnTo>
                <a:lnTo>
                  <a:pt x="4752975" y="2424430"/>
                </a:lnTo>
                <a:lnTo>
                  <a:pt x="4834890" y="2413000"/>
                </a:lnTo>
                <a:lnTo>
                  <a:pt x="4914900" y="2399030"/>
                </a:lnTo>
                <a:lnTo>
                  <a:pt x="4993640" y="2386330"/>
                </a:lnTo>
                <a:lnTo>
                  <a:pt x="5072380" y="2371090"/>
                </a:lnTo>
                <a:lnTo>
                  <a:pt x="5149850" y="2355850"/>
                </a:lnTo>
                <a:lnTo>
                  <a:pt x="5226050" y="2340610"/>
                </a:lnTo>
                <a:lnTo>
                  <a:pt x="5300980" y="2324100"/>
                </a:lnTo>
                <a:lnTo>
                  <a:pt x="5375910" y="2307590"/>
                </a:lnTo>
                <a:lnTo>
                  <a:pt x="5448300" y="2288540"/>
                </a:lnTo>
                <a:lnTo>
                  <a:pt x="5519420" y="2270760"/>
                </a:lnTo>
                <a:lnTo>
                  <a:pt x="5589270" y="2251710"/>
                </a:lnTo>
                <a:lnTo>
                  <a:pt x="5657850" y="2231390"/>
                </a:lnTo>
                <a:lnTo>
                  <a:pt x="5725160" y="2211070"/>
                </a:lnTo>
                <a:lnTo>
                  <a:pt x="5791200" y="2189480"/>
                </a:lnTo>
                <a:lnTo>
                  <a:pt x="5855970" y="2167890"/>
                </a:lnTo>
                <a:lnTo>
                  <a:pt x="5919470" y="2146300"/>
                </a:lnTo>
                <a:lnTo>
                  <a:pt x="5980430" y="2123440"/>
                </a:lnTo>
                <a:lnTo>
                  <a:pt x="6040120" y="2100580"/>
                </a:lnTo>
                <a:lnTo>
                  <a:pt x="6098540" y="2076450"/>
                </a:lnTo>
                <a:lnTo>
                  <a:pt x="6154420" y="2052320"/>
                </a:lnTo>
                <a:lnTo>
                  <a:pt x="6209030" y="2026920"/>
                </a:lnTo>
                <a:lnTo>
                  <a:pt x="6262370" y="2001520"/>
                </a:lnTo>
                <a:lnTo>
                  <a:pt x="6313170" y="1974850"/>
                </a:lnTo>
                <a:lnTo>
                  <a:pt x="6362700" y="1949450"/>
                </a:lnTo>
                <a:lnTo>
                  <a:pt x="6409690" y="1922780"/>
                </a:lnTo>
                <a:lnTo>
                  <a:pt x="6455410" y="1894839"/>
                </a:lnTo>
                <a:lnTo>
                  <a:pt x="6498590" y="1866900"/>
                </a:lnTo>
                <a:lnTo>
                  <a:pt x="6540500" y="1838960"/>
                </a:lnTo>
                <a:lnTo>
                  <a:pt x="6579870" y="1811020"/>
                </a:lnTo>
                <a:lnTo>
                  <a:pt x="6617970" y="1781810"/>
                </a:lnTo>
                <a:lnTo>
                  <a:pt x="6653530" y="1752600"/>
                </a:lnTo>
                <a:lnTo>
                  <a:pt x="6687820" y="1723389"/>
                </a:lnTo>
                <a:lnTo>
                  <a:pt x="6718300" y="1694180"/>
                </a:lnTo>
                <a:lnTo>
                  <a:pt x="6747510" y="1663700"/>
                </a:lnTo>
                <a:lnTo>
                  <a:pt x="6775450" y="1633220"/>
                </a:lnTo>
                <a:lnTo>
                  <a:pt x="6800850" y="1602739"/>
                </a:lnTo>
                <a:lnTo>
                  <a:pt x="6823710" y="1572260"/>
                </a:lnTo>
                <a:lnTo>
                  <a:pt x="6863080" y="1510030"/>
                </a:lnTo>
                <a:lnTo>
                  <a:pt x="6894830" y="1447800"/>
                </a:lnTo>
                <a:lnTo>
                  <a:pt x="6916420" y="1384300"/>
                </a:lnTo>
                <a:lnTo>
                  <a:pt x="6930390" y="1320800"/>
                </a:lnTo>
                <a:lnTo>
                  <a:pt x="6934200" y="1257300"/>
                </a:lnTo>
                <a:lnTo>
                  <a:pt x="6932930" y="1225550"/>
                </a:lnTo>
                <a:lnTo>
                  <a:pt x="6924040" y="1162050"/>
                </a:lnTo>
                <a:lnTo>
                  <a:pt x="6906260" y="1098550"/>
                </a:lnTo>
                <a:lnTo>
                  <a:pt x="6879590" y="1035050"/>
                </a:lnTo>
                <a:lnTo>
                  <a:pt x="6845300" y="972819"/>
                </a:lnTo>
                <a:lnTo>
                  <a:pt x="6800850" y="911860"/>
                </a:lnTo>
                <a:lnTo>
                  <a:pt x="6775450" y="881380"/>
                </a:lnTo>
                <a:lnTo>
                  <a:pt x="6747510" y="850900"/>
                </a:lnTo>
                <a:lnTo>
                  <a:pt x="6718300" y="820419"/>
                </a:lnTo>
                <a:lnTo>
                  <a:pt x="6687820" y="791210"/>
                </a:lnTo>
                <a:lnTo>
                  <a:pt x="6653530" y="762000"/>
                </a:lnTo>
                <a:lnTo>
                  <a:pt x="6617970" y="732155"/>
                </a:lnTo>
                <a:lnTo>
                  <a:pt x="6579870" y="703580"/>
                </a:lnTo>
                <a:lnTo>
                  <a:pt x="6540500" y="675005"/>
                </a:lnTo>
                <a:lnTo>
                  <a:pt x="6498590" y="646430"/>
                </a:lnTo>
                <a:lnTo>
                  <a:pt x="6455410" y="619760"/>
                </a:lnTo>
                <a:lnTo>
                  <a:pt x="6409690" y="591185"/>
                </a:lnTo>
                <a:lnTo>
                  <a:pt x="6362700" y="565150"/>
                </a:lnTo>
                <a:lnTo>
                  <a:pt x="6313170" y="538480"/>
                </a:lnTo>
                <a:lnTo>
                  <a:pt x="6262370" y="513080"/>
                </a:lnTo>
                <a:lnTo>
                  <a:pt x="6209030" y="487680"/>
                </a:lnTo>
                <a:lnTo>
                  <a:pt x="6154420" y="462280"/>
                </a:lnTo>
                <a:lnTo>
                  <a:pt x="6098540" y="438150"/>
                </a:lnTo>
                <a:lnTo>
                  <a:pt x="6040120" y="413385"/>
                </a:lnTo>
                <a:lnTo>
                  <a:pt x="5980430" y="391160"/>
                </a:lnTo>
                <a:lnTo>
                  <a:pt x="5919470" y="368300"/>
                </a:lnTo>
                <a:lnTo>
                  <a:pt x="5855970" y="346710"/>
                </a:lnTo>
                <a:lnTo>
                  <a:pt x="5792470" y="323850"/>
                </a:lnTo>
                <a:lnTo>
                  <a:pt x="5726430" y="303530"/>
                </a:lnTo>
                <a:lnTo>
                  <a:pt x="5659120" y="283210"/>
                </a:lnTo>
                <a:lnTo>
                  <a:pt x="5590540" y="262255"/>
                </a:lnTo>
                <a:lnTo>
                  <a:pt x="5519420" y="243205"/>
                </a:lnTo>
                <a:lnTo>
                  <a:pt x="5448300" y="226060"/>
                </a:lnTo>
                <a:lnTo>
                  <a:pt x="5375910" y="207010"/>
                </a:lnTo>
                <a:lnTo>
                  <a:pt x="5300980" y="190500"/>
                </a:lnTo>
                <a:lnTo>
                  <a:pt x="5226050" y="173355"/>
                </a:lnTo>
                <a:lnTo>
                  <a:pt x="5149850" y="158750"/>
                </a:lnTo>
                <a:lnTo>
                  <a:pt x="5072380" y="143510"/>
                </a:lnTo>
                <a:lnTo>
                  <a:pt x="4994275" y="127635"/>
                </a:lnTo>
                <a:lnTo>
                  <a:pt x="4914900" y="114935"/>
                </a:lnTo>
                <a:lnTo>
                  <a:pt x="4834890" y="101600"/>
                </a:lnTo>
                <a:lnTo>
                  <a:pt x="4752975" y="90170"/>
                </a:lnTo>
                <a:lnTo>
                  <a:pt x="4672330" y="78104"/>
                </a:lnTo>
                <a:lnTo>
                  <a:pt x="4587875" y="67310"/>
                </a:lnTo>
                <a:lnTo>
                  <a:pt x="4505325" y="57150"/>
                </a:lnTo>
                <a:lnTo>
                  <a:pt x="4420870" y="48260"/>
                </a:lnTo>
                <a:lnTo>
                  <a:pt x="4337050" y="40004"/>
                </a:lnTo>
                <a:lnTo>
                  <a:pt x="4251325" y="33020"/>
                </a:lnTo>
                <a:lnTo>
                  <a:pt x="4165600" y="25400"/>
                </a:lnTo>
                <a:lnTo>
                  <a:pt x="4079240" y="20320"/>
                </a:lnTo>
                <a:lnTo>
                  <a:pt x="3992879" y="13970"/>
                </a:lnTo>
                <a:lnTo>
                  <a:pt x="3905250" y="10160"/>
                </a:lnTo>
                <a:lnTo>
                  <a:pt x="3818890" y="6350"/>
                </a:lnTo>
                <a:lnTo>
                  <a:pt x="3730625" y="3810"/>
                </a:lnTo>
                <a:lnTo>
                  <a:pt x="3643629" y="1270"/>
                </a:lnTo>
                <a:lnTo>
                  <a:pt x="3556000" y="0"/>
                </a:lnTo>
                <a:lnTo>
                  <a:pt x="3379470" y="0"/>
                </a:lnTo>
                <a:lnTo>
                  <a:pt x="3291840" y="1270"/>
                </a:lnTo>
                <a:lnTo>
                  <a:pt x="3204210" y="3810"/>
                </a:lnTo>
                <a:lnTo>
                  <a:pt x="3116580" y="6350"/>
                </a:lnTo>
                <a:lnTo>
                  <a:pt x="3030220" y="10160"/>
                </a:lnTo>
                <a:lnTo>
                  <a:pt x="2942590" y="13970"/>
                </a:lnTo>
                <a:lnTo>
                  <a:pt x="2856230" y="20320"/>
                </a:lnTo>
                <a:lnTo>
                  <a:pt x="2769870" y="26670"/>
                </a:lnTo>
                <a:lnTo>
                  <a:pt x="2683510" y="33020"/>
                </a:lnTo>
                <a:lnTo>
                  <a:pt x="2598420" y="40004"/>
                </a:lnTo>
                <a:lnTo>
                  <a:pt x="2513965" y="48260"/>
                </a:lnTo>
                <a:lnTo>
                  <a:pt x="2428874" y="57150"/>
                </a:lnTo>
                <a:lnTo>
                  <a:pt x="2345690" y="67310"/>
                </a:lnTo>
                <a:lnTo>
                  <a:pt x="2263140" y="78104"/>
                </a:lnTo>
                <a:lnTo>
                  <a:pt x="2181224" y="90170"/>
                </a:lnTo>
                <a:lnTo>
                  <a:pt x="2100580" y="101600"/>
                </a:lnTo>
                <a:lnTo>
                  <a:pt x="2020570" y="114935"/>
                </a:lnTo>
                <a:lnTo>
                  <a:pt x="1939925" y="127635"/>
                </a:lnTo>
                <a:lnTo>
                  <a:pt x="1863089" y="143510"/>
                </a:lnTo>
                <a:lnTo>
                  <a:pt x="1785620" y="158750"/>
                </a:lnTo>
                <a:lnTo>
                  <a:pt x="1709420" y="173355"/>
                </a:lnTo>
                <a:lnTo>
                  <a:pt x="1634489" y="190500"/>
                </a:lnTo>
                <a:lnTo>
                  <a:pt x="1558925" y="207010"/>
                </a:lnTo>
                <a:lnTo>
                  <a:pt x="1487170" y="226060"/>
                </a:lnTo>
                <a:lnTo>
                  <a:pt x="1416050" y="243205"/>
                </a:lnTo>
                <a:lnTo>
                  <a:pt x="1344930" y="262255"/>
                </a:lnTo>
                <a:lnTo>
                  <a:pt x="1276350" y="283210"/>
                </a:lnTo>
                <a:lnTo>
                  <a:pt x="1208405" y="303530"/>
                </a:lnTo>
                <a:lnTo>
                  <a:pt x="1143000" y="323850"/>
                </a:lnTo>
                <a:lnTo>
                  <a:pt x="1079500" y="346710"/>
                </a:lnTo>
                <a:lnTo>
                  <a:pt x="1016000" y="368300"/>
                </a:lnTo>
                <a:lnTo>
                  <a:pt x="954405" y="391160"/>
                </a:lnTo>
                <a:lnTo>
                  <a:pt x="895350" y="413385"/>
                </a:lnTo>
                <a:lnTo>
                  <a:pt x="836930" y="438150"/>
                </a:lnTo>
                <a:lnTo>
                  <a:pt x="781050" y="462280"/>
                </a:lnTo>
                <a:lnTo>
                  <a:pt x="725805" y="487680"/>
                </a:lnTo>
                <a:lnTo>
                  <a:pt x="673100" y="513080"/>
                </a:lnTo>
                <a:lnTo>
                  <a:pt x="622300" y="538480"/>
                </a:lnTo>
                <a:lnTo>
                  <a:pt x="572134" y="565150"/>
                </a:lnTo>
                <a:lnTo>
                  <a:pt x="525780" y="591185"/>
                </a:lnTo>
                <a:lnTo>
                  <a:pt x="480059" y="619760"/>
                </a:lnTo>
                <a:lnTo>
                  <a:pt x="436244" y="646430"/>
                </a:lnTo>
                <a:lnTo>
                  <a:pt x="394334" y="675005"/>
                </a:lnTo>
                <a:lnTo>
                  <a:pt x="355600" y="703580"/>
                </a:lnTo>
                <a:lnTo>
                  <a:pt x="317500" y="732155"/>
                </a:lnTo>
                <a:lnTo>
                  <a:pt x="281304" y="762000"/>
                </a:lnTo>
                <a:lnTo>
                  <a:pt x="247650" y="791210"/>
                </a:lnTo>
                <a:lnTo>
                  <a:pt x="216534" y="820419"/>
                </a:lnTo>
                <a:lnTo>
                  <a:pt x="187325" y="850900"/>
                </a:lnTo>
                <a:lnTo>
                  <a:pt x="159384" y="881380"/>
                </a:lnTo>
                <a:lnTo>
                  <a:pt x="133984" y="911860"/>
                </a:lnTo>
                <a:lnTo>
                  <a:pt x="111125" y="941705"/>
                </a:lnTo>
                <a:lnTo>
                  <a:pt x="89534" y="972819"/>
                </a:lnTo>
                <a:lnTo>
                  <a:pt x="71754" y="1004569"/>
                </a:lnTo>
                <a:lnTo>
                  <a:pt x="55244" y="1035050"/>
                </a:lnTo>
                <a:lnTo>
                  <a:pt x="40004" y="1066800"/>
                </a:lnTo>
                <a:lnTo>
                  <a:pt x="28575" y="1098550"/>
                </a:lnTo>
                <a:lnTo>
                  <a:pt x="19050" y="1130300"/>
                </a:lnTo>
                <a:lnTo>
                  <a:pt x="10794" y="1162050"/>
                </a:lnTo>
                <a:lnTo>
                  <a:pt x="4444" y="1193800"/>
                </a:lnTo>
                <a:lnTo>
                  <a:pt x="1904" y="1225550"/>
                </a:lnTo>
                <a:lnTo>
                  <a:pt x="634" y="125730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657600" y="590435"/>
            <a:ext cx="6083277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lang="es-MX"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¿A</a:t>
            </a:r>
            <a:r>
              <a:rPr sz="4400" spc="-4" dirty="0" err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te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r C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spc="-9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cia?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358642" y="2214730"/>
            <a:ext cx="553176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El</a:t>
            </a:r>
            <a:r>
              <a:rPr sz="3200" spc="27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spc="11" dirty="0">
                <a:solidFill>
                  <a:schemeClr val="bg1"/>
                </a:solidFill>
                <a:latin typeface="Times New Roman"/>
                <a:cs typeface="Times New Roman"/>
              </a:rPr>
              <a:t>A</a:t>
            </a:r>
            <a:r>
              <a:rPr sz="3200" spc="-5" dirty="0">
                <a:solidFill>
                  <a:schemeClr val="bg1"/>
                </a:solidFill>
                <a:latin typeface="Times New Roman"/>
                <a:cs typeface="Times New Roman"/>
              </a:rPr>
              <a:t>r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te</a:t>
            </a:r>
            <a:r>
              <a:rPr sz="3200" spc="-38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del </a:t>
            </a:r>
            <a:r>
              <a:rPr sz="3200" spc="35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chemeClr val="bg1"/>
                </a:solidFill>
                <a:latin typeface="Times New Roman"/>
                <a:cs typeface="Times New Roman"/>
              </a:rPr>
              <a:t>N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etw</a:t>
            </a:r>
            <a:r>
              <a:rPr sz="3200" spc="17" dirty="0">
                <a:solidFill>
                  <a:schemeClr val="bg1"/>
                </a:solidFill>
                <a:latin typeface="Times New Roman"/>
                <a:cs typeface="Times New Roman"/>
              </a:rPr>
              <a:t>o</a:t>
            </a:r>
            <a:r>
              <a:rPr sz="3200" spc="-5" dirty="0">
                <a:solidFill>
                  <a:schemeClr val="bg1"/>
                </a:solidFill>
                <a:latin typeface="Times New Roman"/>
                <a:cs typeface="Times New Roman"/>
              </a:rPr>
              <a:t>r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k</a:t>
            </a:r>
            <a:r>
              <a:rPr sz="3200" spc="5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spc="19" dirty="0">
                <a:solidFill>
                  <a:schemeClr val="bg1"/>
                </a:solidFill>
                <a:latin typeface="Times New Roman"/>
                <a:cs typeface="Times New Roman"/>
              </a:rPr>
              <a:t>D</a:t>
            </a:r>
            <a:r>
              <a:rPr sz="3200" spc="4" dirty="0">
                <a:solidFill>
                  <a:schemeClr val="bg1"/>
                </a:solidFill>
                <a:latin typeface="Times New Roman"/>
                <a:cs typeface="Times New Roman"/>
              </a:rPr>
              <a:t>es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ign</a:t>
            </a:r>
            <a:endParaRPr sz="32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63086" y="2757142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75888" y="2776954"/>
            <a:ext cx="419440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11" dirty="0">
                <a:latin typeface="Times New Roman"/>
                <a:cs typeface="Times New Roman"/>
              </a:rPr>
              <a:t>E</a:t>
            </a:r>
            <a:r>
              <a:rPr sz="2400" spc="17" dirty="0">
                <a:latin typeface="Times New Roman"/>
                <a:cs typeface="Times New Roman"/>
              </a:rPr>
              <a:t>l</a:t>
            </a:r>
            <a:r>
              <a:rPr sz="2400" spc="-5" dirty="0">
                <a:latin typeface="Times New Roman"/>
                <a:cs typeface="Times New Roman"/>
              </a:rPr>
              <a:t>ec</a:t>
            </a:r>
            <a:r>
              <a:rPr sz="2400" spc="5" dirty="0">
                <a:latin typeface="Times New Roman"/>
                <a:cs typeface="Times New Roman"/>
              </a:rPr>
              <a:t>ci</a:t>
            </a:r>
            <a:r>
              <a:rPr sz="2400" dirty="0">
                <a:latin typeface="Times New Roman"/>
                <a:cs typeface="Times New Roman"/>
              </a:rPr>
              <a:t>ón</a:t>
            </a:r>
            <a:r>
              <a:rPr sz="2400" spc="-2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 </a:t>
            </a:r>
            <a:r>
              <a:rPr sz="2400" spc="277" dirty="0">
                <a:latin typeface="Times New Roman"/>
                <a:cs typeface="Times New Roman"/>
              </a:rPr>
              <a:t> </a:t>
            </a:r>
            <a:r>
              <a:rPr sz="2400" spc="6" dirty="0">
                <a:latin typeface="Times New Roman"/>
                <a:cs typeface="Times New Roman"/>
              </a:rPr>
              <a:t>l</a:t>
            </a:r>
            <a:r>
              <a:rPr sz="2400" spc="12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7" dirty="0">
                <a:latin typeface="Times New Roman"/>
                <a:cs typeface="Times New Roman"/>
              </a:rPr>
              <a:t> </a:t>
            </a:r>
            <a:r>
              <a:rPr sz="2400" spc="9" dirty="0">
                <a:latin typeface="Times New Roman"/>
                <a:cs typeface="Times New Roman"/>
              </a:rPr>
              <a:t>t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spc="-9" dirty="0">
                <a:latin typeface="Times New Roman"/>
                <a:cs typeface="Times New Roman"/>
              </a:rPr>
              <a:t>c</a:t>
            </a:r>
            <a:r>
              <a:rPr sz="2400" spc="25" dirty="0">
                <a:latin typeface="Times New Roman"/>
                <a:cs typeface="Times New Roman"/>
              </a:rPr>
              <a:t>n</a:t>
            </a:r>
            <a:r>
              <a:rPr sz="2400" spc="-14" dirty="0">
                <a:latin typeface="Times New Roman"/>
                <a:cs typeface="Times New Roman"/>
              </a:rPr>
              <a:t>o</a:t>
            </a:r>
            <a:r>
              <a:rPr sz="2400" spc="29" dirty="0">
                <a:latin typeface="Times New Roman"/>
                <a:cs typeface="Times New Roman"/>
              </a:rPr>
              <a:t>l</a:t>
            </a:r>
            <a:r>
              <a:rPr sz="2400" spc="-4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g</a:t>
            </a:r>
            <a:r>
              <a:rPr sz="2400" spc="14" dirty="0">
                <a:latin typeface="Times New Roman"/>
                <a:cs typeface="Times New Roman"/>
              </a:rPr>
              <a:t>ías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08706" y="3223740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22651" y="3242028"/>
            <a:ext cx="569912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11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la</a:t>
            </a:r>
            <a:r>
              <a:rPr sz="2400" spc="19" dirty="0">
                <a:latin typeface="Times New Roman"/>
                <a:cs typeface="Times New Roman"/>
              </a:rPr>
              <a:t>c</a:t>
            </a:r>
            <a:r>
              <a:rPr sz="2400" spc="9" dirty="0">
                <a:latin typeface="Times New Roman"/>
                <a:cs typeface="Times New Roman"/>
              </a:rPr>
              <a:t>i</a:t>
            </a:r>
            <a:r>
              <a:rPr sz="2400" spc="-4" dirty="0">
                <a:latin typeface="Times New Roman"/>
                <a:cs typeface="Times New Roman"/>
              </a:rPr>
              <a:t>o</a:t>
            </a:r>
            <a:r>
              <a:rPr sz="2400" spc="9" dirty="0">
                <a:latin typeface="Times New Roman"/>
                <a:cs typeface="Times New Roman"/>
              </a:rPr>
              <a:t>n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16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6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116" dirty="0">
                <a:latin typeface="Times New Roman"/>
                <a:cs typeface="Times New Roman"/>
              </a:rPr>
              <a:t> </a:t>
            </a:r>
            <a:r>
              <a:rPr sz="2400" spc="18" dirty="0">
                <a:latin typeface="Times New Roman"/>
                <a:cs typeface="Times New Roman"/>
              </a:rPr>
              <a:t>l</a:t>
            </a:r>
            <a:r>
              <a:rPr sz="2400" spc="12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129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9" dirty="0">
                <a:latin typeface="Times New Roman"/>
                <a:cs typeface="Times New Roman"/>
              </a:rPr>
              <a:t>t</a:t>
            </a:r>
            <a:r>
              <a:rPr sz="2400" spc="2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164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9" dirty="0">
                <a:latin typeface="Times New Roman"/>
                <a:cs typeface="Times New Roman"/>
              </a:rPr>
              <a:t>eg</a:t>
            </a:r>
            <a:r>
              <a:rPr sz="2400" spc="-4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9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96385" y="4038601"/>
            <a:ext cx="262153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La</a:t>
            </a:r>
            <a:r>
              <a:rPr sz="3200" spc="234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Ci</a:t>
            </a:r>
            <a:r>
              <a:rPr sz="3200" spc="5" dirty="0">
                <a:solidFill>
                  <a:schemeClr val="bg1"/>
                </a:solidFill>
                <a:latin typeface="Times New Roman"/>
                <a:cs typeface="Times New Roman"/>
              </a:rPr>
              <a:t>e</a:t>
            </a:r>
            <a:r>
              <a:rPr sz="3200" spc="-11" dirty="0">
                <a:solidFill>
                  <a:schemeClr val="bg1"/>
                </a:solidFill>
                <a:latin typeface="Times New Roman"/>
                <a:cs typeface="Times New Roman"/>
              </a:rPr>
              <a:t>n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cia</a:t>
            </a:r>
            <a:r>
              <a:rPr sz="3200" spc="109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del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985130" y="4059025"/>
            <a:ext cx="330456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5" dirty="0">
                <a:solidFill>
                  <a:schemeClr val="bg1"/>
                </a:solidFill>
                <a:latin typeface="Times New Roman"/>
                <a:cs typeface="Times New Roman"/>
              </a:rPr>
              <a:t>N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et</a:t>
            </a:r>
            <a:r>
              <a:rPr sz="3200" spc="5" dirty="0">
                <a:solidFill>
                  <a:schemeClr val="bg1"/>
                </a:solidFill>
                <a:latin typeface="Times New Roman"/>
                <a:cs typeface="Times New Roman"/>
              </a:rPr>
              <a:t>wo</a:t>
            </a:r>
            <a:r>
              <a:rPr sz="3200" spc="11" dirty="0">
                <a:solidFill>
                  <a:schemeClr val="bg1"/>
                </a:solidFill>
                <a:latin typeface="Times New Roman"/>
                <a:cs typeface="Times New Roman"/>
              </a:rPr>
              <a:t>r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k</a:t>
            </a:r>
            <a:r>
              <a:rPr sz="3200" spc="-38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spc="4" dirty="0">
                <a:solidFill>
                  <a:schemeClr val="bg1"/>
                </a:solidFill>
                <a:latin typeface="Times New Roman"/>
                <a:cs typeface="Times New Roman"/>
              </a:rPr>
              <a:t>Des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ign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27450" y="4681065"/>
            <a:ext cx="540461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12" dirty="0">
                <a:latin typeface="Times New Roman"/>
                <a:cs typeface="Times New Roman"/>
              </a:rPr>
              <a:t>C</a:t>
            </a:r>
            <a:r>
              <a:rPr sz="2400" spc="-6" dirty="0">
                <a:latin typeface="Times New Roman"/>
                <a:cs typeface="Times New Roman"/>
              </a:rPr>
              <a:t>o</a:t>
            </a:r>
            <a:r>
              <a:rPr sz="2400" spc="6" dirty="0">
                <a:latin typeface="Times New Roman"/>
                <a:cs typeface="Times New Roman"/>
              </a:rPr>
              <a:t>mp</a:t>
            </a:r>
            <a:r>
              <a:rPr sz="2400" spc="-113" dirty="0">
                <a:latin typeface="Times New Roman"/>
                <a:cs typeface="Times New Roman"/>
              </a:rPr>
              <a:t>r</a:t>
            </a:r>
            <a:r>
              <a:rPr sz="2400" spc="18" dirty="0">
                <a:latin typeface="Times New Roman"/>
                <a:cs typeface="Times New Roman"/>
              </a:rPr>
              <a:t>e</a:t>
            </a:r>
            <a:r>
              <a:rPr sz="2400" spc="6" dirty="0">
                <a:latin typeface="Times New Roman"/>
                <a:cs typeface="Times New Roman"/>
              </a:rPr>
              <a:t>n</a:t>
            </a:r>
            <a:r>
              <a:rPr sz="2400" spc="-12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er</a:t>
            </a:r>
            <a:r>
              <a:rPr sz="2400" spc="-298" dirty="0">
                <a:latin typeface="Times New Roman"/>
                <a:cs typeface="Times New Roman"/>
              </a:rPr>
              <a:t> </a:t>
            </a:r>
            <a:r>
              <a:rPr sz="2400" spc="6" dirty="0">
                <a:latin typeface="Times New Roman"/>
                <a:cs typeface="Times New Roman"/>
              </a:rPr>
              <a:t>l</a:t>
            </a:r>
            <a:r>
              <a:rPr sz="2400" spc="12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16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tec</a:t>
            </a:r>
            <a:r>
              <a:rPr sz="2400" spc="4" dirty="0">
                <a:latin typeface="Times New Roman"/>
                <a:cs typeface="Times New Roman"/>
              </a:rPr>
              <a:t>n</a:t>
            </a:r>
            <a:r>
              <a:rPr sz="2400" spc="-9" dirty="0">
                <a:latin typeface="Times New Roman"/>
                <a:cs typeface="Times New Roman"/>
              </a:rPr>
              <a:t>o</a:t>
            </a:r>
            <a:r>
              <a:rPr sz="2400" spc="14" dirty="0">
                <a:latin typeface="Times New Roman"/>
                <a:cs typeface="Times New Roman"/>
              </a:rPr>
              <a:t>l</a:t>
            </a:r>
            <a:r>
              <a:rPr sz="2400" spc="-4" dirty="0">
                <a:latin typeface="Times New Roman"/>
                <a:cs typeface="Times New Roman"/>
              </a:rPr>
              <a:t>o</a:t>
            </a:r>
            <a:r>
              <a:rPr sz="2400" spc="4" dirty="0">
                <a:latin typeface="Times New Roman"/>
                <a:cs typeface="Times New Roman"/>
              </a:rPr>
              <a:t>gí</a:t>
            </a:r>
            <a:r>
              <a:rPr sz="2400" spc="2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154" dirty="0">
                <a:latin typeface="Times New Roman"/>
                <a:cs typeface="Times New Roman"/>
              </a:rPr>
              <a:t> </a:t>
            </a:r>
            <a:r>
              <a:rPr sz="2400" spc="12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79" dirty="0">
                <a:latin typeface="Times New Roman"/>
                <a:cs typeface="Times New Roman"/>
              </a:rPr>
              <a:t>r</a:t>
            </a:r>
            <a:r>
              <a:rPr sz="2400" spc="9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52876" y="5203797"/>
            <a:ext cx="693853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spc="9" dirty="0">
                <a:latin typeface="Times New Roman"/>
                <a:cs typeface="Times New Roman"/>
              </a:rPr>
              <a:t>n</a:t>
            </a:r>
            <a:r>
              <a:rPr sz="2400" spc="4" dirty="0">
                <a:latin typeface="Times New Roman"/>
                <a:cs typeface="Times New Roman"/>
              </a:rPr>
              <a:t>á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-4" dirty="0">
                <a:latin typeface="Times New Roman"/>
                <a:cs typeface="Times New Roman"/>
              </a:rPr>
              <a:t>s</a:t>
            </a:r>
            <a:r>
              <a:rPr sz="2400" spc="9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179" dirty="0">
                <a:latin typeface="Times New Roman"/>
                <a:cs typeface="Times New Roman"/>
              </a:rPr>
              <a:t> </a:t>
            </a:r>
            <a:r>
              <a:rPr sz="2400" spc="-12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12" dirty="0">
                <a:latin typeface="Times New Roman"/>
                <a:cs typeface="Times New Roman"/>
              </a:rPr>
              <a:t>ca</a:t>
            </a:r>
            <a:r>
              <a:rPr sz="2400" spc="-12" dirty="0">
                <a:latin typeface="Times New Roman"/>
                <a:cs typeface="Times New Roman"/>
              </a:rPr>
              <a:t>p</a:t>
            </a:r>
            <a:r>
              <a:rPr sz="2400" spc="25" dirty="0">
                <a:latin typeface="Times New Roman"/>
                <a:cs typeface="Times New Roman"/>
              </a:rPr>
              <a:t>a</a:t>
            </a:r>
            <a:r>
              <a:rPr sz="2400" spc="12" dirty="0">
                <a:latin typeface="Times New Roman"/>
                <a:cs typeface="Times New Roman"/>
              </a:rPr>
              <a:t>c</a:t>
            </a:r>
            <a:r>
              <a:rPr sz="2400" spc="-6" dirty="0">
                <a:latin typeface="Times New Roman"/>
                <a:cs typeface="Times New Roman"/>
              </a:rPr>
              <a:t>i</a:t>
            </a:r>
            <a:r>
              <a:rPr sz="2400" spc="6" dirty="0">
                <a:latin typeface="Times New Roman"/>
                <a:cs typeface="Times New Roman"/>
              </a:rPr>
              <a:t>d</a:t>
            </a:r>
            <a:r>
              <a:rPr sz="2400" spc="25" dirty="0">
                <a:latin typeface="Times New Roman"/>
                <a:cs typeface="Times New Roman"/>
              </a:rPr>
              <a:t>a</a:t>
            </a:r>
            <a:r>
              <a:rPr sz="2400" spc="-6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93" dirty="0">
                <a:latin typeface="Times New Roman"/>
                <a:cs typeface="Times New Roman"/>
              </a:rPr>
              <a:t> </a:t>
            </a:r>
            <a:r>
              <a:rPr sz="2400" spc="-102" dirty="0">
                <a:latin typeface="Times New Roman"/>
                <a:cs typeface="Times New Roman"/>
              </a:rPr>
              <a:t>r</a:t>
            </a:r>
            <a:r>
              <a:rPr sz="2400" spc="-6" dirty="0">
                <a:latin typeface="Times New Roman"/>
                <a:cs typeface="Times New Roman"/>
              </a:rPr>
              <a:t>e</a:t>
            </a:r>
            <a:r>
              <a:rPr sz="2400" spc="6" dirty="0">
                <a:latin typeface="Times New Roman"/>
                <a:cs typeface="Times New Roman"/>
              </a:rPr>
              <a:t>dund</a:t>
            </a:r>
            <a:r>
              <a:rPr sz="2400" spc="25" dirty="0">
                <a:latin typeface="Times New Roman"/>
                <a:cs typeface="Times New Roman"/>
              </a:rPr>
              <a:t>a</a:t>
            </a:r>
            <a:r>
              <a:rPr sz="2400" spc="-12" dirty="0">
                <a:latin typeface="Times New Roman"/>
                <a:cs typeface="Times New Roman"/>
              </a:rPr>
              <a:t>n</a:t>
            </a:r>
            <a:r>
              <a:rPr sz="2400" spc="12" dirty="0">
                <a:latin typeface="Times New Roman"/>
                <a:cs typeface="Times New Roman"/>
              </a:rPr>
              <a:t>c</a:t>
            </a:r>
            <a:r>
              <a:rPr sz="2400" spc="6" dirty="0">
                <a:latin typeface="Times New Roman"/>
                <a:cs typeface="Times New Roman"/>
              </a:rPr>
              <a:t>i</a:t>
            </a:r>
            <a:r>
              <a:rPr sz="2400" spc="12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161" dirty="0">
                <a:latin typeface="Times New Roman"/>
                <a:cs typeface="Times New Roman"/>
              </a:rPr>
              <a:t> </a:t>
            </a:r>
            <a:r>
              <a:rPr lang="es-MX" sz="2400" spc="-79" dirty="0">
                <a:latin typeface="Times New Roman"/>
                <a:cs typeface="Times New Roman"/>
              </a:rPr>
              <a:t>latencia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lang="es-MX" sz="2400" dirty="0">
                <a:latin typeface="Times New Roman"/>
                <a:cs typeface="Times New Roman"/>
              </a:rPr>
              <a:t>…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97101" y="5238726"/>
            <a:ext cx="191493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60"/>
              </a:lnSpc>
              <a:spcBef>
                <a:spcPts val="78"/>
              </a:spcBef>
            </a:pPr>
            <a:endParaRPr sz="1400" dirty="0">
              <a:latin typeface="Symbol"/>
              <a:cs typeface="Symbo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15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3046730" y="990600"/>
            <a:ext cx="5949950" cy="5327650"/>
          </a:xfrm>
          <a:custGeom>
            <a:avLst/>
            <a:gdLst/>
            <a:ahLst/>
            <a:cxnLst/>
            <a:rect l="l" t="t" r="r" b="b"/>
            <a:pathLst>
              <a:path w="5949950" h="5327650">
                <a:moveTo>
                  <a:pt x="634" y="2663190"/>
                </a:moveTo>
                <a:lnTo>
                  <a:pt x="634" y="2595245"/>
                </a:lnTo>
                <a:lnTo>
                  <a:pt x="4444" y="2528570"/>
                </a:lnTo>
                <a:lnTo>
                  <a:pt x="8254" y="2461260"/>
                </a:lnTo>
                <a:lnTo>
                  <a:pt x="15875" y="2393950"/>
                </a:lnTo>
                <a:lnTo>
                  <a:pt x="23494" y="2326640"/>
                </a:lnTo>
                <a:lnTo>
                  <a:pt x="34925" y="2260600"/>
                </a:lnTo>
                <a:lnTo>
                  <a:pt x="46354" y="2194560"/>
                </a:lnTo>
                <a:lnTo>
                  <a:pt x="61594" y="2127250"/>
                </a:lnTo>
                <a:lnTo>
                  <a:pt x="76834" y="2061210"/>
                </a:lnTo>
                <a:lnTo>
                  <a:pt x="95250" y="1996439"/>
                </a:lnTo>
                <a:lnTo>
                  <a:pt x="114934" y="1931670"/>
                </a:lnTo>
                <a:lnTo>
                  <a:pt x="136525" y="1866900"/>
                </a:lnTo>
                <a:lnTo>
                  <a:pt x="159384" y="1801495"/>
                </a:lnTo>
                <a:lnTo>
                  <a:pt x="184784" y="1737995"/>
                </a:lnTo>
                <a:lnTo>
                  <a:pt x="212725" y="1676400"/>
                </a:lnTo>
                <a:lnTo>
                  <a:pt x="241934" y="1612900"/>
                </a:lnTo>
                <a:lnTo>
                  <a:pt x="273050" y="1551939"/>
                </a:lnTo>
                <a:lnTo>
                  <a:pt x="304800" y="1490345"/>
                </a:lnTo>
                <a:lnTo>
                  <a:pt x="338455" y="1431289"/>
                </a:lnTo>
                <a:lnTo>
                  <a:pt x="374650" y="1371600"/>
                </a:lnTo>
                <a:lnTo>
                  <a:pt x="411480" y="1312545"/>
                </a:lnTo>
                <a:lnTo>
                  <a:pt x="450850" y="1254760"/>
                </a:lnTo>
                <a:lnTo>
                  <a:pt x="490855" y="1197610"/>
                </a:lnTo>
                <a:lnTo>
                  <a:pt x="533400" y="1141095"/>
                </a:lnTo>
                <a:lnTo>
                  <a:pt x="577850" y="1087120"/>
                </a:lnTo>
                <a:lnTo>
                  <a:pt x="622934" y="1033145"/>
                </a:lnTo>
                <a:lnTo>
                  <a:pt x="669925" y="979804"/>
                </a:lnTo>
                <a:lnTo>
                  <a:pt x="718819" y="928370"/>
                </a:lnTo>
                <a:lnTo>
                  <a:pt x="768350" y="877570"/>
                </a:lnTo>
                <a:lnTo>
                  <a:pt x="819150" y="829310"/>
                </a:lnTo>
                <a:lnTo>
                  <a:pt x="871855" y="779145"/>
                </a:lnTo>
                <a:lnTo>
                  <a:pt x="925830" y="734060"/>
                </a:lnTo>
                <a:lnTo>
                  <a:pt x="981075" y="687070"/>
                </a:lnTo>
                <a:lnTo>
                  <a:pt x="1036955" y="642620"/>
                </a:lnTo>
                <a:lnTo>
                  <a:pt x="1095375" y="598804"/>
                </a:lnTo>
                <a:lnTo>
                  <a:pt x="1154430" y="556895"/>
                </a:lnTo>
                <a:lnTo>
                  <a:pt x="1214120" y="516254"/>
                </a:lnTo>
                <a:lnTo>
                  <a:pt x="1276350" y="477520"/>
                </a:lnTo>
                <a:lnTo>
                  <a:pt x="1338580" y="439420"/>
                </a:lnTo>
                <a:lnTo>
                  <a:pt x="1402080" y="403860"/>
                </a:lnTo>
                <a:lnTo>
                  <a:pt x="1466850" y="368300"/>
                </a:lnTo>
                <a:lnTo>
                  <a:pt x="1531620" y="334645"/>
                </a:lnTo>
                <a:lnTo>
                  <a:pt x="1597025" y="302260"/>
                </a:lnTo>
                <a:lnTo>
                  <a:pt x="1664970" y="271145"/>
                </a:lnTo>
                <a:lnTo>
                  <a:pt x="1732915" y="243204"/>
                </a:lnTo>
                <a:lnTo>
                  <a:pt x="1802130" y="215900"/>
                </a:lnTo>
                <a:lnTo>
                  <a:pt x="1871980" y="190500"/>
                </a:lnTo>
                <a:lnTo>
                  <a:pt x="1941830" y="166370"/>
                </a:lnTo>
                <a:lnTo>
                  <a:pt x="2012315" y="143510"/>
                </a:lnTo>
                <a:lnTo>
                  <a:pt x="2085340" y="121920"/>
                </a:lnTo>
                <a:lnTo>
                  <a:pt x="2157730" y="102870"/>
                </a:lnTo>
                <a:lnTo>
                  <a:pt x="2230120" y="84454"/>
                </a:lnTo>
                <a:lnTo>
                  <a:pt x="2301874" y="69850"/>
                </a:lnTo>
                <a:lnTo>
                  <a:pt x="2376170" y="54610"/>
                </a:lnTo>
                <a:lnTo>
                  <a:pt x="2450465" y="41910"/>
                </a:lnTo>
                <a:lnTo>
                  <a:pt x="2524124" y="29845"/>
                </a:lnTo>
                <a:lnTo>
                  <a:pt x="2599690" y="20954"/>
                </a:lnTo>
                <a:lnTo>
                  <a:pt x="2674620" y="13970"/>
                </a:lnTo>
                <a:lnTo>
                  <a:pt x="2748915" y="7620"/>
                </a:lnTo>
                <a:lnTo>
                  <a:pt x="2824480" y="3810"/>
                </a:lnTo>
                <a:lnTo>
                  <a:pt x="2900680" y="1270"/>
                </a:lnTo>
                <a:lnTo>
                  <a:pt x="2975610" y="0"/>
                </a:lnTo>
                <a:lnTo>
                  <a:pt x="3050540" y="1270"/>
                </a:lnTo>
                <a:lnTo>
                  <a:pt x="3126740" y="3810"/>
                </a:lnTo>
                <a:lnTo>
                  <a:pt x="3201670" y="7620"/>
                </a:lnTo>
                <a:lnTo>
                  <a:pt x="3276600" y="13970"/>
                </a:lnTo>
                <a:lnTo>
                  <a:pt x="3351529" y="20954"/>
                </a:lnTo>
                <a:lnTo>
                  <a:pt x="3425825" y="29845"/>
                </a:lnTo>
                <a:lnTo>
                  <a:pt x="3500120" y="41910"/>
                </a:lnTo>
                <a:lnTo>
                  <a:pt x="3573779" y="54610"/>
                </a:lnTo>
                <a:lnTo>
                  <a:pt x="3647440" y="69850"/>
                </a:lnTo>
                <a:lnTo>
                  <a:pt x="3721100" y="84454"/>
                </a:lnTo>
                <a:lnTo>
                  <a:pt x="3793490" y="102870"/>
                </a:lnTo>
                <a:lnTo>
                  <a:pt x="3865879" y="121920"/>
                </a:lnTo>
                <a:lnTo>
                  <a:pt x="3938270" y="143510"/>
                </a:lnTo>
                <a:lnTo>
                  <a:pt x="4008120" y="166370"/>
                </a:lnTo>
                <a:lnTo>
                  <a:pt x="4079240" y="190500"/>
                </a:lnTo>
                <a:lnTo>
                  <a:pt x="4149090" y="215900"/>
                </a:lnTo>
                <a:lnTo>
                  <a:pt x="4217670" y="243204"/>
                </a:lnTo>
                <a:lnTo>
                  <a:pt x="4284980" y="271145"/>
                </a:lnTo>
                <a:lnTo>
                  <a:pt x="4352290" y="302260"/>
                </a:lnTo>
                <a:lnTo>
                  <a:pt x="4419600" y="334645"/>
                </a:lnTo>
                <a:lnTo>
                  <a:pt x="4484370" y="368300"/>
                </a:lnTo>
                <a:lnTo>
                  <a:pt x="4549140" y="403860"/>
                </a:lnTo>
                <a:lnTo>
                  <a:pt x="4612640" y="439420"/>
                </a:lnTo>
                <a:lnTo>
                  <a:pt x="4674870" y="477520"/>
                </a:lnTo>
                <a:lnTo>
                  <a:pt x="4735830" y="516254"/>
                </a:lnTo>
                <a:lnTo>
                  <a:pt x="4796790" y="556895"/>
                </a:lnTo>
                <a:lnTo>
                  <a:pt x="4854575" y="598804"/>
                </a:lnTo>
                <a:lnTo>
                  <a:pt x="4911725" y="642620"/>
                </a:lnTo>
                <a:lnTo>
                  <a:pt x="4968875" y="687070"/>
                </a:lnTo>
                <a:lnTo>
                  <a:pt x="5025390" y="732154"/>
                </a:lnTo>
                <a:lnTo>
                  <a:pt x="5078730" y="779145"/>
                </a:lnTo>
                <a:lnTo>
                  <a:pt x="5132070" y="827404"/>
                </a:lnTo>
                <a:lnTo>
                  <a:pt x="5182870" y="877570"/>
                </a:lnTo>
                <a:lnTo>
                  <a:pt x="5232400" y="928370"/>
                </a:lnTo>
                <a:lnTo>
                  <a:pt x="5280660" y="979804"/>
                </a:lnTo>
                <a:lnTo>
                  <a:pt x="5327650" y="1033145"/>
                </a:lnTo>
                <a:lnTo>
                  <a:pt x="5373370" y="1087120"/>
                </a:lnTo>
                <a:lnTo>
                  <a:pt x="5416550" y="1141095"/>
                </a:lnTo>
                <a:lnTo>
                  <a:pt x="5459730" y="1197610"/>
                </a:lnTo>
                <a:lnTo>
                  <a:pt x="5500370" y="1254760"/>
                </a:lnTo>
                <a:lnTo>
                  <a:pt x="5538470" y="1312545"/>
                </a:lnTo>
                <a:lnTo>
                  <a:pt x="5576570" y="1371600"/>
                </a:lnTo>
                <a:lnTo>
                  <a:pt x="5612130" y="1430020"/>
                </a:lnTo>
                <a:lnTo>
                  <a:pt x="5646420" y="1490345"/>
                </a:lnTo>
                <a:lnTo>
                  <a:pt x="5678170" y="1551939"/>
                </a:lnTo>
                <a:lnTo>
                  <a:pt x="5708650" y="1612900"/>
                </a:lnTo>
                <a:lnTo>
                  <a:pt x="5737860" y="1674495"/>
                </a:lnTo>
                <a:lnTo>
                  <a:pt x="5764530" y="1737995"/>
                </a:lnTo>
                <a:lnTo>
                  <a:pt x="5789930" y="1801495"/>
                </a:lnTo>
                <a:lnTo>
                  <a:pt x="5814060" y="1866900"/>
                </a:lnTo>
                <a:lnTo>
                  <a:pt x="5835650" y="1931670"/>
                </a:lnTo>
                <a:lnTo>
                  <a:pt x="5854700" y="1996439"/>
                </a:lnTo>
                <a:lnTo>
                  <a:pt x="5872480" y="2061210"/>
                </a:lnTo>
                <a:lnTo>
                  <a:pt x="5888990" y="2127250"/>
                </a:lnTo>
                <a:lnTo>
                  <a:pt x="5902960" y="2194560"/>
                </a:lnTo>
                <a:lnTo>
                  <a:pt x="5915660" y="2260600"/>
                </a:lnTo>
                <a:lnTo>
                  <a:pt x="5925820" y="2326640"/>
                </a:lnTo>
                <a:lnTo>
                  <a:pt x="5934710" y="2393950"/>
                </a:lnTo>
                <a:lnTo>
                  <a:pt x="5941060" y="2461260"/>
                </a:lnTo>
                <a:lnTo>
                  <a:pt x="5946140" y="2528570"/>
                </a:lnTo>
                <a:lnTo>
                  <a:pt x="5948680" y="2595245"/>
                </a:lnTo>
                <a:lnTo>
                  <a:pt x="5949950" y="2663190"/>
                </a:lnTo>
                <a:lnTo>
                  <a:pt x="5948680" y="2730500"/>
                </a:lnTo>
                <a:lnTo>
                  <a:pt x="5946140" y="2799080"/>
                </a:lnTo>
                <a:lnTo>
                  <a:pt x="5941060" y="2866390"/>
                </a:lnTo>
                <a:lnTo>
                  <a:pt x="5934710" y="2933700"/>
                </a:lnTo>
                <a:lnTo>
                  <a:pt x="5925820" y="2999740"/>
                </a:lnTo>
                <a:lnTo>
                  <a:pt x="5915660" y="3067050"/>
                </a:lnTo>
                <a:lnTo>
                  <a:pt x="5902960" y="3133090"/>
                </a:lnTo>
                <a:lnTo>
                  <a:pt x="5888990" y="3200400"/>
                </a:lnTo>
                <a:lnTo>
                  <a:pt x="5872480" y="3266440"/>
                </a:lnTo>
                <a:lnTo>
                  <a:pt x="5854700" y="3331210"/>
                </a:lnTo>
                <a:lnTo>
                  <a:pt x="5835650" y="3395979"/>
                </a:lnTo>
                <a:lnTo>
                  <a:pt x="5814060" y="3460750"/>
                </a:lnTo>
                <a:lnTo>
                  <a:pt x="5789930" y="3525520"/>
                </a:lnTo>
                <a:lnTo>
                  <a:pt x="5764530" y="3589020"/>
                </a:lnTo>
                <a:lnTo>
                  <a:pt x="5737860" y="3652520"/>
                </a:lnTo>
                <a:lnTo>
                  <a:pt x="5708650" y="3714750"/>
                </a:lnTo>
                <a:lnTo>
                  <a:pt x="5678170" y="3775710"/>
                </a:lnTo>
                <a:lnTo>
                  <a:pt x="5646420" y="3836670"/>
                </a:lnTo>
                <a:lnTo>
                  <a:pt x="5612130" y="3897629"/>
                </a:lnTo>
                <a:lnTo>
                  <a:pt x="5576570" y="3956050"/>
                </a:lnTo>
                <a:lnTo>
                  <a:pt x="5538470" y="4014470"/>
                </a:lnTo>
                <a:lnTo>
                  <a:pt x="5500370" y="4072890"/>
                </a:lnTo>
                <a:lnTo>
                  <a:pt x="5459730" y="4130040"/>
                </a:lnTo>
                <a:lnTo>
                  <a:pt x="5416550" y="4185920"/>
                </a:lnTo>
                <a:lnTo>
                  <a:pt x="5373370" y="4240530"/>
                </a:lnTo>
                <a:lnTo>
                  <a:pt x="5327650" y="4293870"/>
                </a:lnTo>
                <a:lnTo>
                  <a:pt x="5280660" y="4347210"/>
                </a:lnTo>
                <a:lnTo>
                  <a:pt x="5232400" y="4399280"/>
                </a:lnTo>
                <a:lnTo>
                  <a:pt x="5182870" y="4448810"/>
                </a:lnTo>
                <a:lnTo>
                  <a:pt x="5132070" y="4499610"/>
                </a:lnTo>
                <a:lnTo>
                  <a:pt x="5078730" y="4547870"/>
                </a:lnTo>
                <a:lnTo>
                  <a:pt x="5025390" y="4594860"/>
                </a:lnTo>
                <a:lnTo>
                  <a:pt x="4968875" y="4640580"/>
                </a:lnTo>
                <a:lnTo>
                  <a:pt x="4911725" y="4685030"/>
                </a:lnTo>
                <a:lnTo>
                  <a:pt x="4854575" y="4728210"/>
                </a:lnTo>
                <a:lnTo>
                  <a:pt x="4795520" y="4770120"/>
                </a:lnTo>
                <a:lnTo>
                  <a:pt x="4735830" y="4810760"/>
                </a:lnTo>
                <a:lnTo>
                  <a:pt x="4674870" y="4850130"/>
                </a:lnTo>
                <a:lnTo>
                  <a:pt x="4612640" y="4888230"/>
                </a:lnTo>
                <a:lnTo>
                  <a:pt x="4549140" y="4923790"/>
                </a:lnTo>
                <a:lnTo>
                  <a:pt x="4484370" y="4959350"/>
                </a:lnTo>
                <a:lnTo>
                  <a:pt x="4419600" y="4992370"/>
                </a:lnTo>
                <a:lnTo>
                  <a:pt x="4352290" y="5024120"/>
                </a:lnTo>
                <a:lnTo>
                  <a:pt x="4284980" y="5055870"/>
                </a:lnTo>
                <a:lnTo>
                  <a:pt x="4217670" y="5083810"/>
                </a:lnTo>
                <a:lnTo>
                  <a:pt x="4147820" y="5111750"/>
                </a:lnTo>
                <a:lnTo>
                  <a:pt x="4079240" y="5137150"/>
                </a:lnTo>
                <a:lnTo>
                  <a:pt x="4008120" y="5161280"/>
                </a:lnTo>
                <a:lnTo>
                  <a:pt x="3937000" y="5184140"/>
                </a:lnTo>
                <a:lnTo>
                  <a:pt x="3865879" y="5205730"/>
                </a:lnTo>
                <a:lnTo>
                  <a:pt x="3793490" y="5224780"/>
                </a:lnTo>
                <a:lnTo>
                  <a:pt x="3721100" y="5242560"/>
                </a:lnTo>
                <a:lnTo>
                  <a:pt x="3647440" y="5257800"/>
                </a:lnTo>
                <a:lnTo>
                  <a:pt x="3573779" y="5273040"/>
                </a:lnTo>
                <a:lnTo>
                  <a:pt x="3500120" y="5285740"/>
                </a:lnTo>
                <a:lnTo>
                  <a:pt x="3425190" y="5297170"/>
                </a:lnTo>
                <a:lnTo>
                  <a:pt x="3351529" y="5306060"/>
                </a:lnTo>
                <a:lnTo>
                  <a:pt x="3276600" y="5313680"/>
                </a:lnTo>
                <a:lnTo>
                  <a:pt x="3201670" y="5320030"/>
                </a:lnTo>
                <a:lnTo>
                  <a:pt x="3125470" y="5323840"/>
                </a:lnTo>
                <a:lnTo>
                  <a:pt x="3050540" y="5326380"/>
                </a:lnTo>
                <a:lnTo>
                  <a:pt x="2975610" y="5327650"/>
                </a:lnTo>
                <a:lnTo>
                  <a:pt x="2899410" y="5326380"/>
                </a:lnTo>
                <a:lnTo>
                  <a:pt x="2824480" y="5323840"/>
                </a:lnTo>
                <a:lnTo>
                  <a:pt x="2748915" y="5320030"/>
                </a:lnTo>
                <a:lnTo>
                  <a:pt x="2674620" y="5313680"/>
                </a:lnTo>
                <a:lnTo>
                  <a:pt x="2599690" y="5306060"/>
                </a:lnTo>
                <a:lnTo>
                  <a:pt x="2524124" y="5295900"/>
                </a:lnTo>
                <a:lnTo>
                  <a:pt x="2449830" y="5285740"/>
                </a:lnTo>
                <a:lnTo>
                  <a:pt x="2376170" y="5273040"/>
                </a:lnTo>
                <a:lnTo>
                  <a:pt x="2301874" y="5257800"/>
                </a:lnTo>
                <a:lnTo>
                  <a:pt x="2230120" y="5242560"/>
                </a:lnTo>
                <a:lnTo>
                  <a:pt x="2155824" y="5224780"/>
                </a:lnTo>
                <a:lnTo>
                  <a:pt x="2084070" y="5204460"/>
                </a:lnTo>
                <a:lnTo>
                  <a:pt x="2012315" y="5184140"/>
                </a:lnTo>
                <a:lnTo>
                  <a:pt x="1941830" y="5161280"/>
                </a:lnTo>
                <a:lnTo>
                  <a:pt x="1871980" y="5137150"/>
                </a:lnTo>
                <a:lnTo>
                  <a:pt x="1802130" y="5110480"/>
                </a:lnTo>
                <a:lnTo>
                  <a:pt x="1732915" y="5083810"/>
                </a:lnTo>
                <a:lnTo>
                  <a:pt x="1664970" y="5054600"/>
                </a:lnTo>
                <a:lnTo>
                  <a:pt x="1597025" y="5024120"/>
                </a:lnTo>
                <a:lnTo>
                  <a:pt x="1531620" y="4992370"/>
                </a:lnTo>
                <a:lnTo>
                  <a:pt x="1465580" y="4959350"/>
                </a:lnTo>
                <a:lnTo>
                  <a:pt x="1402080" y="4923790"/>
                </a:lnTo>
                <a:lnTo>
                  <a:pt x="1336675" y="4886960"/>
                </a:lnTo>
                <a:lnTo>
                  <a:pt x="1275080" y="4850130"/>
                </a:lnTo>
                <a:lnTo>
                  <a:pt x="1214120" y="4810760"/>
                </a:lnTo>
                <a:lnTo>
                  <a:pt x="1154430" y="4770120"/>
                </a:lnTo>
                <a:lnTo>
                  <a:pt x="1094105" y="4728210"/>
                </a:lnTo>
                <a:lnTo>
                  <a:pt x="1036955" y="4685030"/>
                </a:lnTo>
                <a:lnTo>
                  <a:pt x="979805" y="4639310"/>
                </a:lnTo>
                <a:lnTo>
                  <a:pt x="925830" y="4593590"/>
                </a:lnTo>
                <a:lnTo>
                  <a:pt x="871219" y="4546600"/>
                </a:lnTo>
                <a:lnTo>
                  <a:pt x="819150" y="4498340"/>
                </a:lnTo>
                <a:lnTo>
                  <a:pt x="767080" y="4448810"/>
                </a:lnTo>
                <a:lnTo>
                  <a:pt x="717550" y="4398010"/>
                </a:lnTo>
                <a:lnTo>
                  <a:pt x="668655" y="4347210"/>
                </a:lnTo>
                <a:lnTo>
                  <a:pt x="622300" y="4293870"/>
                </a:lnTo>
                <a:lnTo>
                  <a:pt x="576580" y="4239260"/>
                </a:lnTo>
                <a:lnTo>
                  <a:pt x="533400" y="4184650"/>
                </a:lnTo>
                <a:lnTo>
                  <a:pt x="490855" y="4128770"/>
                </a:lnTo>
                <a:lnTo>
                  <a:pt x="450850" y="4072890"/>
                </a:lnTo>
                <a:lnTo>
                  <a:pt x="411480" y="4014470"/>
                </a:lnTo>
                <a:lnTo>
                  <a:pt x="373380" y="3956050"/>
                </a:lnTo>
                <a:lnTo>
                  <a:pt x="337184" y="3896360"/>
                </a:lnTo>
                <a:lnTo>
                  <a:pt x="304800" y="3836670"/>
                </a:lnTo>
                <a:lnTo>
                  <a:pt x="271780" y="3775710"/>
                </a:lnTo>
                <a:lnTo>
                  <a:pt x="241300" y="3713479"/>
                </a:lnTo>
                <a:lnTo>
                  <a:pt x="211455" y="3651250"/>
                </a:lnTo>
                <a:lnTo>
                  <a:pt x="184784" y="3589020"/>
                </a:lnTo>
                <a:lnTo>
                  <a:pt x="159384" y="3524250"/>
                </a:lnTo>
                <a:lnTo>
                  <a:pt x="135255" y="3460750"/>
                </a:lnTo>
                <a:lnTo>
                  <a:pt x="114300" y="3395979"/>
                </a:lnTo>
                <a:lnTo>
                  <a:pt x="95250" y="3331210"/>
                </a:lnTo>
                <a:lnTo>
                  <a:pt x="76834" y="3265170"/>
                </a:lnTo>
                <a:lnTo>
                  <a:pt x="60325" y="3199130"/>
                </a:lnTo>
                <a:lnTo>
                  <a:pt x="46354" y="3133090"/>
                </a:lnTo>
                <a:lnTo>
                  <a:pt x="33654" y="3067050"/>
                </a:lnTo>
                <a:lnTo>
                  <a:pt x="23494" y="2999740"/>
                </a:lnTo>
                <a:lnTo>
                  <a:pt x="14604" y="2932430"/>
                </a:lnTo>
                <a:lnTo>
                  <a:pt x="8254" y="2865120"/>
                </a:lnTo>
                <a:lnTo>
                  <a:pt x="3175" y="2797810"/>
                </a:lnTo>
                <a:lnTo>
                  <a:pt x="634" y="2730500"/>
                </a:lnTo>
                <a:lnTo>
                  <a:pt x="0" y="2663190"/>
                </a:lnTo>
                <a:lnTo>
                  <a:pt x="634" y="2663190"/>
                </a:lnTo>
                <a:close/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12640" y="2029460"/>
            <a:ext cx="2957830" cy="2956560"/>
          </a:xfrm>
          <a:custGeom>
            <a:avLst/>
            <a:gdLst/>
            <a:ahLst/>
            <a:cxnLst/>
            <a:rect l="l" t="t" r="r" b="b"/>
            <a:pathLst>
              <a:path w="2957830" h="2956560">
                <a:moveTo>
                  <a:pt x="0" y="1477644"/>
                </a:moveTo>
                <a:lnTo>
                  <a:pt x="0" y="1515110"/>
                </a:lnTo>
                <a:lnTo>
                  <a:pt x="2540" y="1551939"/>
                </a:lnTo>
                <a:lnTo>
                  <a:pt x="5080" y="1590039"/>
                </a:lnTo>
                <a:lnTo>
                  <a:pt x="7620" y="1626870"/>
                </a:lnTo>
                <a:lnTo>
                  <a:pt x="11430" y="1664970"/>
                </a:lnTo>
                <a:lnTo>
                  <a:pt x="16510" y="1701800"/>
                </a:lnTo>
                <a:lnTo>
                  <a:pt x="22860" y="1737995"/>
                </a:lnTo>
                <a:lnTo>
                  <a:pt x="30480" y="1774825"/>
                </a:lnTo>
                <a:lnTo>
                  <a:pt x="38100" y="1812289"/>
                </a:lnTo>
                <a:lnTo>
                  <a:pt x="46990" y="1847850"/>
                </a:lnTo>
                <a:lnTo>
                  <a:pt x="57150" y="1884045"/>
                </a:lnTo>
                <a:lnTo>
                  <a:pt x="67310" y="1920239"/>
                </a:lnTo>
                <a:lnTo>
                  <a:pt x="80010" y="1955800"/>
                </a:lnTo>
                <a:lnTo>
                  <a:pt x="92710" y="1990725"/>
                </a:lnTo>
                <a:lnTo>
                  <a:pt x="105410" y="2025650"/>
                </a:lnTo>
                <a:lnTo>
                  <a:pt x="120650" y="2060575"/>
                </a:lnTo>
                <a:lnTo>
                  <a:pt x="134620" y="2095500"/>
                </a:lnTo>
                <a:lnTo>
                  <a:pt x="151130" y="2128520"/>
                </a:lnTo>
                <a:lnTo>
                  <a:pt x="168910" y="2162175"/>
                </a:lnTo>
                <a:lnTo>
                  <a:pt x="185420" y="2193925"/>
                </a:lnTo>
                <a:lnTo>
                  <a:pt x="204470" y="2226945"/>
                </a:lnTo>
                <a:lnTo>
                  <a:pt x="223520" y="2258695"/>
                </a:lnTo>
                <a:lnTo>
                  <a:pt x="243205" y="2290445"/>
                </a:lnTo>
                <a:lnTo>
                  <a:pt x="265430" y="2322195"/>
                </a:lnTo>
                <a:lnTo>
                  <a:pt x="287020" y="2352675"/>
                </a:lnTo>
                <a:lnTo>
                  <a:pt x="309880" y="2382520"/>
                </a:lnTo>
                <a:lnTo>
                  <a:pt x="332105" y="2411095"/>
                </a:lnTo>
                <a:lnTo>
                  <a:pt x="356870" y="2440940"/>
                </a:lnTo>
                <a:lnTo>
                  <a:pt x="382270" y="2468245"/>
                </a:lnTo>
                <a:lnTo>
                  <a:pt x="406400" y="2496820"/>
                </a:lnTo>
                <a:lnTo>
                  <a:pt x="433070" y="2523490"/>
                </a:lnTo>
                <a:lnTo>
                  <a:pt x="459105" y="2548890"/>
                </a:lnTo>
                <a:lnTo>
                  <a:pt x="487680" y="2574290"/>
                </a:lnTo>
                <a:lnTo>
                  <a:pt x="515620" y="2599690"/>
                </a:lnTo>
                <a:lnTo>
                  <a:pt x="544830" y="2623820"/>
                </a:lnTo>
                <a:lnTo>
                  <a:pt x="573405" y="2646679"/>
                </a:lnTo>
                <a:lnTo>
                  <a:pt x="603250" y="2669540"/>
                </a:lnTo>
                <a:lnTo>
                  <a:pt x="633730" y="2691129"/>
                </a:lnTo>
                <a:lnTo>
                  <a:pt x="665480" y="2712720"/>
                </a:lnTo>
                <a:lnTo>
                  <a:pt x="697230" y="2731770"/>
                </a:lnTo>
                <a:lnTo>
                  <a:pt x="728980" y="2752090"/>
                </a:lnTo>
                <a:lnTo>
                  <a:pt x="760730" y="2769870"/>
                </a:lnTo>
                <a:lnTo>
                  <a:pt x="793750" y="2787650"/>
                </a:lnTo>
                <a:lnTo>
                  <a:pt x="827405" y="2805429"/>
                </a:lnTo>
                <a:lnTo>
                  <a:pt x="861060" y="2820670"/>
                </a:lnTo>
                <a:lnTo>
                  <a:pt x="895350" y="2835910"/>
                </a:lnTo>
                <a:lnTo>
                  <a:pt x="930910" y="2851150"/>
                </a:lnTo>
                <a:lnTo>
                  <a:pt x="965200" y="2863850"/>
                </a:lnTo>
                <a:lnTo>
                  <a:pt x="1000760" y="2876550"/>
                </a:lnTo>
                <a:lnTo>
                  <a:pt x="1036320" y="2887979"/>
                </a:lnTo>
                <a:lnTo>
                  <a:pt x="1071880" y="2899410"/>
                </a:lnTo>
                <a:lnTo>
                  <a:pt x="1108710" y="2909570"/>
                </a:lnTo>
                <a:lnTo>
                  <a:pt x="1144270" y="2918460"/>
                </a:lnTo>
                <a:lnTo>
                  <a:pt x="1181100" y="2926079"/>
                </a:lnTo>
                <a:lnTo>
                  <a:pt x="1217930" y="2933700"/>
                </a:lnTo>
                <a:lnTo>
                  <a:pt x="1254760" y="2938779"/>
                </a:lnTo>
                <a:lnTo>
                  <a:pt x="1290955" y="2943860"/>
                </a:lnTo>
                <a:lnTo>
                  <a:pt x="1329689" y="2948940"/>
                </a:lnTo>
                <a:lnTo>
                  <a:pt x="1366520" y="2951479"/>
                </a:lnTo>
                <a:lnTo>
                  <a:pt x="1403350" y="2954020"/>
                </a:lnTo>
                <a:lnTo>
                  <a:pt x="1441450" y="2955290"/>
                </a:lnTo>
                <a:lnTo>
                  <a:pt x="1478280" y="2956560"/>
                </a:lnTo>
                <a:lnTo>
                  <a:pt x="1516380" y="2956560"/>
                </a:lnTo>
                <a:lnTo>
                  <a:pt x="1553210" y="2955290"/>
                </a:lnTo>
                <a:lnTo>
                  <a:pt x="1591310" y="2952750"/>
                </a:lnTo>
                <a:lnTo>
                  <a:pt x="1628139" y="2948940"/>
                </a:lnTo>
                <a:lnTo>
                  <a:pt x="1664970" y="2945129"/>
                </a:lnTo>
                <a:lnTo>
                  <a:pt x="1703070" y="2940050"/>
                </a:lnTo>
                <a:lnTo>
                  <a:pt x="1739900" y="2933700"/>
                </a:lnTo>
                <a:lnTo>
                  <a:pt x="1776730" y="2926079"/>
                </a:lnTo>
                <a:lnTo>
                  <a:pt x="1812289" y="2918460"/>
                </a:lnTo>
                <a:lnTo>
                  <a:pt x="1849120" y="2909570"/>
                </a:lnTo>
                <a:lnTo>
                  <a:pt x="1885950" y="2899410"/>
                </a:lnTo>
                <a:lnTo>
                  <a:pt x="1921510" y="2889250"/>
                </a:lnTo>
                <a:lnTo>
                  <a:pt x="1957070" y="2876550"/>
                </a:lnTo>
                <a:lnTo>
                  <a:pt x="1992630" y="2863850"/>
                </a:lnTo>
                <a:lnTo>
                  <a:pt x="2026920" y="2851150"/>
                </a:lnTo>
                <a:lnTo>
                  <a:pt x="2062480" y="2837179"/>
                </a:lnTo>
                <a:lnTo>
                  <a:pt x="2095500" y="2821940"/>
                </a:lnTo>
                <a:lnTo>
                  <a:pt x="2129790" y="2805429"/>
                </a:lnTo>
                <a:lnTo>
                  <a:pt x="2162810" y="2788920"/>
                </a:lnTo>
                <a:lnTo>
                  <a:pt x="2195830" y="2771140"/>
                </a:lnTo>
                <a:lnTo>
                  <a:pt x="2228850" y="2752090"/>
                </a:lnTo>
                <a:lnTo>
                  <a:pt x="2260600" y="2733040"/>
                </a:lnTo>
                <a:lnTo>
                  <a:pt x="2292350" y="2712720"/>
                </a:lnTo>
                <a:lnTo>
                  <a:pt x="2322830" y="2691129"/>
                </a:lnTo>
                <a:lnTo>
                  <a:pt x="2353310" y="2669540"/>
                </a:lnTo>
                <a:lnTo>
                  <a:pt x="2383790" y="2646679"/>
                </a:lnTo>
                <a:lnTo>
                  <a:pt x="2413000" y="2623820"/>
                </a:lnTo>
                <a:lnTo>
                  <a:pt x="2442210" y="2599690"/>
                </a:lnTo>
                <a:lnTo>
                  <a:pt x="2470150" y="2574925"/>
                </a:lnTo>
                <a:lnTo>
                  <a:pt x="2498090" y="2549525"/>
                </a:lnTo>
                <a:lnTo>
                  <a:pt x="2523490" y="2523490"/>
                </a:lnTo>
                <a:lnTo>
                  <a:pt x="2550160" y="2496820"/>
                </a:lnTo>
                <a:lnTo>
                  <a:pt x="2575560" y="2468245"/>
                </a:lnTo>
                <a:lnTo>
                  <a:pt x="2600960" y="2440940"/>
                </a:lnTo>
                <a:lnTo>
                  <a:pt x="2625090" y="2411095"/>
                </a:lnTo>
                <a:lnTo>
                  <a:pt x="2647950" y="2382520"/>
                </a:lnTo>
                <a:lnTo>
                  <a:pt x="2670810" y="2352675"/>
                </a:lnTo>
                <a:lnTo>
                  <a:pt x="2692400" y="2322195"/>
                </a:lnTo>
                <a:lnTo>
                  <a:pt x="2712720" y="2290445"/>
                </a:lnTo>
                <a:lnTo>
                  <a:pt x="2733040" y="2258695"/>
                </a:lnTo>
                <a:lnTo>
                  <a:pt x="2752090" y="2226945"/>
                </a:lnTo>
                <a:lnTo>
                  <a:pt x="2771140" y="2195195"/>
                </a:lnTo>
                <a:lnTo>
                  <a:pt x="2788920" y="2162175"/>
                </a:lnTo>
                <a:lnTo>
                  <a:pt x="2805430" y="2129790"/>
                </a:lnTo>
                <a:lnTo>
                  <a:pt x="2821940" y="2095500"/>
                </a:lnTo>
                <a:lnTo>
                  <a:pt x="2837180" y="2060575"/>
                </a:lnTo>
                <a:lnTo>
                  <a:pt x="2851150" y="2026920"/>
                </a:lnTo>
                <a:lnTo>
                  <a:pt x="2865120" y="1990725"/>
                </a:lnTo>
                <a:lnTo>
                  <a:pt x="2877820" y="1955800"/>
                </a:lnTo>
                <a:lnTo>
                  <a:pt x="2889250" y="1920239"/>
                </a:lnTo>
                <a:lnTo>
                  <a:pt x="2900680" y="1884045"/>
                </a:lnTo>
                <a:lnTo>
                  <a:pt x="2909570" y="1847850"/>
                </a:lnTo>
                <a:lnTo>
                  <a:pt x="2918460" y="1812289"/>
                </a:lnTo>
                <a:lnTo>
                  <a:pt x="2927350" y="1774825"/>
                </a:lnTo>
                <a:lnTo>
                  <a:pt x="2933700" y="1737995"/>
                </a:lnTo>
                <a:lnTo>
                  <a:pt x="2940050" y="1701800"/>
                </a:lnTo>
                <a:lnTo>
                  <a:pt x="2945130" y="1664970"/>
                </a:lnTo>
                <a:lnTo>
                  <a:pt x="2950210" y="1626870"/>
                </a:lnTo>
                <a:lnTo>
                  <a:pt x="2952750" y="1590039"/>
                </a:lnTo>
                <a:lnTo>
                  <a:pt x="2955290" y="1553210"/>
                </a:lnTo>
                <a:lnTo>
                  <a:pt x="2956560" y="1515110"/>
                </a:lnTo>
                <a:lnTo>
                  <a:pt x="2957830" y="1477644"/>
                </a:lnTo>
                <a:lnTo>
                  <a:pt x="2957830" y="1439544"/>
                </a:lnTo>
                <a:lnTo>
                  <a:pt x="2955290" y="1403350"/>
                </a:lnTo>
                <a:lnTo>
                  <a:pt x="2952750" y="1365250"/>
                </a:lnTo>
                <a:lnTo>
                  <a:pt x="2950210" y="1327785"/>
                </a:lnTo>
                <a:lnTo>
                  <a:pt x="2945130" y="1290954"/>
                </a:lnTo>
                <a:lnTo>
                  <a:pt x="2940050" y="1252854"/>
                </a:lnTo>
                <a:lnTo>
                  <a:pt x="2934970" y="1216660"/>
                </a:lnTo>
                <a:lnTo>
                  <a:pt x="2927350" y="1179194"/>
                </a:lnTo>
                <a:lnTo>
                  <a:pt x="2919730" y="1143635"/>
                </a:lnTo>
                <a:lnTo>
                  <a:pt x="2910840" y="1106804"/>
                </a:lnTo>
                <a:lnTo>
                  <a:pt x="2900680" y="1070610"/>
                </a:lnTo>
                <a:lnTo>
                  <a:pt x="2889250" y="1035050"/>
                </a:lnTo>
                <a:lnTo>
                  <a:pt x="2877820" y="998854"/>
                </a:lnTo>
                <a:lnTo>
                  <a:pt x="2865120" y="965200"/>
                </a:lnTo>
                <a:lnTo>
                  <a:pt x="2852420" y="929004"/>
                </a:lnTo>
                <a:lnTo>
                  <a:pt x="2837180" y="895350"/>
                </a:lnTo>
                <a:lnTo>
                  <a:pt x="2821940" y="861060"/>
                </a:lnTo>
                <a:lnTo>
                  <a:pt x="2806700" y="826135"/>
                </a:lnTo>
                <a:lnTo>
                  <a:pt x="2788920" y="793750"/>
                </a:lnTo>
                <a:lnTo>
                  <a:pt x="2772410" y="760094"/>
                </a:lnTo>
                <a:lnTo>
                  <a:pt x="2753360" y="727710"/>
                </a:lnTo>
                <a:lnTo>
                  <a:pt x="2733040" y="695960"/>
                </a:lnTo>
                <a:lnTo>
                  <a:pt x="2713990" y="664210"/>
                </a:lnTo>
                <a:lnTo>
                  <a:pt x="2692400" y="633094"/>
                </a:lnTo>
                <a:lnTo>
                  <a:pt x="2670810" y="603250"/>
                </a:lnTo>
                <a:lnTo>
                  <a:pt x="2647950" y="572135"/>
                </a:lnTo>
                <a:lnTo>
                  <a:pt x="2625090" y="543560"/>
                </a:lnTo>
                <a:lnTo>
                  <a:pt x="2600960" y="514985"/>
                </a:lnTo>
                <a:lnTo>
                  <a:pt x="2575560" y="486410"/>
                </a:lnTo>
                <a:lnTo>
                  <a:pt x="2550160" y="459104"/>
                </a:lnTo>
                <a:lnTo>
                  <a:pt x="2524760" y="432435"/>
                </a:lnTo>
                <a:lnTo>
                  <a:pt x="2498090" y="406400"/>
                </a:lnTo>
                <a:lnTo>
                  <a:pt x="2470150" y="381000"/>
                </a:lnTo>
                <a:lnTo>
                  <a:pt x="2442210" y="356235"/>
                </a:lnTo>
                <a:lnTo>
                  <a:pt x="2413000" y="332104"/>
                </a:lnTo>
                <a:lnTo>
                  <a:pt x="2383790" y="308610"/>
                </a:lnTo>
                <a:lnTo>
                  <a:pt x="2354580" y="286385"/>
                </a:lnTo>
                <a:lnTo>
                  <a:pt x="2324100" y="264160"/>
                </a:lnTo>
                <a:lnTo>
                  <a:pt x="2292350" y="243204"/>
                </a:lnTo>
                <a:lnTo>
                  <a:pt x="2260600" y="222885"/>
                </a:lnTo>
                <a:lnTo>
                  <a:pt x="2228850" y="203835"/>
                </a:lnTo>
                <a:lnTo>
                  <a:pt x="2197100" y="184785"/>
                </a:lnTo>
                <a:lnTo>
                  <a:pt x="2164080" y="167004"/>
                </a:lnTo>
                <a:lnTo>
                  <a:pt x="2129790" y="150494"/>
                </a:lnTo>
                <a:lnTo>
                  <a:pt x="2096770" y="133985"/>
                </a:lnTo>
                <a:lnTo>
                  <a:pt x="2062480" y="118744"/>
                </a:lnTo>
                <a:lnTo>
                  <a:pt x="2026920" y="105410"/>
                </a:lnTo>
                <a:lnTo>
                  <a:pt x="1992630" y="90804"/>
                </a:lnTo>
                <a:lnTo>
                  <a:pt x="1957070" y="78104"/>
                </a:lnTo>
                <a:lnTo>
                  <a:pt x="1921510" y="67310"/>
                </a:lnTo>
                <a:lnTo>
                  <a:pt x="1885950" y="55244"/>
                </a:lnTo>
                <a:lnTo>
                  <a:pt x="1849120" y="46354"/>
                </a:lnTo>
                <a:lnTo>
                  <a:pt x="1813560" y="38100"/>
                </a:lnTo>
                <a:lnTo>
                  <a:pt x="1776730" y="29210"/>
                </a:lnTo>
                <a:lnTo>
                  <a:pt x="1739900" y="22860"/>
                </a:lnTo>
                <a:lnTo>
                  <a:pt x="1703070" y="16510"/>
                </a:lnTo>
                <a:lnTo>
                  <a:pt x="1666239" y="10794"/>
                </a:lnTo>
                <a:lnTo>
                  <a:pt x="1628139" y="6985"/>
                </a:lnTo>
                <a:lnTo>
                  <a:pt x="1591310" y="3810"/>
                </a:lnTo>
                <a:lnTo>
                  <a:pt x="1554480" y="635"/>
                </a:lnTo>
                <a:lnTo>
                  <a:pt x="1516380" y="0"/>
                </a:lnTo>
                <a:lnTo>
                  <a:pt x="1441450" y="0"/>
                </a:lnTo>
                <a:lnTo>
                  <a:pt x="1404620" y="635"/>
                </a:lnTo>
                <a:lnTo>
                  <a:pt x="1366520" y="3810"/>
                </a:lnTo>
                <a:lnTo>
                  <a:pt x="1329689" y="6985"/>
                </a:lnTo>
                <a:lnTo>
                  <a:pt x="1290955" y="10794"/>
                </a:lnTo>
                <a:lnTo>
                  <a:pt x="1254760" y="16510"/>
                </a:lnTo>
                <a:lnTo>
                  <a:pt x="1217930" y="22860"/>
                </a:lnTo>
                <a:lnTo>
                  <a:pt x="1181100" y="29210"/>
                </a:lnTo>
                <a:lnTo>
                  <a:pt x="1144905" y="38100"/>
                </a:lnTo>
                <a:lnTo>
                  <a:pt x="1108710" y="46354"/>
                </a:lnTo>
                <a:lnTo>
                  <a:pt x="1071880" y="55244"/>
                </a:lnTo>
                <a:lnTo>
                  <a:pt x="1036320" y="67310"/>
                </a:lnTo>
                <a:lnTo>
                  <a:pt x="1000760" y="78104"/>
                </a:lnTo>
                <a:lnTo>
                  <a:pt x="965200" y="90804"/>
                </a:lnTo>
                <a:lnTo>
                  <a:pt x="930910" y="105410"/>
                </a:lnTo>
                <a:lnTo>
                  <a:pt x="895350" y="118744"/>
                </a:lnTo>
                <a:lnTo>
                  <a:pt x="861060" y="133985"/>
                </a:lnTo>
                <a:lnTo>
                  <a:pt x="827405" y="150494"/>
                </a:lnTo>
                <a:lnTo>
                  <a:pt x="793750" y="167004"/>
                </a:lnTo>
                <a:lnTo>
                  <a:pt x="762000" y="184785"/>
                </a:lnTo>
                <a:lnTo>
                  <a:pt x="728980" y="203835"/>
                </a:lnTo>
                <a:lnTo>
                  <a:pt x="697230" y="222885"/>
                </a:lnTo>
                <a:lnTo>
                  <a:pt x="665480" y="243204"/>
                </a:lnTo>
                <a:lnTo>
                  <a:pt x="635000" y="264160"/>
                </a:lnTo>
                <a:lnTo>
                  <a:pt x="603250" y="286385"/>
                </a:lnTo>
                <a:lnTo>
                  <a:pt x="573405" y="308610"/>
                </a:lnTo>
                <a:lnTo>
                  <a:pt x="544830" y="332104"/>
                </a:lnTo>
                <a:lnTo>
                  <a:pt x="515620" y="356235"/>
                </a:lnTo>
                <a:lnTo>
                  <a:pt x="487680" y="381000"/>
                </a:lnTo>
                <a:lnTo>
                  <a:pt x="459105" y="406400"/>
                </a:lnTo>
                <a:lnTo>
                  <a:pt x="433070" y="432435"/>
                </a:lnTo>
                <a:lnTo>
                  <a:pt x="407670" y="459104"/>
                </a:lnTo>
                <a:lnTo>
                  <a:pt x="382270" y="486410"/>
                </a:lnTo>
                <a:lnTo>
                  <a:pt x="356870" y="514985"/>
                </a:lnTo>
                <a:lnTo>
                  <a:pt x="332105" y="543560"/>
                </a:lnTo>
                <a:lnTo>
                  <a:pt x="309880" y="572135"/>
                </a:lnTo>
                <a:lnTo>
                  <a:pt x="287020" y="603250"/>
                </a:lnTo>
                <a:lnTo>
                  <a:pt x="265430" y="633094"/>
                </a:lnTo>
                <a:lnTo>
                  <a:pt x="245110" y="664210"/>
                </a:lnTo>
                <a:lnTo>
                  <a:pt x="224155" y="695960"/>
                </a:lnTo>
                <a:lnTo>
                  <a:pt x="204470" y="727710"/>
                </a:lnTo>
                <a:lnTo>
                  <a:pt x="186055" y="760094"/>
                </a:lnTo>
                <a:lnTo>
                  <a:pt x="168910" y="793750"/>
                </a:lnTo>
                <a:lnTo>
                  <a:pt x="151130" y="826135"/>
                </a:lnTo>
                <a:lnTo>
                  <a:pt x="135890" y="861060"/>
                </a:lnTo>
                <a:lnTo>
                  <a:pt x="120650" y="895350"/>
                </a:lnTo>
                <a:lnTo>
                  <a:pt x="105410" y="929004"/>
                </a:lnTo>
                <a:lnTo>
                  <a:pt x="92710" y="965200"/>
                </a:lnTo>
                <a:lnTo>
                  <a:pt x="80010" y="998854"/>
                </a:lnTo>
                <a:lnTo>
                  <a:pt x="68580" y="1035050"/>
                </a:lnTo>
                <a:lnTo>
                  <a:pt x="57150" y="1070610"/>
                </a:lnTo>
                <a:lnTo>
                  <a:pt x="48260" y="1106804"/>
                </a:lnTo>
                <a:lnTo>
                  <a:pt x="38100" y="1143635"/>
                </a:lnTo>
                <a:lnTo>
                  <a:pt x="30480" y="1179194"/>
                </a:lnTo>
                <a:lnTo>
                  <a:pt x="24130" y="1216660"/>
                </a:lnTo>
                <a:lnTo>
                  <a:pt x="17780" y="1252854"/>
                </a:lnTo>
                <a:lnTo>
                  <a:pt x="12700" y="1290954"/>
                </a:lnTo>
                <a:lnTo>
                  <a:pt x="7620" y="1327785"/>
                </a:lnTo>
                <a:lnTo>
                  <a:pt x="5080" y="1365250"/>
                </a:lnTo>
                <a:lnTo>
                  <a:pt x="2540" y="1403350"/>
                </a:lnTo>
                <a:lnTo>
                  <a:pt x="1270" y="1439544"/>
                </a:lnTo>
                <a:lnTo>
                  <a:pt x="0" y="1477644"/>
                </a:lnTo>
                <a:close/>
              </a:path>
            </a:pathLst>
          </a:custGeom>
          <a:solidFill>
            <a:srgbClr val="B0B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12640" y="2029460"/>
            <a:ext cx="2957830" cy="2956560"/>
          </a:xfrm>
          <a:custGeom>
            <a:avLst/>
            <a:gdLst/>
            <a:ahLst/>
            <a:cxnLst/>
            <a:rect l="l" t="t" r="r" b="b"/>
            <a:pathLst>
              <a:path w="2957830" h="2956560">
                <a:moveTo>
                  <a:pt x="0" y="1477644"/>
                </a:moveTo>
                <a:lnTo>
                  <a:pt x="1270" y="1439544"/>
                </a:lnTo>
                <a:lnTo>
                  <a:pt x="2540" y="1403350"/>
                </a:lnTo>
                <a:lnTo>
                  <a:pt x="5080" y="1365250"/>
                </a:lnTo>
                <a:lnTo>
                  <a:pt x="7620" y="1327785"/>
                </a:lnTo>
                <a:lnTo>
                  <a:pt x="12700" y="1290954"/>
                </a:lnTo>
                <a:lnTo>
                  <a:pt x="17780" y="1252854"/>
                </a:lnTo>
                <a:lnTo>
                  <a:pt x="24130" y="1216660"/>
                </a:lnTo>
                <a:lnTo>
                  <a:pt x="30480" y="1179194"/>
                </a:lnTo>
                <a:lnTo>
                  <a:pt x="38100" y="1143635"/>
                </a:lnTo>
                <a:lnTo>
                  <a:pt x="48260" y="1106804"/>
                </a:lnTo>
                <a:lnTo>
                  <a:pt x="57150" y="1070610"/>
                </a:lnTo>
                <a:lnTo>
                  <a:pt x="68580" y="1035050"/>
                </a:lnTo>
                <a:lnTo>
                  <a:pt x="80010" y="998854"/>
                </a:lnTo>
                <a:lnTo>
                  <a:pt x="92710" y="965200"/>
                </a:lnTo>
                <a:lnTo>
                  <a:pt x="105410" y="929004"/>
                </a:lnTo>
                <a:lnTo>
                  <a:pt x="120650" y="895350"/>
                </a:lnTo>
                <a:lnTo>
                  <a:pt x="135890" y="861060"/>
                </a:lnTo>
                <a:lnTo>
                  <a:pt x="151130" y="826135"/>
                </a:lnTo>
                <a:lnTo>
                  <a:pt x="168910" y="793750"/>
                </a:lnTo>
                <a:lnTo>
                  <a:pt x="186055" y="760094"/>
                </a:lnTo>
                <a:lnTo>
                  <a:pt x="204470" y="727710"/>
                </a:lnTo>
                <a:lnTo>
                  <a:pt x="224155" y="695960"/>
                </a:lnTo>
                <a:lnTo>
                  <a:pt x="245110" y="664210"/>
                </a:lnTo>
                <a:lnTo>
                  <a:pt x="265430" y="633094"/>
                </a:lnTo>
                <a:lnTo>
                  <a:pt x="287020" y="603250"/>
                </a:lnTo>
                <a:lnTo>
                  <a:pt x="309880" y="572135"/>
                </a:lnTo>
                <a:lnTo>
                  <a:pt x="332105" y="543560"/>
                </a:lnTo>
                <a:lnTo>
                  <a:pt x="356870" y="514985"/>
                </a:lnTo>
                <a:lnTo>
                  <a:pt x="382270" y="486410"/>
                </a:lnTo>
                <a:lnTo>
                  <a:pt x="407670" y="459104"/>
                </a:lnTo>
                <a:lnTo>
                  <a:pt x="433070" y="432435"/>
                </a:lnTo>
                <a:lnTo>
                  <a:pt x="459105" y="406400"/>
                </a:lnTo>
                <a:lnTo>
                  <a:pt x="487680" y="381000"/>
                </a:lnTo>
                <a:lnTo>
                  <a:pt x="515620" y="356235"/>
                </a:lnTo>
                <a:lnTo>
                  <a:pt x="544830" y="332104"/>
                </a:lnTo>
                <a:lnTo>
                  <a:pt x="573405" y="308610"/>
                </a:lnTo>
                <a:lnTo>
                  <a:pt x="603250" y="286385"/>
                </a:lnTo>
                <a:lnTo>
                  <a:pt x="635000" y="264160"/>
                </a:lnTo>
                <a:lnTo>
                  <a:pt x="665480" y="243204"/>
                </a:lnTo>
                <a:lnTo>
                  <a:pt x="697230" y="222885"/>
                </a:lnTo>
                <a:lnTo>
                  <a:pt x="728980" y="203835"/>
                </a:lnTo>
                <a:lnTo>
                  <a:pt x="762000" y="184785"/>
                </a:lnTo>
                <a:lnTo>
                  <a:pt x="793750" y="167004"/>
                </a:lnTo>
                <a:lnTo>
                  <a:pt x="827405" y="150494"/>
                </a:lnTo>
                <a:lnTo>
                  <a:pt x="861060" y="133985"/>
                </a:lnTo>
                <a:lnTo>
                  <a:pt x="895350" y="118744"/>
                </a:lnTo>
                <a:lnTo>
                  <a:pt x="930910" y="105410"/>
                </a:lnTo>
                <a:lnTo>
                  <a:pt x="965200" y="90804"/>
                </a:lnTo>
                <a:lnTo>
                  <a:pt x="1000760" y="78104"/>
                </a:lnTo>
                <a:lnTo>
                  <a:pt x="1036320" y="67310"/>
                </a:lnTo>
                <a:lnTo>
                  <a:pt x="1071880" y="55244"/>
                </a:lnTo>
                <a:lnTo>
                  <a:pt x="1108710" y="46354"/>
                </a:lnTo>
                <a:lnTo>
                  <a:pt x="1144905" y="38100"/>
                </a:lnTo>
                <a:lnTo>
                  <a:pt x="1181100" y="29210"/>
                </a:lnTo>
                <a:lnTo>
                  <a:pt x="1217930" y="22860"/>
                </a:lnTo>
                <a:lnTo>
                  <a:pt x="1254760" y="16510"/>
                </a:lnTo>
                <a:lnTo>
                  <a:pt x="1290955" y="10794"/>
                </a:lnTo>
                <a:lnTo>
                  <a:pt x="1329689" y="6985"/>
                </a:lnTo>
                <a:lnTo>
                  <a:pt x="1366520" y="3810"/>
                </a:lnTo>
                <a:lnTo>
                  <a:pt x="1404620" y="635"/>
                </a:lnTo>
                <a:lnTo>
                  <a:pt x="1441450" y="0"/>
                </a:lnTo>
                <a:lnTo>
                  <a:pt x="1479550" y="0"/>
                </a:lnTo>
                <a:lnTo>
                  <a:pt x="1516380" y="0"/>
                </a:lnTo>
                <a:lnTo>
                  <a:pt x="1554480" y="635"/>
                </a:lnTo>
                <a:lnTo>
                  <a:pt x="1591310" y="3810"/>
                </a:lnTo>
                <a:lnTo>
                  <a:pt x="1628139" y="6985"/>
                </a:lnTo>
                <a:lnTo>
                  <a:pt x="1666239" y="10794"/>
                </a:lnTo>
                <a:lnTo>
                  <a:pt x="1703070" y="16510"/>
                </a:lnTo>
                <a:lnTo>
                  <a:pt x="1739900" y="22860"/>
                </a:lnTo>
                <a:lnTo>
                  <a:pt x="1776730" y="29210"/>
                </a:lnTo>
                <a:lnTo>
                  <a:pt x="1813560" y="38100"/>
                </a:lnTo>
                <a:lnTo>
                  <a:pt x="1849120" y="46354"/>
                </a:lnTo>
                <a:lnTo>
                  <a:pt x="1885950" y="55244"/>
                </a:lnTo>
                <a:lnTo>
                  <a:pt x="1921510" y="67310"/>
                </a:lnTo>
                <a:lnTo>
                  <a:pt x="1957070" y="78104"/>
                </a:lnTo>
                <a:lnTo>
                  <a:pt x="1992630" y="90804"/>
                </a:lnTo>
                <a:lnTo>
                  <a:pt x="2026920" y="105410"/>
                </a:lnTo>
                <a:lnTo>
                  <a:pt x="2062480" y="118744"/>
                </a:lnTo>
                <a:lnTo>
                  <a:pt x="2096770" y="133985"/>
                </a:lnTo>
                <a:lnTo>
                  <a:pt x="2129790" y="150494"/>
                </a:lnTo>
                <a:lnTo>
                  <a:pt x="2164080" y="167004"/>
                </a:lnTo>
                <a:lnTo>
                  <a:pt x="2197100" y="184785"/>
                </a:lnTo>
                <a:lnTo>
                  <a:pt x="2228850" y="203835"/>
                </a:lnTo>
                <a:lnTo>
                  <a:pt x="2260600" y="222885"/>
                </a:lnTo>
                <a:lnTo>
                  <a:pt x="2292350" y="243204"/>
                </a:lnTo>
                <a:lnTo>
                  <a:pt x="2324100" y="264160"/>
                </a:lnTo>
                <a:lnTo>
                  <a:pt x="2354580" y="286385"/>
                </a:lnTo>
                <a:lnTo>
                  <a:pt x="2383790" y="308610"/>
                </a:lnTo>
                <a:lnTo>
                  <a:pt x="2413000" y="332104"/>
                </a:lnTo>
                <a:lnTo>
                  <a:pt x="2442210" y="356235"/>
                </a:lnTo>
                <a:lnTo>
                  <a:pt x="2470150" y="381000"/>
                </a:lnTo>
                <a:lnTo>
                  <a:pt x="2498090" y="406400"/>
                </a:lnTo>
                <a:lnTo>
                  <a:pt x="2524760" y="432435"/>
                </a:lnTo>
                <a:lnTo>
                  <a:pt x="2550160" y="459104"/>
                </a:lnTo>
                <a:lnTo>
                  <a:pt x="2575560" y="486410"/>
                </a:lnTo>
                <a:lnTo>
                  <a:pt x="2600960" y="514985"/>
                </a:lnTo>
                <a:lnTo>
                  <a:pt x="2625090" y="543560"/>
                </a:lnTo>
                <a:lnTo>
                  <a:pt x="2647950" y="572135"/>
                </a:lnTo>
                <a:lnTo>
                  <a:pt x="2670810" y="603250"/>
                </a:lnTo>
                <a:lnTo>
                  <a:pt x="2692400" y="633094"/>
                </a:lnTo>
                <a:lnTo>
                  <a:pt x="2713990" y="664210"/>
                </a:lnTo>
                <a:lnTo>
                  <a:pt x="2733040" y="695960"/>
                </a:lnTo>
                <a:lnTo>
                  <a:pt x="2753360" y="727710"/>
                </a:lnTo>
                <a:lnTo>
                  <a:pt x="2772410" y="760094"/>
                </a:lnTo>
                <a:lnTo>
                  <a:pt x="2788920" y="793750"/>
                </a:lnTo>
                <a:lnTo>
                  <a:pt x="2806700" y="826135"/>
                </a:lnTo>
                <a:lnTo>
                  <a:pt x="2821940" y="861060"/>
                </a:lnTo>
                <a:lnTo>
                  <a:pt x="2837180" y="895350"/>
                </a:lnTo>
                <a:lnTo>
                  <a:pt x="2852420" y="929004"/>
                </a:lnTo>
                <a:lnTo>
                  <a:pt x="2865120" y="965200"/>
                </a:lnTo>
                <a:lnTo>
                  <a:pt x="2877820" y="998854"/>
                </a:lnTo>
                <a:lnTo>
                  <a:pt x="2889250" y="1035050"/>
                </a:lnTo>
                <a:lnTo>
                  <a:pt x="2900680" y="1070610"/>
                </a:lnTo>
                <a:lnTo>
                  <a:pt x="2910840" y="1106804"/>
                </a:lnTo>
                <a:lnTo>
                  <a:pt x="2919730" y="1143635"/>
                </a:lnTo>
                <a:lnTo>
                  <a:pt x="2927350" y="1179194"/>
                </a:lnTo>
                <a:lnTo>
                  <a:pt x="2934970" y="1216660"/>
                </a:lnTo>
                <a:lnTo>
                  <a:pt x="2940050" y="1252854"/>
                </a:lnTo>
                <a:lnTo>
                  <a:pt x="2945130" y="1290954"/>
                </a:lnTo>
                <a:lnTo>
                  <a:pt x="2950210" y="1327785"/>
                </a:lnTo>
                <a:lnTo>
                  <a:pt x="2952750" y="1365250"/>
                </a:lnTo>
                <a:lnTo>
                  <a:pt x="2955290" y="1403350"/>
                </a:lnTo>
                <a:lnTo>
                  <a:pt x="2957830" y="1439544"/>
                </a:lnTo>
                <a:lnTo>
                  <a:pt x="2957830" y="1477644"/>
                </a:lnTo>
                <a:lnTo>
                  <a:pt x="2956560" y="1515110"/>
                </a:lnTo>
                <a:lnTo>
                  <a:pt x="2955290" y="1553210"/>
                </a:lnTo>
                <a:lnTo>
                  <a:pt x="2952750" y="1590039"/>
                </a:lnTo>
                <a:lnTo>
                  <a:pt x="2950210" y="1626870"/>
                </a:lnTo>
                <a:lnTo>
                  <a:pt x="2945130" y="1664970"/>
                </a:lnTo>
                <a:lnTo>
                  <a:pt x="2940050" y="1701800"/>
                </a:lnTo>
                <a:lnTo>
                  <a:pt x="2933700" y="1737995"/>
                </a:lnTo>
                <a:lnTo>
                  <a:pt x="2927350" y="1774825"/>
                </a:lnTo>
                <a:lnTo>
                  <a:pt x="2918460" y="1812289"/>
                </a:lnTo>
                <a:lnTo>
                  <a:pt x="2909570" y="1847850"/>
                </a:lnTo>
                <a:lnTo>
                  <a:pt x="2900680" y="1884045"/>
                </a:lnTo>
                <a:lnTo>
                  <a:pt x="2889250" y="1920239"/>
                </a:lnTo>
                <a:lnTo>
                  <a:pt x="2877820" y="1955800"/>
                </a:lnTo>
                <a:lnTo>
                  <a:pt x="2865120" y="1990725"/>
                </a:lnTo>
                <a:lnTo>
                  <a:pt x="2851150" y="2026920"/>
                </a:lnTo>
                <a:lnTo>
                  <a:pt x="2837180" y="2060575"/>
                </a:lnTo>
                <a:lnTo>
                  <a:pt x="2821940" y="2095500"/>
                </a:lnTo>
                <a:lnTo>
                  <a:pt x="2805430" y="2129790"/>
                </a:lnTo>
                <a:lnTo>
                  <a:pt x="2788920" y="2162175"/>
                </a:lnTo>
                <a:lnTo>
                  <a:pt x="2771140" y="2195195"/>
                </a:lnTo>
                <a:lnTo>
                  <a:pt x="2752090" y="2226945"/>
                </a:lnTo>
                <a:lnTo>
                  <a:pt x="2733040" y="2258695"/>
                </a:lnTo>
                <a:lnTo>
                  <a:pt x="2712720" y="2290445"/>
                </a:lnTo>
                <a:lnTo>
                  <a:pt x="2692400" y="2322195"/>
                </a:lnTo>
                <a:lnTo>
                  <a:pt x="2670810" y="2352675"/>
                </a:lnTo>
                <a:lnTo>
                  <a:pt x="2647950" y="2382520"/>
                </a:lnTo>
                <a:lnTo>
                  <a:pt x="2625090" y="2411095"/>
                </a:lnTo>
                <a:lnTo>
                  <a:pt x="2600960" y="2440940"/>
                </a:lnTo>
                <a:lnTo>
                  <a:pt x="2575560" y="2468245"/>
                </a:lnTo>
                <a:lnTo>
                  <a:pt x="2550160" y="2496820"/>
                </a:lnTo>
                <a:lnTo>
                  <a:pt x="2523490" y="2523490"/>
                </a:lnTo>
                <a:lnTo>
                  <a:pt x="2498090" y="2549525"/>
                </a:lnTo>
                <a:lnTo>
                  <a:pt x="2470150" y="2574925"/>
                </a:lnTo>
                <a:lnTo>
                  <a:pt x="2442210" y="2599690"/>
                </a:lnTo>
                <a:lnTo>
                  <a:pt x="2413000" y="2623820"/>
                </a:lnTo>
                <a:lnTo>
                  <a:pt x="2383790" y="2646679"/>
                </a:lnTo>
                <a:lnTo>
                  <a:pt x="2353310" y="2669540"/>
                </a:lnTo>
                <a:lnTo>
                  <a:pt x="2322830" y="2691129"/>
                </a:lnTo>
                <a:lnTo>
                  <a:pt x="2292350" y="2712720"/>
                </a:lnTo>
                <a:lnTo>
                  <a:pt x="2260600" y="2733040"/>
                </a:lnTo>
                <a:lnTo>
                  <a:pt x="2228850" y="2752090"/>
                </a:lnTo>
                <a:lnTo>
                  <a:pt x="2195830" y="2771140"/>
                </a:lnTo>
                <a:lnTo>
                  <a:pt x="2162810" y="2788920"/>
                </a:lnTo>
                <a:lnTo>
                  <a:pt x="2129790" y="2805429"/>
                </a:lnTo>
                <a:lnTo>
                  <a:pt x="2095500" y="2821940"/>
                </a:lnTo>
                <a:lnTo>
                  <a:pt x="2062480" y="2837179"/>
                </a:lnTo>
                <a:lnTo>
                  <a:pt x="2026920" y="2851150"/>
                </a:lnTo>
                <a:lnTo>
                  <a:pt x="1992630" y="2863850"/>
                </a:lnTo>
                <a:lnTo>
                  <a:pt x="1957070" y="2876550"/>
                </a:lnTo>
                <a:lnTo>
                  <a:pt x="1921510" y="2889250"/>
                </a:lnTo>
                <a:lnTo>
                  <a:pt x="1885950" y="2899410"/>
                </a:lnTo>
                <a:lnTo>
                  <a:pt x="1849120" y="2909570"/>
                </a:lnTo>
                <a:lnTo>
                  <a:pt x="1812289" y="2918460"/>
                </a:lnTo>
                <a:lnTo>
                  <a:pt x="1776730" y="2926079"/>
                </a:lnTo>
                <a:lnTo>
                  <a:pt x="1739900" y="2933700"/>
                </a:lnTo>
                <a:lnTo>
                  <a:pt x="1703070" y="2940050"/>
                </a:lnTo>
                <a:lnTo>
                  <a:pt x="1664970" y="2945129"/>
                </a:lnTo>
                <a:lnTo>
                  <a:pt x="1628139" y="2948940"/>
                </a:lnTo>
                <a:lnTo>
                  <a:pt x="1591310" y="2952750"/>
                </a:lnTo>
                <a:lnTo>
                  <a:pt x="1553210" y="2955290"/>
                </a:lnTo>
                <a:lnTo>
                  <a:pt x="1516380" y="2956560"/>
                </a:lnTo>
                <a:lnTo>
                  <a:pt x="1478280" y="2956560"/>
                </a:lnTo>
                <a:lnTo>
                  <a:pt x="1441450" y="2955290"/>
                </a:lnTo>
                <a:lnTo>
                  <a:pt x="1403350" y="2954020"/>
                </a:lnTo>
                <a:lnTo>
                  <a:pt x="1366520" y="2951479"/>
                </a:lnTo>
                <a:lnTo>
                  <a:pt x="1329689" y="2948940"/>
                </a:lnTo>
                <a:lnTo>
                  <a:pt x="1290955" y="2943860"/>
                </a:lnTo>
                <a:lnTo>
                  <a:pt x="1254760" y="2938779"/>
                </a:lnTo>
                <a:lnTo>
                  <a:pt x="1217930" y="2933700"/>
                </a:lnTo>
                <a:lnTo>
                  <a:pt x="1181100" y="2926079"/>
                </a:lnTo>
                <a:lnTo>
                  <a:pt x="1144270" y="2918460"/>
                </a:lnTo>
                <a:lnTo>
                  <a:pt x="1108710" y="2909570"/>
                </a:lnTo>
                <a:lnTo>
                  <a:pt x="1071880" y="2899410"/>
                </a:lnTo>
                <a:lnTo>
                  <a:pt x="1036320" y="2887979"/>
                </a:lnTo>
                <a:lnTo>
                  <a:pt x="1000760" y="2876550"/>
                </a:lnTo>
                <a:lnTo>
                  <a:pt x="965200" y="2863850"/>
                </a:lnTo>
                <a:lnTo>
                  <a:pt x="930910" y="2851150"/>
                </a:lnTo>
                <a:lnTo>
                  <a:pt x="895350" y="2835910"/>
                </a:lnTo>
                <a:lnTo>
                  <a:pt x="861060" y="2820670"/>
                </a:lnTo>
                <a:lnTo>
                  <a:pt x="827405" y="2805429"/>
                </a:lnTo>
                <a:lnTo>
                  <a:pt x="793750" y="2787650"/>
                </a:lnTo>
                <a:lnTo>
                  <a:pt x="760730" y="2769870"/>
                </a:lnTo>
                <a:lnTo>
                  <a:pt x="728980" y="2752090"/>
                </a:lnTo>
                <a:lnTo>
                  <a:pt x="697230" y="2731770"/>
                </a:lnTo>
                <a:lnTo>
                  <a:pt x="665480" y="2712720"/>
                </a:lnTo>
                <a:lnTo>
                  <a:pt x="633730" y="2691129"/>
                </a:lnTo>
                <a:lnTo>
                  <a:pt x="603250" y="2669540"/>
                </a:lnTo>
                <a:lnTo>
                  <a:pt x="573405" y="2646679"/>
                </a:lnTo>
                <a:lnTo>
                  <a:pt x="544830" y="2623820"/>
                </a:lnTo>
                <a:lnTo>
                  <a:pt x="515620" y="2599690"/>
                </a:lnTo>
                <a:lnTo>
                  <a:pt x="487680" y="2574290"/>
                </a:lnTo>
                <a:lnTo>
                  <a:pt x="459105" y="2548890"/>
                </a:lnTo>
                <a:lnTo>
                  <a:pt x="433070" y="2523490"/>
                </a:lnTo>
                <a:lnTo>
                  <a:pt x="406400" y="2496820"/>
                </a:lnTo>
                <a:lnTo>
                  <a:pt x="382270" y="2468245"/>
                </a:lnTo>
                <a:lnTo>
                  <a:pt x="356870" y="2440940"/>
                </a:lnTo>
                <a:lnTo>
                  <a:pt x="332105" y="2411095"/>
                </a:lnTo>
                <a:lnTo>
                  <a:pt x="309880" y="2382520"/>
                </a:lnTo>
                <a:lnTo>
                  <a:pt x="287020" y="2352675"/>
                </a:lnTo>
                <a:lnTo>
                  <a:pt x="265430" y="2322195"/>
                </a:lnTo>
                <a:lnTo>
                  <a:pt x="243205" y="2290445"/>
                </a:lnTo>
                <a:lnTo>
                  <a:pt x="223520" y="2258695"/>
                </a:lnTo>
                <a:lnTo>
                  <a:pt x="204470" y="2226945"/>
                </a:lnTo>
                <a:lnTo>
                  <a:pt x="185420" y="2193925"/>
                </a:lnTo>
                <a:lnTo>
                  <a:pt x="168910" y="2162175"/>
                </a:lnTo>
                <a:lnTo>
                  <a:pt x="151130" y="2128520"/>
                </a:lnTo>
                <a:lnTo>
                  <a:pt x="134620" y="2095500"/>
                </a:lnTo>
                <a:lnTo>
                  <a:pt x="120650" y="2060575"/>
                </a:lnTo>
                <a:lnTo>
                  <a:pt x="105410" y="2025650"/>
                </a:lnTo>
                <a:lnTo>
                  <a:pt x="92710" y="1990725"/>
                </a:lnTo>
                <a:lnTo>
                  <a:pt x="80010" y="1955800"/>
                </a:lnTo>
                <a:lnTo>
                  <a:pt x="67310" y="1920239"/>
                </a:lnTo>
                <a:lnTo>
                  <a:pt x="57150" y="1884045"/>
                </a:lnTo>
                <a:lnTo>
                  <a:pt x="46990" y="1847850"/>
                </a:lnTo>
                <a:lnTo>
                  <a:pt x="38100" y="1812289"/>
                </a:lnTo>
                <a:lnTo>
                  <a:pt x="30480" y="1774825"/>
                </a:lnTo>
                <a:lnTo>
                  <a:pt x="22860" y="1737995"/>
                </a:lnTo>
                <a:lnTo>
                  <a:pt x="16510" y="1701800"/>
                </a:lnTo>
                <a:lnTo>
                  <a:pt x="11430" y="1664970"/>
                </a:lnTo>
                <a:lnTo>
                  <a:pt x="7620" y="1626870"/>
                </a:lnTo>
                <a:lnTo>
                  <a:pt x="5080" y="1590039"/>
                </a:lnTo>
                <a:lnTo>
                  <a:pt x="2540" y="1551939"/>
                </a:lnTo>
                <a:lnTo>
                  <a:pt x="0" y="1515110"/>
                </a:lnTo>
                <a:lnTo>
                  <a:pt x="0" y="1477644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77330" y="2098040"/>
            <a:ext cx="1037590" cy="0"/>
          </a:xfrm>
          <a:custGeom>
            <a:avLst/>
            <a:gdLst/>
            <a:ahLst/>
            <a:cxnLst/>
            <a:rect l="l" t="t" r="r" b="b"/>
            <a:pathLst>
              <a:path w="1037590">
                <a:moveTo>
                  <a:pt x="0" y="0"/>
                </a:moveTo>
                <a:lnTo>
                  <a:pt x="103759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99630" y="1198246"/>
            <a:ext cx="415290" cy="897889"/>
          </a:xfrm>
          <a:custGeom>
            <a:avLst/>
            <a:gdLst/>
            <a:ahLst/>
            <a:cxnLst/>
            <a:rect l="l" t="t" r="r" b="b"/>
            <a:pathLst>
              <a:path w="415290" h="897889">
                <a:moveTo>
                  <a:pt x="415290" y="897889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01330" y="3046729"/>
            <a:ext cx="834390" cy="982980"/>
          </a:xfrm>
          <a:custGeom>
            <a:avLst/>
            <a:gdLst/>
            <a:ahLst/>
            <a:cxnLst/>
            <a:rect l="l" t="t" r="r" b="b"/>
            <a:pathLst>
              <a:path w="834390" h="982980">
                <a:moveTo>
                  <a:pt x="0" y="982980"/>
                </a:moveTo>
                <a:lnTo>
                  <a:pt x="83439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33800" y="4495800"/>
            <a:ext cx="381000" cy="822960"/>
          </a:xfrm>
          <a:custGeom>
            <a:avLst/>
            <a:gdLst/>
            <a:ahLst/>
            <a:cxnLst/>
            <a:rect l="l" t="t" r="r" b="b"/>
            <a:pathLst>
              <a:path w="381000" h="822960">
                <a:moveTo>
                  <a:pt x="0" y="822960"/>
                </a:moveTo>
                <a:lnTo>
                  <a:pt x="38100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48989" y="1995170"/>
            <a:ext cx="1076960" cy="484504"/>
          </a:xfrm>
          <a:custGeom>
            <a:avLst/>
            <a:gdLst/>
            <a:ahLst/>
            <a:cxnLst/>
            <a:rect l="l" t="t" r="r" b="b"/>
            <a:pathLst>
              <a:path w="1076960" h="484504">
                <a:moveTo>
                  <a:pt x="0" y="484504"/>
                </a:moveTo>
                <a:lnTo>
                  <a:pt x="107696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12640" y="20294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34840" y="1977390"/>
            <a:ext cx="350520" cy="846455"/>
          </a:xfrm>
          <a:custGeom>
            <a:avLst/>
            <a:gdLst/>
            <a:ahLst/>
            <a:cxnLst/>
            <a:rect l="l" t="t" r="r" b="b"/>
            <a:pathLst>
              <a:path w="350520" h="846455">
                <a:moveTo>
                  <a:pt x="0" y="0"/>
                </a:moveTo>
                <a:lnTo>
                  <a:pt x="350520" y="846455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45070" y="3205479"/>
            <a:ext cx="553720" cy="829310"/>
          </a:xfrm>
          <a:custGeom>
            <a:avLst/>
            <a:gdLst/>
            <a:ahLst/>
            <a:cxnLst/>
            <a:rect l="l" t="t" r="r" b="b"/>
            <a:pathLst>
              <a:path w="553720" h="829310">
                <a:moveTo>
                  <a:pt x="0" y="0"/>
                </a:moveTo>
                <a:lnTo>
                  <a:pt x="553720" y="8293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14800" y="4495800"/>
            <a:ext cx="990600" cy="76200"/>
          </a:xfrm>
          <a:custGeom>
            <a:avLst/>
            <a:gdLst/>
            <a:ahLst/>
            <a:cxnLst/>
            <a:rect l="l" t="t" r="r" b="b"/>
            <a:pathLst>
              <a:path w="990600" h="76200">
                <a:moveTo>
                  <a:pt x="0" y="0"/>
                </a:moveTo>
                <a:lnTo>
                  <a:pt x="990600" y="762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53200" y="4800600"/>
            <a:ext cx="228600" cy="914400"/>
          </a:xfrm>
          <a:custGeom>
            <a:avLst/>
            <a:gdLst/>
            <a:ahLst/>
            <a:cxnLst/>
            <a:rect l="l" t="t" r="r" b="b"/>
            <a:pathLst>
              <a:path w="228600" h="914400">
                <a:moveTo>
                  <a:pt x="228600" y="0"/>
                </a:moveTo>
                <a:lnTo>
                  <a:pt x="0" y="9144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53200" y="5708650"/>
            <a:ext cx="1066800" cy="158750"/>
          </a:xfrm>
          <a:custGeom>
            <a:avLst/>
            <a:gdLst/>
            <a:ahLst/>
            <a:cxnLst/>
            <a:rect l="l" t="t" r="r" b="b"/>
            <a:pathLst>
              <a:path w="1066800" h="158750">
                <a:moveTo>
                  <a:pt x="0" y="0"/>
                </a:moveTo>
                <a:lnTo>
                  <a:pt x="1066800" y="1587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05400" y="2895600"/>
            <a:ext cx="2209800" cy="1676400"/>
          </a:xfrm>
          <a:custGeom>
            <a:avLst/>
            <a:gdLst/>
            <a:ahLst/>
            <a:cxnLst/>
            <a:rect l="l" t="t" r="r" b="b"/>
            <a:pathLst>
              <a:path w="2209800" h="1676400">
                <a:moveTo>
                  <a:pt x="1905000" y="645160"/>
                </a:moveTo>
                <a:lnTo>
                  <a:pt x="1901189" y="591820"/>
                </a:lnTo>
                <a:lnTo>
                  <a:pt x="1892300" y="539750"/>
                </a:lnTo>
                <a:lnTo>
                  <a:pt x="1877060" y="489585"/>
                </a:lnTo>
                <a:lnTo>
                  <a:pt x="1856104" y="440689"/>
                </a:lnTo>
                <a:lnTo>
                  <a:pt x="1829435" y="393700"/>
                </a:lnTo>
                <a:lnTo>
                  <a:pt x="1797685" y="347979"/>
                </a:lnTo>
                <a:lnTo>
                  <a:pt x="1760854" y="304800"/>
                </a:lnTo>
                <a:lnTo>
                  <a:pt x="1719579" y="263525"/>
                </a:lnTo>
                <a:lnTo>
                  <a:pt x="1673860" y="224789"/>
                </a:lnTo>
                <a:lnTo>
                  <a:pt x="1623695" y="188595"/>
                </a:lnTo>
                <a:lnTo>
                  <a:pt x="1569720" y="154939"/>
                </a:lnTo>
                <a:lnTo>
                  <a:pt x="1511935" y="123825"/>
                </a:lnTo>
                <a:lnTo>
                  <a:pt x="1450975" y="96520"/>
                </a:lnTo>
                <a:lnTo>
                  <a:pt x="1386204" y="71754"/>
                </a:lnTo>
                <a:lnTo>
                  <a:pt x="1318895" y="50164"/>
                </a:lnTo>
                <a:lnTo>
                  <a:pt x="1249045" y="32385"/>
                </a:lnTo>
                <a:lnTo>
                  <a:pt x="1176020" y="18414"/>
                </a:lnTo>
                <a:lnTo>
                  <a:pt x="1101089" y="8254"/>
                </a:lnTo>
                <a:lnTo>
                  <a:pt x="1024254" y="1904"/>
                </a:lnTo>
                <a:lnTo>
                  <a:pt x="946150" y="0"/>
                </a:lnTo>
                <a:lnTo>
                  <a:pt x="868045" y="1904"/>
                </a:lnTo>
                <a:lnTo>
                  <a:pt x="792479" y="8254"/>
                </a:lnTo>
                <a:lnTo>
                  <a:pt x="718185" y="19050"/>
                </a:lnTo>
                <a:lnTo>
                  <a:pt x="646429" y="33020"/>
                </a:lnTo>
                <a:lnTo>
                  <a:pt x="577214" y="51435"/>
                </a:lnTo>
                <a:lnTo>
                  <a:pt x="510539" y="73025"/>
                </a:lnTo>
                <a:lnTo>
                  <a:pt x="447039" y="98425"/>
                </a:lnTo>
                <a:lnTo>
                  <a:pt x="386714" y="126364"/>
                </a:lnTo>
                <a:lnTo>
                  <a:pt x="329564" y="158114"/>
                </a:lnTo>
                <a:lnTo>
                  <a:pt x="276225" y="192404"/>
                </a:lnTo>
                <a:lnTo>
                  <a:pt x="227329" y="229235"/>
                </a:lnTo>
                <a:lnTo>
                  <a:pt x="182245" y="269239"/>
                </a:lnTo>
                <a:lnTo>
                  <a:pt x="140970" y="311150"/>
                </a:lnTo>
                <a:lnTo>
                  <a:pt x="105410" y="354964"/>
                </a:lnTo>
                <a:lnTo>
                  <a:pt x="73660" y="401320"/>
                </a:lnTo>
                <a:lnTo>
                  <a:pt x="47625" y="449579"/>
                </a:lnTo>
                <a:lnTo>
                  <a:pt x="27304" y="499745"/>
                </a:lnTo>
                <a:lnTo>
                  <a:pt x="12064" y="550545"/>
                </a:lnTo>
                <a:lnTo>
                  <a:pt x="2539" y="603885"/>
                </a:lnTo>
                <a:lnTo>
                  <a:pt x="0" y="657860"/>
                </a:lnTo>
                <a:lnTo>
                  <a:pt x="0" y="1676400"/>
                </a:lnTo>
                <a:lnTo>
                  <a:pt x="624204" y="1676400"/>
                </a:lnTo>
                <a:lnTo>
                  <a:pt x="624204" y="645160"/>
                </a:lnTo>
                <a:lnTo>
                  <a:pt x="625475" y="629285"/>
                </a:lnTo>
                <a:lnTo>
                  <a:pt x="633095" y="598804"/>
                </a:lnTo>
                <a:lnTo>
                  <a:pt x="647064" y="569595"/>
                </a:lnTo>
                <a:lnTo>
                  <a:pt x="667385" y="543560"/>
                </a:lnTo>
                <a:lnTo>
                  <a:pt x="693420" y="519429"/>
                </a:lnTo>
                <a:lnTo>
                  <a:pt x="724535" y="499110"/>
                </a:lnTo>
                <a:lnTo>
                  <a:pt x="760095" y="481329"/>
                </a:lnTo>
                <a:lnTo>
                  <a:pt x="799464" y="467995"/>
                </a:lnTo>
                <a:lnTo>
                  <a:pt x="842010" y="458470"/>
                </a:lnTo>
                <a:lnTo>
                  <a:pt x="864235" y="455295"/>
                </a:lnTo>
                <a:lnTo>
                  <a:pt x="887095" y="453389"/>
                </a:lnTo>
                <a:lnTo>
                  <a:pt x="909954" y="452754"/>
                </a:lnTo>
                <a:lnTo>
                  <a:pt x="994410" y="452754"/>
                </a:lnTo>
                <a:lnTo>
                  <a:pt x="1017270" y="453389"/>
                </a:lnTo>
                <a:lnTo>
                  <a:pt x="1040129" y="455295"/>
                </a:lnTo>
                <a:lnTo>
                  <a:pt x="1062354" y="458470"/>
                </a:lnTo>
                <a:lnTo>
                  <a:pt x="1084579" y="462914"/>
                </a:lnTo>
                <a:lnTo>
                  <a:pt x="1125220" y="474345"/>
                </a:lnTo>
                <a:lnTo>
                  <a:pt x="1162685" y="489585"/>
                </a:lnTo>
                <a:lnTo>
                  <a:pt x="1195704" y="509270"/>
                </a:lnTo>
                <a:lnTo>
                  <a:pt x="1224914" y="531495"/>
                </a:lnTo>
                <a:lnTo>
                  <a:pt x="1247775" y="556260"/>
                </a:lnTo>
                <a:lnTo>
                  <a:pt x="1265554" y="584200"/>
                </a:lnTo>
                <a:lnTo>
                  <a:pt x="1276350" y="613410"/>
                </a:lnTo>
                <a:lnTo>
                  <a:pt x="1280160" y="645160"/>
                </a:lnTo>
                <a:lnTo>
                  <a:pt x="994410" y="645160"/>
                </a:lnTo>
                <a:lnTo>
                  <a:pt x="1601470" y="1108710"/>
                </a:lnTo>
                <a:lnTo>
                  <a:pt x="2209800" y="645160"/>
                </a:lnTo>
                <a:lnTo>
                  <a:pt x="1905000" y="64516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05400" y="2895600"/>
            <a:ext cx="2209800" cy="1676400"/>
          </a:xfrm>
          <a:custGeom>
            <a:avLst/>
            <a:gdLst/>
            <a:ahLst/>
            <a:cxnLst/>
            <a:rect l="l" t="t" r="r" b="b"/>
            <a:pathLst>
              <a:path w="2209800" h="1676400">
                <a:moveTo>
                  <a:pt x="1601470" y="1108710"/>
                </a:moveTo>
                <a:lnTo>
                  <a:pt x="2209800" y="645160"/>
                </a:lnTo>
                <a:lnTo>
                  <a:pt x="1905000" y="645160"/>
                </a:lnTo>
                <a:lnTo>
                  <a:pt x="1901189" y="591820"/>
                </a:lnTo>
                <a:lnTo>
                  <a:pt x="1892300" y="539750"/>
                </a:lnTo>
                <a:lnTo>
                  <a:pt x="1877060" y="489585"/>
                </a:lnTo>
                <a:lnTo>
                  <a:pt x="1856104" y="440689"/>
                </a:lnTo>
                <a:lnTo>
                  <a:pt x="1829435" y="393700"/>
                </a:lnTo>
                <a:lnTo>
                  <a:pt x="1797685" y="347979"/>
                </a:lnTo>
                <a:lnTo>
                  <a:pt x="1760854" y="304800"/>
                </a:lnTo>
                <a:lnTo>
                  <a:pt x="1719579" y="263525"/>
                </a:lnTo>
                <a:lnTo>
                  <a:pt x="1673860" y="224789"/>
                </a:lnTo>
                <a:lnTo>
                  <a:pt x="1623695" y="188595"/>
                </a:lnTo>
                <a:lnTo>
                  <a:pt x="1569720" y="154939"/>
                </a:lnTo>
                <a:lnTo>
                  <a:pt x="1511935" y="123825"/>
                </a:lnTo>
                <a:lnTo>
                  <a:pt x="1450975" y="96520"/>
                </a:lnTo>
                <a:lnTo>
                  <a:pt x="1386204" y="71754"/>
                </a:lnTo>
                <a:lnTo>
                  <a:pt x="1318895" y="50164"/>
                </a:lnTo>
                <a:lnTo>
                  <a:pt x="1249045" y="32385"/>
                </a:lnTo>
                <a:lnTo>
                  <a:pt x="1176020" y="18414"/>
                </a:lnTo>
                <a:lnTo>
                  <a:pt x="1101089" y="8254"/>
                </a:lnTo>
                <a:lnTo>
                  <a:pt x="1024254" y="1904"/>
                </a:lnTo>
                <a:lnTo>
                  <a:pt x="946150" y="0"/>
                </a:lnTo>
                <a:lnTo>
                  <a:pt x="868045" y="1904"/>
                </a:lnTo>
                <a:lnTo>
                  <a:pt x="792479" y="8254"/>
                </a:lnTo>
                <a:lnTo>
                  <a:pt x="718185" y="19050"/>
                </a:lnTo>
                <a:lnTo>
                  <a:pt x="646429" y="33020"/>
                </a:lnTo>
                <a:lnTo>
                  <a:pt x="577214" y="51435"/>
                </a:lnTo>
                <a:lnTo>
                  <a:pt x="510539" y="73025"/>
                </a:lnTo>
                <a:lnTo>
                  <a:pt x="447039" y="98425"/>
                </a:lnTo>
                <a:lnTo>
                  <a:pt x="386714" y="126364"/>
                </a:lnTo>
                <a:lnTo>
                  <a:pt x="329564" y="158114"/>
                </a:lnTo>
                <a:lnTo>
                  <a:pt x="276225" y="192404"/>
                </a:lnTo>
                <a:lnTo>
                  <a:pt x="227329" y="229235"/>
                </a:lnTo>
                <a:lnTo>
                  <a:pt x="182245" y="269239"/>
                </a:lnTo>
                <a:lnTo>
                  <a:pt x="140970" y="311150"/>
                </a:lnTo>
                <a:lnTo>
                  <a:pt x="105410" y="354964"/>
                </a:lnTo>
                <a:lnTo>
                  <a:pt x="73660" y="401320"/>
                </a:lnTo>
                <a:lnTo>
                  <a:pt x="47625" y="449579"/>
                </a:lnTo>
                <a:lnTo>
                  <a:pt x="27304" y="499745"/>
                </a:lnTo>
                <a:lnTo>
                  <a:pt x="12064" y="550545"/>
                </a:lnTo>
                <a:lnTo>
                  <a:pt x="2539" y="603885"/>
                </a:lnTo>
                <a:lnTo>
                  <a:pt x="0" y="657860"/>
                </a:lnTo>
                <a:lnTo>
                  <a:pt x="0" y="1676400"/>
                </a:lnTo>
                <a:lnTo>
                  <a:pt x="624204" y="1676400"/>
                </a:lnTo>
                <a:lnTo>
                  <a:pt x="624204" y="645160"/>
                </a:lnTo>
                <a:lnTo>
                  <a:pt x="625475" y="629285"/>
                </a:lnTo>
                <a:lnTo>
                  <a:pt x="633095" y="598804"/>
                </a:lnTo>
                <a:lnTo>
                  <a:pt x="647064" y="569595"/>
                </a:lnTo>
                <a:lnTo>
                  <a:pt x="667385" y="543560"/>
                </a:lnTo>
                <a:lnTo>
                  <a:pt x="693420" y="519429"/>
                </a:lnTo>
                <a:lnTo>
                  <a:pt x="724535" y="499110"/>
                </a:lnTo>
                <a:lnTo>
                  <a:pt x="760095" y="481329"/>
                </a:lnTo>
                <a:lnTo>
                  <a:pt x="799464" y="467995"/>
                </a:lnTo>
                <a:lnTo>
                  <a:pt x="842010" y="458470"/>
                </a:lnTo>
                <a:lnTo>
                  <a:pt x="864235" y="455295"/>
                </a:lnTo>
                <a:lnTo>
                  <a:pt x="887095" y="453389"/>
                </a:lnTo>
                <a:lnTo>
                  <a:pt x="909954" y="452754"/>
                </a:lnTo>
                <a:lnTo>
                  <a:pt x="994410" y="452754"/>
                </a:lnTo>
                <a:lnTo>
                  <a:pt x="1017270" y="453389"/>
                </a:lnTo>
                <a:lnTo>
                  <a:pt x="1040129" y="455295"/>
                </a:lnTo>
                <a:lnTo>
                  <a:pt x="1062354" y="458470"/>
                </a:lnTo>
                <a:lnTo>
                  <a:pt x="1084579" y="462914"/>
                </a:lnTo>
                <a:lnTo>
                  <a:pt x="1125220" y="474345"/>
                </a:lnTo>
                <a:lnTo>
                  <a:pt x="1162685" y="489585"/>
                </a:lnTo>
                <a:lnTo>
                  <a:pt x="1195704" y="509270"/>
                </a:lnTo>
                <a:lnTo>
                  <a:pt x="1224914" y="531495"/>
                </a:lnTo>
                <a:lnTo>
                  <a:pt x="1247775" y="556260"/>
                </a:lnTo>
                <a:lnTo>
                  <a:pt x="1265554" y="584200"/>
                </a:lnTo>
                <a:lnTo>
                  <a:pt x="1276350" y="613410"/>
                </a:lnTo>
                <a:lnTo>
                  <a:pt x="1280160" y="645160"/>
                </a:lnTo>
                <a:lnTo>
                  <a:pt x="994410" y="645160"/>
                </a:lnTo>
                <a:lnTo>
                  <a:pt x="1601470" y="110871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48000" y="99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97950" y="63182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70470" y="49860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05400" y="2895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15200" y="45713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20084" y="372513"/>
            <a:ext cx="1082548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dirty="0" err="1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600" spc="-14" dirty="0" err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600" dirty="0" err="1">
                <a:solidFill>
                  <a:srgbClr val="FF0000"/>
                </a:solidFill>
                <a:latin typeface="Times New Roman"/>
                <a:cs typeface="Times New Roman"/>
              </a:rPr>
              <a:t>clo</a:t>
            </a:r>
            <a:endParaRPr sz="3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22952" y="372513"/>
            <a:ext cx="52557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endParaRPr sz="36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68850" y="372513"/>
            <a:ext cx="283215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vida:</a:t>
            </a:r>
            <a:r>
              <a:rPr sz="3600" spc="-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lang="es-MX" sz="360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DI</a:t>
            </a:r>
            <a:r>
              <a:rPr sz="3600" spc="4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943698" y="356019"/>
            <a:ext cx="1984044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(de C</a:t>
            </a:r>
            <a:r>
              <a:rPr sz="3600" spc="-14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sco)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24042" y="1524201"/>
            <a:ext cx="82133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b="1" spc="4" dirty="0">
                <a:latin typeface="Times New Roman"/>
                <a:cs typeface="Times New Roman"/>
              </a:rPr>
              <a:t>Pl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-14" dirty="0">
                <a:latin typeface="Times New Roman"/>
                <a:cs typeface="Times New Roman"/>
              </a:rPr>
              <a:t>n</a:t>
            </a:r>
            <a:r>
              <a:rPr b="1" spc="14" dirty="0">
                <a:latin typeface="Times New Roman"/>
                <a:cs typeface="Times New Roman"/>
              </a:rPr>
              <a:t>e</a:t>
            </a:r>
            <a:r>
              <a:rPr b="1" spc="-9" dirty="0">
                <a:latin typeface="Times New Roman"/>
                <a:cs typeface="Times New Roman"/>
              </a:rPr>
              <a:t>a</a:t>
            </a:r>
            <a:r>
              <a:rPr b="1" dirty="0">
                <a:latin typeface="Times New Roman"/>
                <a:cs typeface="Times New Roman"/>
              </a:rPr>
              <a:t>r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71054" y="2451174"/>
            <a:ext cx="81955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b="1" spc="-14" dirty="0">
                <a:latin typeface="Times New Roman"/>
                <a:cs typeface="Times New Roman"/>
              </a:rPr>
              <a:t>D</a:t>
            </a:r>
            <a:r>
              <a:rPr b="1" spc="14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se</a:t>
            </a:r>
            <a:r>
              <a:rPr b="1" spc="-4" dirty="0">
                <a:latin typeface="Times New Roman"/>
                <a:cs typeface="Times New Roman"/>
              </a:rPr>
              <a:t>ñ</a:t>
            </a:r>
            <a:r>
              <a:rPr b="1" spc="-9" dirty="0">
                <a:latin typeface="Times New Roman"/>
                <a:cs typeface="Times New Roman"/>
              </a:rPr>
              <a:t>a</a:t>
            </a:r>
            <a:r>
              <a:rPr b="1" dirty="0">
                <a:latin typeface="Times New Roman"/>
                <a:cs typeface="Times New Roman"/>
              </a:rPr>
              <a:t>r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37403" y="3045534"/>
            <a:ext cx="78414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b="1" dirty="0">
                <a:latin typeface="Times New Roman"/>
                <a:cs typeface="Times New Roman"/>
              </a:rPr>
              <a:t>Re</a:t>
            </a:r>
            <a:r>
              <a:rPr b="1" spc="4" dirty="0">
                <a:latin typeface="Times New Roman"/>
                <a:cs typeface="Times New Roman"/>
              </a:rPr>
              <a:t>ti</a:t>
            </a:r>
            <a:r>
              <a:rPr b="1" dirty="0">
                <a:latin typeface="Times New Roman"/>
                <a:cs typeface="Times New Roman"/>
              </a:rPr>
              <a:t>rar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11983" y="3353636"/>
            <a:ext cx="107444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b="1" dirty="0">
                <a:latin typeface="Times New Roman"/>
                <a:cs typeface="Times New Roman"/>
              </a:rPr>
              <a:t>Optim</a:t>
            </a:r>
            <a:r>
              <a:rPr b="1" spc="9" dirty="0">
                <a:latin typeface="Times New Roman"/>
                <a:cs typeface="Times New Roman"/>
              </a:rPr>
              <a:t>i</a:t>
            </a:r>
            <a:r>
              <a:rPr b="1" spc="-19" dirty="0">
                <a:latin typeface="Times New Roman"/>
                <a:cs typeface="Times New Roman"/>
              </a:rPr>
              <a:t>z</a:t>
            </a:r>
            <a:r>
              <a:rPr b="1" dirty="0">
                <a:latin typeface="Times New Roman"/>
                <a:cs typeface="Times New Roman"/>
              </a:rPr>
              <a:t>ar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27545" y="4798769"/>
            <a:ext cx="134145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b="1" spc="-14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mpl</a:t>
            </a:r>
            <a:r>
              <a:rPr b="1" spc="4" dirty="0">
                <a:latin typeface="Times New Roman"/>
                <a:cs typeface="Times New Roman"/>
              </a:rPr>
              <a:t>e</a:t>
            </a:r>
            <a:r>
              <a:rPr b="1" dirty="0">
                <a:latin typeface="Times New Roman"/>
                <a:cs typeface="Times New Roman"/>
              </a:rPr>
              <a:t>m</a:t>
            </a:r>
            <a:r>
              <a:rPr b="1" spc="4" dirty="0">
                <a:latin typeface="Times New Roman"/>
                <a:cs typeface="Times New Roman"/>
              </a:rPr>
              <a:t>e</a:t>
            </a:r>
            <a:r>
              <a:rPr b="1" dirty="0">
                <a:latin typeface="Times New Roman"/>
                <a:cs typeface="Times New Roman"/>
              </a:rPr>
              <a:t>ntar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78679" y="5257493"/>
            <a:ext cx="78541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b="1" spc="14" dirty="0">
                <a:latin typeface="Times New Roman"/>
                <a:cs typeface="Times New Roman"/>
              </a:rPr>
              <a:t>O</a:t>
            </a:r>
            <a:r>
              <a:rPr b="1" spc="-14" dirty="0">
                <a:latin typeface="Times New Roman"/>
                <a:cs typeface="Times New Roman"/>
              </a:rPr>
              <a:t>p</a:t>
            </a:r>
            <a:r>
              <a:rPr b="1" spc="14" dirty="0">
                <a:latin typeface="Times New Roman"/>
                <a:cs typeface="Times New Roman"/>
              </a:rPr>
              <a:t>e</a:t>
            </a:r>
            <a:r>
              <a:rPr b="1" dirty="0">
                <a:latin typeface="Times New Roman"/>
                <a:cs typeface="Times New Roman"/>
              </a:rPr>
              <a:t>rar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16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882569" y="467380"/>
            <a:ext cx="2290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Recordar…..</a:t>
            </a:r>
          </a:p>
        </p:txBody>
      </p:sp>
      <p:sp>
        <p:nvSpPr>
          <p:cNvPr id="36" name="35 Estrella de 5 puntas"/>
          <p:cNvSpPr/>
          <p:nvPr/>
        </p:nvSpPr>
        <p:spPr>
          <a:xfrm>
            <a:off x="3150534" y="665016"/>
            <a:ext cx="261449" cy="2413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ED4F4F8A-7C02-AE2C-22AC-987FEEA08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0" y="2029894"/>
            <a:ext cx="3453174" cy="2723324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066800" y="1066800"/>
            <a:ext cx="7918616" cy="15059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36">
              <a:lnSpc>
                <a:spcPts val="4595"/>
              </a:lnSpc>
              <a:spcBef>
                <a:spcPts val="229"/>
              </a:spcBef>
            </a:pP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¿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Qué es </a:t>
            </a:r>
            <a:r>
              <a:rPr sz="4400" spc="-4" dirty="0" err="1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na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ed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?</a:t>
            </a:r>
          </a:p>
          <a:p>
            <a:pPr marL="90728">
              <a:lnSpc>
                <a:spcPct val="95825"/>
              </a:lnSpc>
              <a:spcBef>
                <a:spcPts val="3318"/>
              </a:spcBef>
            </a:pPr>
            <a:r>
              <a:rPr sz="2800" spc="4" dirty="0">
                <a:latin typeface="Times New Roman"/>
                <a:cs typeface="Times New Roman"/>
              </a:rPr>
              <a:t>Dep</a:t>
            </a:r>
            <a:r>
              <a:rPr sz="2800" dirty="0">
                <a:latin typeface="Times New Roman"/>
                <a:cs typeface="Times New Roman"/>
              </a:rPr>
              <a:t>en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14" dirty="0">
                <a:latin typeface="Times New Roman"/>
                <a:cs typeface="Times New Roman"/>
              </a:rPr>
              <a:t> </a:t>
            </a:r>
            <a:r>
              <a:rPr sz="2800" spc="9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 a </a:t>
            </a:r>
            <a:r>
              <a:rPr sz="2800" spc="-4" dirty="0">
                <a:latin typeface="Times New Roman"/>
                <a:cs typeface="Times New Roman"/>
              </a:rPr>
              <a:t>q</a:t>
            </a:r>
            <a:r>
              <a:rPr sz="2800" spc="4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ién </a:t>
            </a:r>
            <a:r>
              <a:rPr sz="2800" spc="-14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e p</a:t>
            </a:r>
            <a:r>
              <a:rPr sz="2800" spc="4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egu</a:t>
            </a:r>
            <a:r>
              <a:rPr sz="2800" spc="9" dirty="0">
                <a:latin typeface="Times New Roman"/>
                <a:cs typeface="Times New Roman"/>
              </a:rPr>
              <a:t>n</a:t>
            </a:r>
            <a:r>
              <a:rPr sz="2800" spc="-14" dirty="0">
                <a:latin typeface="Times New Roman"/>
                <a:cs typeface="Times New Roman"/>
              </a:rPr>
              <a:t>t</a:t>
            </a:r>
            <a:r>
              <a:rPr sz="2800" spc="9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s 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n la 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spc="-9" dirty="0">
                <a:latin typeface="Times New Roman"/>
                <a:cs typeface="Times New Roman"/>
              </a:rPr>
              <a:t>m</a:t>
            </a:r>
            <a:r>
              <a:rPr sz="2800" spc="4" dirty="0">
                <a:latin typeface="Times New Roman"/>
                <a:cs typeface="Times New Roman"/>
              </a:rPr>
              <a:t>pr</a:t>
            </a:r>
            <a:r>
              <a:rPr sz="2800" dirty="0">
                <a:latin typeface="Times New Roman"/>
                <a:cs typeface="Times New Roman"/>
              </a:rPr>
              <a:t>esa</a:t>
            </a:r>
            <a:r>
              <a:rPr sz="3200" dirty="0"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44829" y="2706193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67917" y="2732101"/>
            <a:ext cx="436073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800" spc="-4" dirty="0">
                <a:latin typeface="Times New Roman"/>
                <a:cs typeface="Times New Roman"/>
              </a:rPr>
              <a:t>P</a:t>
            </a:r>
            <a:r>
              <a:rPr sz="2800" spc="4" dirty="0">
                <a:latin typeface="Times New Roman"/>
                <a:cs typeface="Times New Roman"/>
              </a:rPr>
              <a:t>un</a:t>
            </a:r>
            <a:r>
              <a:rPr sz="2800" dirty="0">
                <a:latin typeface="Times New Roman"/>
                <a:cs typeface="Times New Roman"/>
              </a:rPr>
              <a:t>to 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v</a:t>
            </a:r>
            <a:r>
              <a:rPr sz="2800" spc="-4" dirty="0">
                <a:latin typeface="Times New Roman"/>
                <a:cs typeface="Times New Roman"/>
              </a:rPr>
              <a:t>i</a:t>
            </a:r>
            <a:r>
              <a:rPr sz="2800" spc="-9" dirty="0">
                <a:latin typeface="Times New Roman"/>
                <a:cs typeface="Times New Roman"/>
              </a:rPr>
              <a:t>s</a:t>
            </a:r>
            <a:r>
              <a:rPr sz="2800" spc="-14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 </a:t>
            </a:r>
            <a:r>
              <a:rPr lang="es-CO" sz="2800" dirty="0">
                <a:latin typeface="Times New Roman"/>
                <a:cs typeface="Times New Roman"/>
              </a:rPr>
              <a:t>n</a:t>
            </a:r>
            <a:r>
              <a:rPr sz="2800" dirty="0" err="1">
                <a:latin typeface="Times New Roman"/>
                <a:cs typeface="Times New Roman"/>
              </a:rPr>
              <a:t>eg</a:t>
            </a:r>
            <a:r>
              <a:rPr sz="2800" spc="9" dirty="0" err="1">
                <a:latin typeface="Times New Roman"/>
                <a:cs typeface="Times New Roman"/>
              </a:rPr>
              <a:t>o</a:t>
            </a:r>
            <a:r>
              <a:rPr sz="2800" dirty="0" err="1">
                <a:latin typeface="Times New Roman"/>
                <a:cs typeface="Times New Roman"/>
              </a:rPr>
              <a:t>cio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43941" y="2732101"/>
            <a:ext cx="226748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800" dirty="0">
                <a:latin typeface="Times New Roman"/>
                <a:cs typeface="Times New Roman"/>
              </a:rPr>
              <a:t>(</a:t>
            </a:r>
            <a:r>
              <a:rPr sz="2800" spc="-14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spc="-4" dirty="0">
                <a:latin typeface="Times New Roman"/>
                <a:cs typeface="Times New Roman"/>
              </a:rPr>
              <a:t>i</a:t>
            </a:r>
            <a:r>
              <a:rPr sz="2800" spc="-9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ec</a:t>
            </a:r>
            <a:r>
              <a:rPr sz="2800" spc="4" dirty="0">
                <a:latin typeface="Times New Roman"/>
                <a:cs typeface="Times New Roman"/>
              </a:rPr>
              <a:t>c</a:t>
            </a:r>
            <a:r>
              <a:rPr sz="2800" spc="-4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ón</a:t>
            </a:r>
            <a:r>
              <a:rPr sz="2800" dirty="0">
                <a:latin typeface="Times New Roman"/>
                <a:cs typeface="Times New Roman"/>
              </a:rPr>
              <a:t>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01979" y="3273668"/>
            <a:ext cx="25620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400" dirty="0"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67154" y="3293480"/>
            <a:ext cx="367133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lang="es-CO" sz="2400" dirty="0">
                <a:solidFill>
                  <a:srgbClr val="0070C0"/>
                </a:solidFill>
                <a:latin typeface="Times New Roman"/>
                <a:cs typeface="Times New Roman"/>
              </a:rPr>
              <a:t>En esta presentación</a:t>
            </a:r>
            <a:endParaRPr sz="24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4829" y="3809824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67916" y="3835731"/>
            <a:ext cx="152282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800" spc="-4" dirty="0">
                <a:latin typeface="Times New Roman"/>
                <a:cs typeface="Times New Roman"/>
              </a:rPr>
              <a:t>P</a:t>
            </a:r>
            <a:r>
              <a:rPr sz="2800" spc="4" dirty="0">
                <a:latin typeface="Times New Roman"/>
                <a:cs typeface="Times New Roman"/>
              </a:rPr>
              <a:t>un</a:t>
            </a:r>
            <a:r>
              <a:rPr sz="2800" dirty="0">
                <a:latin typeface="Times New Roman"/>
                <a:cs typeface="Times New Roman"/>
              </a:rPr>
              <a:t>to 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07488" y="3835731"/>
            <a:ext cx="8504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800" spc="4" dirty="0">
                <a:latin typeface="Times New Roman"/>
                <a:cs typeface="Times New Roman"/>
              </a:rPr>
              <a:t>v</a:t>
            </a:r>
            <a:r>
              <a:rPr sz="2800" spc="-4" dirty="0">
                <a:latin typeface="Times New Roman"/>
                <a:cs typeface="Times New Roman"/>
              </a:rPr>
              <a:t>i</a:t>
            </a:r>
            <a:r>
              <a:rPr sz="2800" spc="-9" dirty="0">
                <a:latin typeface="Times New Roman"/>
                <a:cs typeface="Times New Roman"/>
              </a:rPr>
              <a:t>s</a:t>
            </a:r>
            <a:r>
              <a:rPr sz="2800" spc="-14" dirty="0">
                <a:latin typeface="Times New Roman"/>
                <a:cs typeface="Times New Roman"/>
              </a:rPr>
              <a:t>ta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71595" y="3835731"/>
            <a:ext cx="1393520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es-CO" sz="2800" spc="-39" dirty="0">
                <a:latin typeface="Times New Roman"/>
                <a:cs typeface="Times New Roman"/>
              </a:rPr>
              <a:t>t</a:t>
            </a:r>
            <a:r>
              <a:rPr sz="2800" spc="4" dirty="0" err="1">
                <a:latin typeface="Times New Roman"/>
                <a:cs typeface="Times New Roman"/>
              </a:rPr>
              <a:t>écn</a:t>
            </a:r>
            <a:r>
              <a:rPr sz="2800" dirty="0" err="1">
                <a:latin typeface="Times New Roman"/>
                <a:cs typeface="Times New Roman"/>
              </a:rPr>
              <a:t>i</a:t>
            </a:r>
            <a:r>
              <a:rPr sz="2800" spc="-4" dirty="0" err="1">
                <a:latin typeface="Times New Roman"/>
                <a:cs typeface="Times New Roman"/>
              </a:rPr>
              <a:t>c</a:t>
            </a:r>
            <a:r>
              <a:rPr sz="2800" dirty="0" err="1">
                <a:latin typeface="Times New Roman"/>
                <a:cs typeface="Times New Roman"/>
              </a:rPr>
              <a:t>o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80406" y="3835731"/>
            <a:ext cx="516167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400" dirty="0">
                <a:latin typeface="Times New Roman"/>
                <a:cs typeface="Times New Roman"/>
              </a:rPr>
              <a:t>(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811902" y="3835731"/>
            <a:ext cx="47131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98511" y="3835731"/>
            <a:ext cx="56164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400" spc="-4" dirty="0">
                <a:latin typeface="Times New Roman"/>
                <a:cs typeface="Times New Roman"/>
              </a:rPr>
              <a:t>l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75444" y="3835731"/>
            <a:ext cx="2343740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es-CO" sz="2400" spc="-9" dirty="0">
                <a:latin typeface="Times New Roman"/>
                <a:cs typeface="Times New Roman"/>
              </a:rPr>
              <a:t>t</a:t>
            </a:r>
            <a:r>
              <a:rPr sz="2400" dirty="0" err="1">
                <a:latin typeface="Times New Roman"/>
                <a:cs typeface="Times New Roman"/>
              </a:rPr>
              <a:t>é</a:t>
            </a:r>
            <a:r>
              <a:rPr sz="2400" spc="9" dirty="0" err="1">
                <a:latin typeface="Times New Roman"/>
                <a:cs typeface="Times New Roman"/>
              </a:rPr>
              <a:t>c</a:t>
            </a:r>
            <a:r>
              <a:rPr sz="2400" spc="4" dirty="0" err="1">
                <a:latin typeface="Times New Roman"/>
                <a:cs typeface="Times New Roman"/>
              </a:rPr>
              <a:t>n</a:t>
            </a:r>
            <a:r>
              <a:rPr sz="2400" spc="-14" dirty="0" err="1">
                <a:latin typeface="Times New Roman"/>
                <a:cs typeface="Times New Roman"/>
              </a:rPr>
              <a:t>i</a:t>
            </a:r>
            <a:r>
              <a:rPr sz="2400" spc="4" dirty="0" err="1">
                <a:latin typeface="Times New Roman"/>
                <a:cs typeface="Times New Roman"/>
              </a:rPr>
              <a:t>c</a:t>
            </a:r>
            <a:r>
              <a:rPr sz="2400" spc="9" dirty="0" err="1">
                <a:latin typeface="Times New Roman"/>
                <a:cs typeface="Times New Roman"/>
              </a:rPr>
              <a:t>o</a:t>
            </a:r>
            <a:r>
              <a:rPr sz="2400" dirty="0" err="1">
                <a:latin typeface="Times New Roman"/>
                <a:cs typeface="Times New Roman"/>
              </a:rPr>
              <a:t>s</a:t>
            </a:r>
            <a:r>
              <a:rPr lang="es-CO" sz="2800" dirty="0">
                <a:latin typeface="Times New Roman"/>
                <a:cs typeface="Times New Roman"/>
              </a:rPr>
              <a:t>, </a:t>
            </a:r>
            <a:r>
              <a:rPr lang="es-CO" sz="2400" dirty="0">
                <a:latin typeface="Times New Roman"/>
                <a:cs typeface="Times New Roman"/>
              </a:rPr>
              <a:t>ing</a:t>
            </a:r>
            <a:r>
              <a:rPr lang="es-CO" sz="2800" dirty="0">
                <a:latin typeface="Times New Roman"/>
                <a:cs typeface="Times New Roman"/>
              </a:rPr>
              <a:t>..)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01979" y="4372727"/>
            <a:ext cx="25620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400" dirty="0"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7154" y="4398635"/>
            <a:ext cx="156555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lang="es-CO" sz="2400" spc="-14" dirty="0">
                <a:solidFill>
                  <a:srgbClr val="0070C0"/>
                </a:solidFill>
                <a:latin typeface="Times New Roman"/>
                <a:cs typeface="Times New Roman"/>
              </a:rPr>
              <a:t>En </a:t>
            </a:r>
            <a:r>
              <a:rPr sz="2400" spc="-14" dirty="0">
                <a:solidFill>
                  <a:srgbClr val="0070C0"/>
                </a:solidFill>
                <a:latin typeface="Times New Roman"/>
                <a:cs typeface="Times New Roman"/>
              </a:rPr>
              <a:t>Ca</a:t>
            </a:r>
            <a:r>
              <a:rPr sz="2400" spc="19" dirty="0">
                <a:solidFill>
                  <a:srgbClr val="0070C0"/>
                </a:solidFill>
                <a:latin typeface="Times New Roman"/>
                <a:cs typeface="Times New Roman"/>
              </a:rPr>
              <a:t>p</a:t>
            </a:r>
            <a:r>
              <a:rPr lang="es-CO" sz="2400" spc="19" dirty="0">
                <a:solidFill>
                  <a:srgbClr val="0070C0"/>
                </a:solidFill>
                <a:latin typeface="Times New Roman"/>
                <a:cs typeface="Times New Roman"/>
              </a:rPr>
              <a:t>. 2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495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17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820843" y="381000"/>
            <a:ext cx="8380984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lang="es-MX" sz="4400" dirty="0">
                <a:solidFill>
                  <a:srgbClr val="FF0000"/>
                </a:solidFill>
                <a:latin typeface="Times New Roman"/>
                <a:cs typeface="Times New Roman"/>
              </a:rPr>
              <a:t>Fase 1: Análisis de requerimientos</a:t>
            </a:r>
          </a:p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lang="es-MX" sz="4000" dirty="0">
                <a:solidFill>
                  <a:srgbClr val="0070C0"/>
                </a:solidFill>
                <a:latin typeface="Times New Roman"/>
                <a:cs typeface="Times New Roman"/>
              </a:rPr>
              <a:t>1.1 </a:t>
            </a:r>
            <a:r>
              <a:rPr sz="4000" dirty="0">
                <a:solidFill>
                  <a:srgbClr val="0070C0"/>
                </a:solidFill>
                <a:latin typeface="Times New Roman"/>
                <a:cs typeface="Times New Roman"/>
              </a:rPr>
              <a:t>Metas </a:t>
            </a:r>
            <a:r>
              <a:rPr sz="4000" spc="9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4000" dirty="0">
                <a:solidFill>
                  <a:srgbClr val="0070C0"/>
                </a:solidFill>
                <a:latin typeface="Times New Roman"/>
                <a:cs typeface="Times New Roman"/>
              </a:rPr>
              <a:t>e </a:t>
            </a:r>
            <a:r>
              <a:rPr lang="es-CO" sz="4000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4000" spc="-4" dirty="0" err="1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40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g</a:t>
            </a:r>
            <a:r>
              <a:rPr sz="4000" dirty="0" err="1">
                <a:solidFill>
                  <a:srgbClr val="0070C0"/>
                </a:solidFill>
                <a:latin typeface="Times New Roman"/>
                <a:cs typeface="Times New Roman"/>
              </a:rPr>
              <a:t>ocio</a:t>
            </a:r>
            <a:r>
              <a:rPr sz="40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4000" spc="-9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4000" dirty="0">
                <a:solidFill>
                  <a:srgbClr val="0070C0"/>
                </a:solidFill>
                <a:latin typeface="Times New Roman"/>
                <a:cs typeface="Times New Roman"/>
              </a:rPr>
              <a:t>ípicas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76400" y="2057400"/>
            <a:ext cx="286765" cy="37114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</a:p>
          <a:p>
            <a:pPr marL="12700">
              <a:lnSpc>
                <a:spcPct val="95825"/>
              </a:lnSpc>
              <a:spcBef>
                <a:spcPts val="798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</a:p>
          <a:p>
            <a:pPr marL="12700">
              <a:lnSpc>
                <a:spcPct val="95825"/>
              </a:lnSpc>
              <a:spcBef>
                <a:spcPts val="940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</a:p>
          <a:p>
            <a:pPr marL="12700">
              <a:lnSpc>
                <a:spcPct val="95825"/>
              </a:lnSpc>
              <a:spcBef>
                <a:spcPts val="966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</a:p>
          <a:p>
            <a:pPr marL="12700">
              <a:lnSpc>
                <a:spcPct val="95825"/>
              </a:lnSpc>
              <a:spcBef>
                <a:spcPts val="964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</a:p>
          <a:p>
            <a:pPr marL="12700">
              <a:lnSpc>
                <a:spcPct val="95825"/>
              </a:lnSpc>
              <a:spcBef>
                <a:spcPts val="955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</a:p>
          <a:p>
            <a:pPr marL="12700">
              <a:lnSpc>
                <a:spcPct val="95825"/>
              </a:lnSpc>
              <a:spcBef>
                <a:spcPts val="952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90874" y="1986279"/>
            <a:ext cx="6096000" cy="21992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36">
              <a:lnSpc>
                <a:spcPts val="3370"/>
              </a:lnSpc>
              <a:spcBef>
                <a:spcPts val="168"/>
              </a:spcBef>
            </a:pP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n</a:t>
            </a:r>
            <a:r>
              <a:rPr sz="2800" spc="-4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spc="-9" dirty="0">
                <a:latin typeface="Times New Roman"/>
                <a:cs typeface="Times New Roman"/>
              </a:rPr>
              <a:t>m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spc="9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tar las</a:t>
            </a:r>
            <a:r>
              <a:rPr sz="2800" spc="-1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gana</a:t>
            </a:r>
            <a:r>
              <a:rPr sz="2800" spc="-4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cias</a:t>
            </a:r>
          </a:p>
          <a:p>
            <a:pPr marL="12700" marR="61036">
              <a:lnSpc>
                <a:spcPct val="95825"/>
              </a:lnSpc>
              <a:spcBef>
                <a:spcPts val="798"/>
              </a:spcBef>
            </a:pP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4" dirty="0">
                <a:latin typeface="Times New Roman"/>
                <a:cs typeface="Times New Roman"/>
              </a:rPr>
              <a:t>educ</a:t>
            </a:r>
            <a:r>
              <a:rPr sz="2800" spc="-2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co</a:t>
            </a:r>
            <a:r>
              <a:rPr sz="2800" dirty="0">
                <a:latin typeface="Times New Roman"/>
                <a:cs typeface="Times New Roman"/>
              </a:rPr>
              <a:t>stos</a:t>
            </a:r>
            <a:r>
              <a:rPr sz="2800" spc="-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</a:t>
            </a:r>
            <a:r>
              <a:rPr sz="2800" spc="14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o</a:t>
            </a:r>
            <a:r>
              <a:rPr sz="2800" spc="4" dirty="0">
                <a:latin typeface="Times New Roman"/>
                <a:cs typeface="Times New Roman"/>
              </a:rPr>
              <a:t>pe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ción</a:t>
            </a:r>
          </a:p>
          <a:p>
            <a:pPr marL="12700" marR="61036">
              <a:lnSpc>
                <a:spcPct val="95825"/>
              </a:lnSpc>
              <a:spcBef>
                <a:spcPts val="940"/>
              </a:spcBef>
            </a:pPr>
            <a:r>
              <a:rPr sz="2800" spc="-4" dirty="0">
                <a:latin typeface="Times New Roman"/>
                <a:cs typeface="Times New Roman"/>
              </a:rPr>
              <a:t>M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spc="-4" dirty="0">
                <a:latin typeface="Times New Roman"/>
                <a:cs typeface="Times New Roman"/>
              </a:rPr>
              <a:t>jo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r </a:t>
            </a:r>
            <a:r>
              <a:rPr sz="2800" spc="4" dirty="0">
                <a:latin typeface="Times New Roman"/>
                <a:cs typeface="Times New Roman"/>
              </a:rPr>
              <a:t>la</a:t>
            </a:r>
            <a:r>
              <a:rPr sz="2800" dirty="0">
                <a:latin typeface="Times New Roman"/>
                <a:cs typeface="Times New Roman"/>
              </a:rPr>
              <a:t>s </a:t>
            </a:r>
            <a:r>
              <a:rPr sz="2800" spc="-4" dirty="0">
                <a:latin typeface="Times New Roman"/>
                <a:cs typeface="Times New Roman"/>
              </a:rPr>
              <a:t>c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spc="-9" dirty="0">
                <a:latin typeface="Times New Roman"/>
                <a:cs typeface="Times New Roman"/>
              </a:rPr>
              <a:t>m</a:t>
            </a:r>
            <a:r>
              <a:rPr sz="2800" spc="4" dirty="0">
                <a:latin typeface="Times New Roman"/>
                <a:cs typeface="Times New Roman"/>
              </a:rPr>
              <a:t>un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cac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spc="-4" dirty="0">
                <a:latin typeface="Times New Roman"/>
                <a:cs typeface="Times New Roman"/>
              </a:rPr>
              <a:t>o</a:t>
            </a:r>
            <a:r>
              <a:rPr sz="2800" spc="4" dirty="0">
                <a:latin typeface="Times New Roman"/>
                <a:cs typeface="Times New Roman"/>
              </a:rPr>
              <a:t>ne</a:t>
            </a:r>
            <a:r>
              <a:rPr sz="2800" dirty="0">
                <a:latin typeface="Times New Roman"/>
                <a:cs typeface="Times New Roman"/>
              </a:rPr>
              <a:t>s</a:t>
            </a:r>
          </a:p>
          <a:p>
            <a:pPr marL="12700">
              <a:lnSpc>
                <a:spcPct val="95825"/>
              </a:lnSpc>
              <a:spcBef>
                <a:spcPts val="966"/>
              </a:spcBef>
            </a:pP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4" dirty="0">
                <a:latin typeface="Times New Roman"/>
                <a:cs typeface="Times New Roman"/>
              </a:rPr>
              <a:t>co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14" dirty="0">
                <a:latin typeface="Times New Roman"/>
                <a:cs typeface="Times New Roman"/>
              </a:rPr>
              <a:t>t</a:t>
            </a: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r </a:t>
            </a:r>
            <a:r>
              <a:rPr sz="2800" spc="9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l </a:t>
            </a:r>
            <a:r>
              <a:rPr sz="2800" spc="4" dirty="0">
                <a:latin typeface="Times New Roman"/>
                <a:cs typeface="Times New Roman"/>
              </a:rPr>
              <a:t>c</a:t>
            </a:r>
            <a:r>
              <a:rPr sz="2800" spc="-4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c</a:t>
            </a:r>
            <a:r>
              <a:rPr sz="2800" spc="-14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o 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-4" dirty="0" err="1">
                <a:latin typeface="Times New Roman"/>
                <a:cs typeface="Times New Roman"/>
              </a:rPr>
              <a:t>d</a:t>
            </a:r>
            <a:r>
              <a:rPr sz="2800" spc="4" dirty="0" err="1">
                <a:latin typeface="Times New Roman"/>
                <a:cs typeface="Times New Roman"/>
              </a:rPr>
              <a:t>e</a:t>
            </a:r>
            <a:r>
              <a:rPr sz="2800" dirty="0" err="1">
                <a:latin typeface="Times New Roman"/>
                <a:cs typeface="Times New Roman"/>
              </a:rPr>
              <a:t>s</a:t>
            </a:r>
            <a:r>
              <a:rPr sz="2800" spc="-4" dirty="0" err="1">
                <a:latin typeface="Times New Roman"/>
                <a:cs typeface="Times New Roman"/>
              </a:rPr>
              <a:t>a</a:t>
            </a:r>
            <a:r>
              <a:rPr sz="2800" dirty="0" err="1">
                <a:latin typeface="Times New Roman"/>
                <a:cs typeface="Times New Roman"/>
              </a:rPr>
              <a:t>r</a:t>
            </a:r>
            <a:r>
              <a:rPr sz="2800" spc="-9" dirty="0" err="1">
                <a:latin typeface="Times New Roman"/>
                <a:cs typeface="Times New Roman"/>
              </a:rPr>
              <a:t>r</a:t>
            </a:r>
            <a:r>
              <a:rPr sz="2800" dirty="0" err="1">
                <a:latin typeface="Times New Roman"/>
                <a:cs typeface="Times New Roman"/>
              </a:rPr>
              <a:t>ollo</a:t>
            </a:r>
            <a:r>
              <a:rPr lang="es-MX" sz="2800" dirty="0">
                <a:latin typeface="Times New Roman"/>
                <a:cs typeface="Times New Roman"/>
              </a:rPr>
              <a:t> de productos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49779" y="4185538"/>
            <a:ext cx="6661646" cy="20953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320" marR="70098">
              <a:lnSpc>
                <a:spcPts val="3370"/>
              </a:lnSpc>
              <a:spcBef>
                <a:spcPts val="168"/>
              </a:spcBef>
            </a:pPr>
            <a:r>
              <a:rPr sz="2800" dirty="0">
                <a:latin typeface="Times New Roman"/>
                <a:cs typeface="Times New Roman"/>
              </a:rPr>
              <a:t>Ex</a:t>
            </a:r>
            <a:r>
              <a:rPr sz="2800" spc="9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9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dir</a:t>
            </a:r>
            <a:r>
              <a:rPr sz="2800" spc="-4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e a </a:t>
            </a:r>
            <a:r>
              <a:rPr sz="2800" spc="-9" dirty="0">
                <a:latin typeface="Times New Roman"/>
                <a:cs typeface="Times New Roman"/>
              </a:rPr>
              <a:t>m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4" dirty="0">
                <a:latin typeface="Times New Roman"/>
                <a:cs typeface="Times New Roman"/>
              </a:rPr>
              <a:t>ca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s </a:t>
            </a:r>
            <a:r>
              <a:rPr sz="2800" spc="-25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n</a:t>
            </a:r>
            <a:r>
              <a:rPr sz="2800" spc="-4" dirty="0">
                <a:latin typeface="Times New Roman"/>
                <a:cs typeface="Times New Roman"/>
              </a:rPr>
              <a:t>t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9" dirty="0">
                <a:latin typeface="Times New Roman"/>
                <a:cs typeface="Times New Roman"/>
              </a:rPr>
              <a:t>n</a:t>
            </a: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spc="4" dirty="0">
                <a:latin typeface="Times New Roman"/>
                <a:cs typeface="Times New Roman"/>
              </a:rPr>
              <a:t>c</a:t>
            </a:r>
            <a:r>
              <a:rPr sz="2800" spc="-4" dirty="0">
                <a:latin typeface="Times New Roman"/>
                <a:cs typeface="Times New Roman"/>
              </a:rPr>
              <a:t>io</a:t>
            </a:r>
            <a:r>
              <a:rPr sz="2800" spc="4" dirty="0">
                <a:latin typeface="Times New Roman"/>
                <a:cs typeface="Times New Roman"/>
              </a:rPr>
              <a:t>na</a:t>
            </a:r>
            <a:r>
              <a:rPr sz="2800" spc="-4" dirty="0">
                <a:latin typeface="Times New Roman"/>
                <a:cs typeface="Times New Roman"/>
              </a:rPr>
              <a:t>l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s</a:t>
            </a:r>
          </a:p>
          <a:p>
            <a:pPr marL="20320">
              <a:lnSpc>
                <a:spcPct val="95825"/>
              </a:lnSpc>
              <a:spcBef>
                <a:spcPts val="786"/>
              </a:spcBef>
            </a:pP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4" dirty="0">
                <a:latin typeface="Times New Roman"/>
                <a:cs typeface="Times New Roman"/>
              </a:rPr>
              <a:t>ac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r </a:t>
            </a:r>
            <a:r>
              <a:rPr sz="2800" spc="4" dirty="0">
                <a:latin typeface="Times New Roman"/>
                <a:cs typeface="Times New Roman"/>
              </a:rPr>
              <a:t>asoc</a:t>
            </a:r>
            <a:r>
              <a:rPr sz="2800" spc="-4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ac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on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s </a:t>
            </a:r>
            <a:r>
              <a:rPr sz="2800" spc="-4" dirty="0">
                <a:latin typeface="Times New Roman"/>
                <a:cs typeface="Times New Roman"/>
              </a:rPr>
              <a:t>co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1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ot</a:t>
            </a:r>
            <a:r>
              <a:rPr sz="2800" spc="-9" dirty="0">
                <a:latin typeface="Times New Roman"/>
                <a:cs typeface="Times New Roman"/>
              </a:rPr>
              <a:t>r</a:t>
            </a:r>
            <a:r>
              <a:rPr sz="2800" spc="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c</a:t>
            </a:r>
            <a:r>
              <a:rPr sz="2800" spc="-4" dirty="0">
                <a:latin typeface="Times New Roman"/>
                <a:cs typeface="Times New Roman"/>
              </a:rPr>
              <a:t>o</a:t>
            </a:r>
            <a:r>
              <a:rPr sz="2800" spc="-9" dirty="0">
                <a:latin typeface="Times New Roman"/>
                <a:cs typeface="Times New Roman"/>
              </a:rPr>
              <a:t>m</a:t>
            </a:r>
            <a:r>
              <a:rPr sz="2800" spc="4" dirty="0">
                <a:latin typeface="Times New Roman"/>
                <a:cs typeface="Times New Roman"/>
              </a:rPr>
              <a:t>pañ</a:t>
            </a:r>
            <a:r>
              <a:rPr sz="2800" spc="-14" dirty="0">
                <a:latin typeface="Times New Roman"/>
                <a:cs typeface="Times New Roman"/>
              </a:rPr>
              <a:t>í</a:t>
            </a:r>
            <a:r>
              <a:rPr sz="2800" spc="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s</a:t>
            </a:r>
          </a:p>
          <a:p>
            <a:pPr marL="18796" marR="181790" indent="-6096">
              <a:lnSpc>
                <a:spcPct val="99658"/>
              </a:lnSpc>
              <a:spcBef>
                <a:spcPts val="952"/>
              </a:spcBef>
            </a:pP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4" dirty="0">
                <a:latin typeface="Times New Roman"/>
                <a:cs typeface="Times New Roman"/>
              </a:rPr>
              <a:t>r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spc="4" dirty="0">
                <a:latin typeface="Times New Roman"/>
                <a:cs typeface="Times New Roman"/>
              </a:rPr>
              <a:t>ce</a:t>
            </a:r>
            <a:r>
              <a:rPr sz="2800" dirty="0">
                <a:latin typeface="Times New Roman"/>
                <a:cs typeface="Times New Roman"/>
              </a:rPr>
              <a:t>r </a:t>
            </a:r>
            <a:r>
              <a:rPr sz="2800" spc="4" dirty="0">
                <a:latin typeface="Times New Roman"/>
                <a:cs typeface="Times New Roman"/>
              </a:rPr>
              <a:t>m</a:t>
            </a:r>
            <a:r>
              <a:rPr sz="2800" spc="9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jor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-9" dirty="0">
                <a:latin typeface="Times New Roman"/>
                <a:cs typeface="Times New Roman"/>
              </a:rPr>
              <a:t>s</a:t>
            </a:r>
            <a:r>
              <a:rPr sz="2800" spc="-4" dirty="0">
                <a:latin typeface="Times New Roman"/>
                <a:cs typeface="Times New Roman"/>
              </a:rPr>
              <a:t>o</a:t>
            </a:r>
            <a:r>
              <a:rPr sz="2800" spc="4" dirty="0">
                <a:latin typeface="Times New Roman"/>
                <a:cs typeface="Times New Roman"/>
              </a:rPr>
              <a:t>p</a:t>
            </a:r>
            <a:r>
              <a:rPr sz="2800" spc="9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rte </a:t>
            </a:r>
            <a:r>
              <a:rPr sz="2800" spc="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cl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spc="9" dirty="0">
                <a:latin typeface="Times New Roman"/>
                <a:cs typeface="Times New Roman"/>
              </a:rPr>
              <a:t>n</a:t>
            </a:r>
            <a:r>
              <a:rPr sz="2800" spc="-14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4" dirty="0">
                <a:latin typeface="Times New Roman"/>
                <a:cs typeface="Times New Roman"/>
              </a:rPr>
              <a:t>ea</a:t>
            </a:r>
            <a:r>
              <a:rPr sz="2800" dirty="0">
                <a:latin typeface="Times New Roman"/>
                <a:cs typeface="Times New Roman"/>
              </a:rPr>
              <a:t>r </a:t>
            </a:r>
            <a:r>
              <a:rPr sz="2800" spc="4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9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vos </a:t>
            </a:r>
            <a:r>
              <a:rPr sz="2800" spc="-9" dirty="0">
                <a:latin typeface="Times New Roman"/>
                <a:cs typeface="Times New Roman"/>
              </a:rPr>
              <a:t>s</a:t>
            </a:r>
            <a:r>
              <a:rPr sz="2800" spc="9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4" dirty="0">
                <a:latin typeface="Times New Roman"/>
                <a:cs typeface="Times New Roman"/>
              </a:rPr>
              <a:t>v</a:t>
            </a:r>
            <a:r>
              <a:rPr sz="2800" spc="-4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c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495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000" dirty="0">
                <a:latin typeface="Times New Roman"/>
                <a:cs typeface="Times New Roman"/>
              </a:rPr>
              <a:t>1</a:t>
            </a:r>
            <a:r>
              <a:rPr sz="2000" spc="4" dirty="0">
                <a:latin typeface="Times New Roman"/>
                <a:cs typeface="Times New Roman"/>
              </a:rPr>
              <a:t>-</a:t>
            </a:r>
            <a:r>
              <a:rPr sz="2000" dirty="0">
                <a:latin typeface="Times New Roman"/>
                <a:cs typeface="Times New Roman"/>
              </a:rPr>
              <a:t>18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5122" name="Picture 2" descr="El pensamiento convergente vs. el divergente: cómo hallar el equilibrio  [2024] • Asana">
            <a:extLst>
              <a:ext uri="{FF2B5EF4-FFF2-40B4-BE49-F238E27FC236}">
                <a16:creationId xmlns:a16="http://schemas.microsoft.com/office/drawing/2014/main" id="{92B31614-DAB0-8D8C-372F-271BB3F33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119" y="2133600"/>
            <a:ext cx="389327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492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666980" y="609600"/>
            <a:ext cx="5390765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4400" spc="-4" dirty="0" err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ioridades</a:t>
            </a:r>
            <a:r>
              <a:rPr sz="4400" spc="-10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s-CO" sz="4400" spc="-129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ct</a:t>
            </a:r>
            <a:r>
              <a:rPr sz="4400" spc="9" dirty="0" err="1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ales</a:t>
            </a:r>
            <a:r>
              <a:rPr sz="4400" spc="-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88276" y="609600"/>
            <a:ext cx="2002905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spc="-14" dirty="0" err="1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spc="4" dirty="0" err="1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ocio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68504" y="1430225"/>
            <a:ext cx="228853" cy="21992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798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940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966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4275" y="1456132"/>
            <a:ext cx="8226525" cy="48348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320" marR="57398">
              <a:lnSpc>
                <a:spcPts val="3370"/>
              </a:lnSpc>
              <a:spcBef>
                <a:spcPts val="168"/>
              </a:spcBef>
            </a:pPr>
            <a:r>
              <a:rPr sz="2800" spc="-4" dirty="0">
                <a:latin typeface="Times New Roman"/>
                <a:cs typeface="Times New Roman"/>
              </a:rPr>
              <a:t>M</a:t>
            </a:r>
            <a:r>
              <a:rPr sz="2800" spc="4" dirty="0">
                <a:latin typeface="Times New Roman"/>
                <a:cs typeface="Times New Roman"/>
              </a:rPr>
              <a:t>ov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d</a:t>
            </a:r>
          </a:p>
          <a:p>
            <a:pPr marL="20320" marR="57398">
              <a:lnSpc>
                <a:spcPct val="95825"/>
              </a:lnSpc>
              <a:spcBef>
                <a:spcPts val="798"/>
              </a:spcBef>
            </a:pPr>
            <a:r>
              <a:rPr sz="2800" spc="-4" dirty="0">
                <a:latin typeface="Times New Roman"/>
                <a:cs typeface="Times New Roman"/>
              </a:rPr>
              <a:t>S</a:t>
            </a:r>
            <a:r>
              <a:rPr sz="2800" spc="4" dirty="0">
                <a:latin typeface="Times New Roman"/>
                <a:cs typeface="Times New Roman"/>
              </a:rPr>
              <a:t>egu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25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da</a:t>
            </a:r>
            <a:r>
              <a:rPr sz="2800" dirty="0">
                <a:latin typeface="Times New Roman"/>
                <a:cs typeface="Times New Roman"/>
              </a:rPr>
              <a:t>d</a:t>
            </a:r>
          </a:p>
          <a:p>
            <a:pPr marL="12700" marR="561086" indent="7620">
              <a:lnSpc>
                <a:spcPts val="3679"/>
              </a:lnSpc>
              <a:spcBef>
                <a:spcPts val="940"/>
              </a:spcBef>
            </a:pP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spc="-4" dirty="0">
                <a:latin typeface="Times New Roman"/>
                <a:cs typeface="Times New Roman"/>
              </a:rPr>
              <a:t>b</a:t>
            </a:r>
            <a:r>
              <a:rPr sz="2800" spc="4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4" dirty="0">
                <a:latin typeface="Times New Roman"/>
                <a:cs typeface="Times New Roman"/>
              </a:rPr>
              <a:t>t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z (</a:t>
            </a:r>
            <a:r>
              <a:rPr sz="2800" spc="-109" dirty="0">
                <a:latin typeface="Times New Roman"/>
                <a:cs typeface="Times New Roman"/>
              </a:rPr>
              <a:t>T</a:t>
            </a:r>
            <a:r>
              <a:rPr sz="2800" spc="-114" dirty="0">
                <a:latin typeface="Times New Roman"/>
                <a:cs typeface="Times New Roman"/>
              </a:rPr>
              <a:t>o</a:t>
            </a:r>
            <a:r>
              <a:rPr sz="2800" spc="-4" dirty="0">
                <a:latin typeface="Times New Roman"/>
                <a:cs typeface="Times New Roman"/>
              </a:rPr>
              <a:t>le</a:t>
            </a:r>
            <a:r>
              <a:rPr sz="2800" spc="-9" dirty="0">
                <a:latin typeface="Times New Roman"/>
                <a:cs typeface="Times New Roman"/>
              </a:rPr>
              <a:t>r</a:t>
            </a:r>
            <a:r>
              <a:rPr sz="2800" spc="4" dirty="0">
                <a:latin typeface="Times New Roman"/>
                <a:cs typeface="Times New Roman"/>
              </a:rPr>
              <a:t>anc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a a </a:t>
            </a:r>
            <a:r>
              <a:rPr sz="2800" spc="4" dirty="0">
                <a:latin typeface="Times New Roman"/>
                <a:cs typeface="Times New Roman"/>
              </a:rPr>
              <a:t>f</a:t>
            </a:r>
            <a:r>
              <a:rPr sz="2800" spc="-4" dirty="0">
                <a:latin typeface="Times New Roman"/>
                <a:cs typeface="Times New Roman"/>
              </a:rPr>
              <a:t>all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s) </a:t>
            </a:r>
          </a:p>
          <a:p>
            <a:pPr marL="12700" marR="561086">
              <a:lnSpc>
                <a:spcPts val="3679"/>
              </a:lnSpc>
              <a:spcBef>
                <a:spcPts val="967"/>
              </a:spcBef>
            </a:pP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4" dirty="0">
                <a:latin typeface="Times New Roman"/>
                <a:cs typeface="Times New Roman"/>
              </a:rPr>
              <a:t>i</a:t>
            </a:r>
            <a:r>
              <a:rPr sz="2800" spc="-14" dirty="0">
                <a:latin typeface="Times New Roman"/>
                <a:cs typeface="Times New Roman"/>
              </a:rPr>
              <a:t>l</a:t>
            </a:r>
            <a:r>
              <a:rPr sz="2800" spc="-4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en</a:t>
            </a:r>
            <a:r>
              <a:rPr sz="2800" spc="9" dirty="0">
                <a:latin typeface="Times New Roman"/>
                <a:cs typeface="Times New Roman"/>
              </a:rPr>
              <a:t>c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1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(Co</a:t>
            </a:r>
            <a:r>
              <a:rPr sz="2800" spc="9" dirty="0">
                <a:latin typeface="Times New Roman"/>
                <a:cs typeface="Times New Roman"/>
              </a:rPr>
              <a:t>n</a:t>
            </a:r>
            <a:r>
              <a:rPr sz="2800" spc="-14" dirty="0">
                <a:latin typeface="Times New Roman"/>
                <a:cs typeface="Times New Roman"/>
              </a:rPr>
              <a:t>ti</a:t>
            </a:r>
            <a:r>
              <a:rPr sz="2800" spc="4" dirty="0">
                <a:latin typeface="Times New Roman"/>
                <a:cs typeface="Times New Roman"/>
              </a:rPr>
              <a:t>n</a:t>
            </a:r>
            <a:r>
              <a:rPr sz="2800" spc="9" dirty="0">
                <a:latin typeface="Times New Roman"/>
                <a:cs typeface="Times New Roman"/>
              </a:rPr>
              <a:t>u</a:t>
            </a:r>
            <a:r>
              <a:rPr sz="2800" spc="-4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des</a:t>
            </a:r>
            <a:r>
              <a:rPr sz="2800" spc="9" dirty="0">
                <a:latin typeface="Times New Roman"/>
                <a:cs typeface="Times New Roman"/>
              </a:rPr>
              <a:t>p</a:t>
            </a:r>
            <a:r>
              <a:rPr sz="2800" spc="4" dirty="0">
                <a:latin typeface="Times New Roman"/>
                <a:cs typeface="Times New Roman"/>
              </a:rPr>
              <a:t>ué</a:t>
            </a:r>
            <a:r>
              <a:rPr sz="2800" dirty="0">
                <a:latin typeface="Times New Roman"/>
                <a:cs typeface="Times New Roman"/>
              </a:rPr>
              <a:t>s 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lang="es-MX" sz="2800" dirty="0">
                <a:latin typeface="Times New Roman"/>
                <a:cs typeface="Times New Roman"/>
              </a:rPr>
              <a:t> d</a:t>
            </a:r>
            <a:r>
              <a:rPr sz="4400" baseline="1811" dirty="0" err="1">
                <a:latin typeface="Times New Roman"/>
                <a:cs typeface="Times New Roman"/>
              </a:rPr>
              <a:t>esas</a:t>
            </a:r>
            <a:r>
              <a:rPr sz="4400" spc="-4" baseline="1811" dirty="0" err="1">
                <a:latin typeface="Times New Roman"/>
                <a:cs typeface="Times New Roman"/>
              </a:rPr>
              <a:t>t</a:t>
            </a:r>
            <a:r>
              <a:rPr sz="4400" baseline="1811" dirty="0" err="1">
                <a:latin typeface="Times New Roman"/>
                <a:cs typeface="Times New Roman"/>
              </a:rPr>
              <a:t>r</a:t>
            </a:r>
            <a:r>
              <a:rPr sz="4400" spc="4" baseline="1811" dirty="0" err="1">
                <a:latin typeface="Times New Roman"/>
                <a:cs typeface="Times New Roman"/>
              </a:rPr>
              <a:t>e</a:t>
            </a:r>
            <a:r>
              <a:rPr sz="4400" baseline="1811" dirty="0">
                <a:latin typeface="Times New Roman"/>
                <a:cs typeface="Times New Roman"/>
              </a:rPr>
              <a:t>)</a:t>
            </a:r>
            <a:endParaRPr sz="2800" dirty="0">
              <a:latin typeface="Times New Roman"/>
              <a:cs typeface="Times New Roman"/>
            </a:endParaRPr>
          </a:p>
          <a:p>
            <a:pPr marL="18796" indent="-6096">
              <a:lnSpc>
                <a:spcPct val="99754"/>
              </a:lnSpc>
              <a:spcBef>
                <a:spcPts val="795"/>
              </a:spcBef>
            </a:pP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s </a:t>
            </a:r>
            <a:r>
              <a:rPr sz="2800" spc="4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4" dirty="0">
                <a:latin typeface="Times New Roman"/>
                <a:cs typeface="Times New Roman"/>
              </a:rPr>
              <a:t>oy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spc="9" dirty="0">
                <a:latin typeface="Times New Roman"/>
                <a:cs typeface="Times New Roman"/>
              </a:rPr>
              <a:t>c</a:t>
            </a:r>
            <a:r>
              <a:rPr sz="2800" spc="-4" dirty="0">
                <a:latin typeface="Times New Roman"/>
                <a:cs typeface="Times New Roman"/>
              </a:rPr>
              <a:t>t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s 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 </a:t>
            </a:r>
            <a:r>
              <a:rPr sz="2800" spc="-14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ed</a:t>
            </a:r>
            <a:r>
              <a:rPr sz="2800" spc="19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spc="4" dirty="0">
                <a:latin typeface="Times New Roman"/>
                <a:cs typeface="Times New Roman"/>
              </a:rPr>
              <a:t>eb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n </a:t>
            </a:r>
            <a:r>
              <a:rPr sz="2800" spc="4" dirty="0">
                <a:latin typeface="Times New Roman"/>
                <a:cs typeface="Times New Roman"/>
              </a:rPr>
              <a:t>pr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4" dirty="0">
                <a:latin typeface="Times New Roman"/>
                <a:cs typeface="Times New Roman"/>
              </a:rPr>
              <a:t>iz</a:t>
            </a:r>
            <a:r>
              <a:rPr sz="2800" dirty="0">
                <a:latin typeface="Times New Roman"/>
                <a:cs typeface="Times New Roman"/>
              </a:rPr>
              <a:t>arse </a:t>
            </a:r>
            <a:r>
              <a:rPr sz="2800" spc="-4" dirty="0">
                <a:latin typeface="Times New Roman"/>
                <a:cs typeface="Times New Roman"/>
              </a:rPr>
              <a:t>c</a:t>
            </a:r>
            <a:r>
              <a:rPr sz="2800" spc="9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n </a:t>
            </a:r>
            <a:r>
              <a:rPr sz="2800" spc="4" dirty="0">
                <a:latin typeface="Times New Roman"/>
                <a:cs typeface="Times New Roman"/>
              </a:rPr>
              <a:t>ba</a:t>
            </a:r>
            <a:r>
              <a:rPr sz="2800" dirty="0">
                <a:latin typeface="Times New Roman"/>
                <a:cs typeface="Times New Roman"/>
              </a:rPr>
              <a:t>se 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14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m</a:t>
            </a:r>
            <a:r>
              <a:rPr sz="2800" spc="9" dirty="0">
                <a:latin typeface="Times New Roman"/>
                <a:cs typeface="Times New Roman"/>
              </a:rPr>
              <a:t>e</a:t>
            </a:r>
            <a:r>
              <a:rPr sz="2800" spc="-14" dirty="0">
                <a:latin typeface="Times New Roman"/>
                <a:cs typeface="Times New Roman"/>
              </a:rPr>
              <a:t>t</a:t>
            </a:r>
            <a:r>
              <a:rPr sz="2800" spc="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s fi</a:t>
            </a:r>
            <a:r>
              <a:rPr sz="2800" spc="-4" dirty="0">
                <a:latin typeface="Times New Roman"/>
                <a:cs typeface="Times New Roman"/>
              </a:rPr>
              <a:t>s</a:t>
            </a:r>
            <a:r>
              <a:rPr sz="2800" spc="4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ales</a:t>
            </a:r>
          </a:p>
          <a:p>
            <a:pPr marL="18796" marR="94905" indent="-6096">
              <a:lnSpc>
                <a:spcPct val="100041"/>
              </a:lnSpc>
              <a:spcBef>
                <a:spcPts val="806"/>
              </a:spcBef>
            </a:pP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s </a:t>
            </a:r>
            <a:r>
              <a:rPr sz="2800" spc="-4" dirty="0">
                <a:latin typeface="Times New Roman"/>
                <a:cs typeface="Times New Roman"/>
              </a:rPr>
              <a:t>r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es 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eb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n 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spc="-9" dirty="0">
                <a:latin typeface="Times New Roman"/>
                <a:cs typeface="Times New Roman"/>
              </a:rPr>
              <a:t>f</a:t>
            </a:r>
            <a:r>
              <a:rPr sz="2800" spc="4" dirty="0">
                <a:latin typeface="Times New Roman"/>
                <a:cs typeface="Times New Roman"/>
              </a:rPr>
              <a:t>rece</a:t>
            </a:r>
            <a:r>
              <a:rPr sz="2800" dirty="0">
                <a:latin typeface="Times New Roman"/>
                <a:cs typeface="Times New Roman"/>
              </a:rPr>
              <a:t>r </a:t>
            </a:r>
            <a:r>
              <a:rPr sz="2800" spc="-4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n retar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o </a:t>
            </a:r>
            <a:r>
              <a:rPr sz="2800" spc="4" dirty="0">
                <a:latin typeface="Times New Roman"/>
                <a:cs typeface="Times New Roman"/>
              </a:rPr>
              <a:t>b</a:t>
            </a:r>
            <a:r>
              <a:rPr sz="2800" dirty="0">
                <a:latin typeface="Times New Roman"/>
                <a:cs typeface="Times New Roman"/>
              </a:rPr>
              <a:t>ajo, re</a:t>
            </a:r>
            <a:r>
              <a:rPr sz="2800" spc="9" dirty="0">
                <a:latin typeface="Times New Roman"/>
                <a:cs typeface="Times New Roman"/>
              </a:rPr>
              <a:t>q</a:t>
            </a:r>
            <a:r>
              <a:rPr sz="2800" dirty="0">
                <a:latin typeface="Times New Roman"/>
                <a:cs typeface="Times New Roman"/>
              </a:rPr>
              <a:t>uer</a:t>
            </a:r>
            <a:r>
              <a:rPr sz="2800" spc="-4" dirty="0">
                <a:latin typeface="Times New Roman"/>
                <a:cs typeface="Times New Roman"/>
              </a:rPr>
              <a:t>id</a:t>
            </a:r>
            <a:r>
              <a:rPr sz="2800" dirty="0">
                <a:latin typeface="Times New Roman"/>
                <a:cs typeface="Times New Roman"/>
              </a:rPr>
              <a:t>o </a:t>
            </a:r>
            <a:r>
              <a:rPr sz="2800" spc="4" dirty="0">
                <a:latin typeface="Times New Roman"/>
                <a:cs typeface="Times New Roman"/>
              </a:rPr>
              <a:t>pa</a:t>
            </a:r>
            <a:r>
              <a:rPr sz="2800" spc="-9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pl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c</a:t>
            </a:r>
            <a:r>
              <a:rPr sz="2800" spc="14" dirty="0">
                <a:latin typeface="Times New Roman"/>
                <a:cs typeface="Times New Roman"/>
              </a:rPr>
              <a:t>a</a:t>
            </a:r>
            <a:r>
              <a:rPr sz="2800" spc="4" dirty="0">
                <a:latin typeface="Times New Roman"/>
                <a:cs typeface="Times New Roman"/>
              </a:rPr>
              <a:t>c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one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1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 </a:t>
            </a:r>
            <a:r>
              <a:rPr sz="2800" spc="9" dirty="0" err="1">
                <a:latin typeface="Times New Roman"/>
                <a:cs typeface="Times New Roman"/>
              </a:rPr>
              <a:t>t</a:t>
            </a:r>
            <a:r>
              <a:rPr sz="2800" spc="-14" dirty="0" err="1">
                <a:latin typeface="Times New Roman"/>
                <a:cs typeface="Times New Roman"/>
              </a:rPr>
              <a:t>i</a:t>
            </a:r>
            <a:r>
              <a:rPr sz="2800" spc="4" dirty="0" err="1">
                <a:latin typeface="Times New Roman"/>
                <a:cs typeface="Times New Roman"/>
              </a:rPr>
              <a:t>e</a:t>
            </a:r>
            <a:r>
              <a:rPr sz="2800" spc="-9" dirty="0" err="1">
                <a:latin typeface="Times New Roman"/>
                <a:cs typeface="Times New Roman"/>
              </a:rPr>
              <a:t>m</a:t>
            </a:r>
            <a:r>
              <a:rPr sz="2800" spc="-4" dirty="0" err="1">
                <a:latin typeface="Times New Roman"/>
                <a:cs typeface="Times New Roman"/>
              </a:rPr>
              <a:t>p</a:t>
            </a:r>
            <a:r>
              <a:rPr sz="2800" dirty="0" err="1">
                <a:latin typeface="Times New Roman"/>
                <a:cs typeface="Times New Roman"/>
              </a:rPr>
              <a:t>o</a:t>
            </a:r>
            <a:r>
              <a:rPr sz="2800" spc="19" dirty="0">
                <a:latin typeface="Times New Roman"/>
                <a:cs typeface="Times New Roman"/>
              </a:rPr>
              <a:t> </a:t>
            </a:r>
            <a:r>
              <a:rPr sz="2800" spc="-9" dirty="0">
                <a:latin typeface="Times New Roman"/>
                <a:cs typeface="Times New Roman"/>
              </a:rPr>
              <a:t>r</a:t>
            </a:r>
            <a:r>
              <a:rPr sz="2800" spc="4" dirty="0">
                <a:latin typeface="Times New Roman"/>
                <a:cs typeface="Times New Roman"/>
              </a:rPr>
              <a:t>ea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lang="es-CO" sz="2800" dirty="0">
                <a:latin typeface="Times New Roman"/>
                <a:cs typeface="Times New Roman"/>
              </a:rPr>
              <a:t> como </a:t>
            </a:r>
            <a:r>
              <a:rPr lang="es-CO" sz="2800" dirty="0" err="1">
                <a:latin typeface="Times New Roman"/>
                <a:cs typeface="Times New Roman"/>
              </a:rPr>
              <a:t>VoIP</a:t>
            </a:r>
            <a:r>
              <a:rPr lang="es-CO" sz="2800" dirty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68504" y="3733800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68504" y="4724400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495535" y="645068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19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F3EB4EA-17AC-8ED2-B1E3-2AE9C0295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7548" y="1430225"/>
            <a:ext cx="2161052" cy="214047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5699760" y="1752600"/>
            <a:ext cx="3249930" cy="1788160"/>
          </a:xfrm>
          <a:custGeom>
            <a:avLst/>
            <a:gdLst/>
            <a:ahLst/>
            <a:cxnLst/>
            <a:rect l="l" t="t" r="r" b="b"/>
            <a:pathLst>
              <a:path w="3249930" h="1788160">
                <a:moveTo>
                  <a:pt x="0" y="1788160"/>
                </a:moveTo>
                <a:lnTo>
                  <a:pt x="3249930" y="1788160"/>
                </a:lnTo>
                <a:lnTo>
                  <a:pt x="3249930" y="0"/>
                </a:lnTo>
                <a:lnTo>
                  <a:pt x="0" y="0"/>
                </a:lnTo>
                <a:lnTo>
                  <a:pt x="0" y="1788160"/>
                </a:lnTo>
                <a:close/>
              </a:path>
            </a:pathLst>
          </a:custGeom>
          <a:solidFill>
            <a:srgbClr val="00DE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26481" y="1772285"/>
            <a:ext cx="4043045" cy="3424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38800" y="4514850"/>
            <a:ext cx="4460240" cy="722630"/>
          </a:xfrm>
          <a:custGeom>
            <a:avLst/>
            <a:gdLst/>
            <a:ahLst/>
            <a:cxnLst/>
            <a:rect l="l" t="t" r="r" b="b"/>
            <a:pathLst>
              <a:path w="4460240" h="722629">
                <a:moveTo>
                  <a:pt x="1217295" y="524510"/>
                </a:moveTo>
                <a:lnTo>
                  <a:pt x="1179195" y="463550"/>
                </a:lnTo>
                <a:lnTo>
                  <a:pt x="1102995" y="372110"/>
                </a:lnTo>
                <a:lnTo>
                  <a:pt x="1035050" y="287655"/>
                </a:lnTo>
                <a:lnTo>
                  <a:pt x="950595" y="190500"/>
                </a:lnTo>
                <a:lnTo>
                  <a:pt x="562610" y="0"/>
                </a:lnTo>
                <a:lnTo>
                  <a:pt x="501650" y="38100"/>
                </a:lnTo>
                <a:lnTo>
                  <a:pt x="372745" y="152400"/>
                </a:lnTo>
                <a:lnTo>
                  <a:pt x="281304" y="219710"/>
                </a:lnTo>
                <a:lnTo>
                  <a:pt x="190500" y="311150"/>
                </a:lnTo>
                <a:lnTo>
                  <a:pt x="22860" y="524510"/>
                </a:lnTo>
                <a:lnTo>
                  <a:pt x="0" y="722630"/>
                </a:lnTo>
                <a:lnTo>
                  <a:pt x="4460240" y="722630"/>
                </a:lnTo>
                <a:lnTo>
                  <a:pt x="4391025" y="532130"/>
                </a:lnTo>
                <a:lnTo>
                  <a:pt x="4149090" y="372110"/>
                </a:lnTo>
                <a:lnTo>
                  <a:pt x="3897629" y="287655"/>
                </a:lnTo>
                <a:lnTo>
                  <a:pt x="3234690" y="440055"/>
                </a:lnTo>
                <a:lnTo>
                  <a:pt x="2777490" y="684530"/>
                </a:lnTo>
                <a:lnTo>
                  <a:pt x="2618740" y="600710"/>
                </a:lnTo>
                <a:lnTo>
                  <a:pt x="2549525" y="524510"/>
                </a:lnTo>
                <a:lnTo>
                  <a:pt x="2428240" y="394335"/>
                </a:lnTo>
                <a:lnTo>
                  <a:pt x="2313940" y="372110"/>
                </a:lnTo>
                <a:lnTo>
                  <a:pt x="2298700" y="363855"/>
                </a:lnTo>
                <a:lnTo>
                  <a:pt x="2146300" y="303530"/>
                </a:lnTo>
                <a:lnTo>
                  <a:pt x="1993900" y="241935"/>
                </a:lnTo>
                <a:lnTo>
                  <a:pt x="1812289" y="190500"/>
                </a:lnTo>
                <a:lnTo>
                  <a:pt x="1697989" y="280035"/>
                </a:lnTo>
                <a:lnTo>
                  <a:pt x="1553210" y="334010"/>
                </a:lnTo>
                <a:lnTo>
                  <a:pt x="1454150" y="394335"/>
                </a:lnTo>
                <a:lnTo>
                  <a:pt x="1217295" y="524510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26480" y="4720590"/>
            <a:ext cx="562610" cy="394970"/>
          </a:xfrm>
          <a:custGeom>
            <a:avLst/>
            <a:gdLst/>
            <a:ahLst/>
            <a:cxnLst/>
            <a:rect l="l" t="t" r="r" b="b"/>
            <a:pathLst>
              <a:path w="562610" h="394970">
                <a:moveTo>
                  <a:pt x="273050" y="59690"/>
                </a:moveTo>
                <a:lnTo>
                  <a:pt x="0" y="0"/>
                </a:lnTo>
                <a:lnTo>
                  <a:pt x="105410" y="52070"/>
                </a:lnTo>
                <a:lnTo>
                  <a:pt x="189230" y="90170"/>
                </a:lnTo>
                <a:lnTo>
                  <a:pt x="280670" y="128270"/>
                </a:lnTo>
                <a:lnTo>
                  <a:pt x="341630" y="158750"/>
                </a:lnTo>
                <a:lnTo>
                  <a:pt x="394970" y="196850"/>
                </a:lnTo>
                <a:lnTo>
                  <a:pt x="425450" y="227330"/>
                </a:lnTo>
                <a:lnTo>
                  <a:pt x="463550" y="265430"/>
                </a:lnTo>
                <a:lnTo>
                  <a:pt x="494030" y="326390"/>
                </a:lnTo>
                <a:lnTo>
                  <a:pt x="516890" y="394970"/>
                </a:lnTo>
                <a:lnTo>
                  <a:pt x="562610" y="334010"/>
                </a:lnTo>
                <a:lnTo>
                  <a:pt x="539750" y="273050"/>
                </a:lnTo>
                <a:lnTo>
                  <a:pt x="509270" y="219710"/>
                </a:lnTo>
                <a:lnTo>
                  <a:pt x="463550" y="166370"/>
                </a:lnTo>
                <a:lnTo>
                  <a:pt x="410210" y="120650"/>
                </a:lnTo>
                <a:lnTo>
                  <a:pt x="364490" y="97790"/>
                </a:lnTo>
                <a:lnTo>
                  <a:pt x="273050" y="59690"/>
                </a:lnTo>
                <a:close/>
              </a:path>
            </a:pathLst>
          </a:custGeom>
          <a:solidFill>
            <a:srgbClr val="7D7D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87017" y="558573"/>
            <a:ext cx="3119221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Restr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ccion</a:t>
            </a:r>
            <a:r>
              <a:rPr sz="4400" spc="-19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37759" y="558573"/>
            <a:ext cx="638044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06334" y="558573"/>
            <a:ext cx="2003540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lang="es-CO" sz="4400" spc="-19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spc="9" dirty="0" err="1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4400" spc="4" dirty="0" err="1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cio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8541" y="2065379"/>
            <a:ext cx="228853" cy="21988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795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942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964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1932" y="2091286"/>
            <a:ext cx="2054668" cy="21988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-4" dirty="0">
                <a:latin typeface="Times New Roman"/>
                <a:cs typeface="Times New Roman"/>
              </a:rPr>
              <a:t>P</a:t>
            </a:r>
            <a:r>
              <a:rPr sz="3200" dirty="0">
                <a:latin typeface="Times New Roman"/>
                <a:cs typeface="Times New Roman"/>
              </a:rPr>
              <a:t>res</a:t>
            </a:r>
            <a:r>
              <a:rPr sz="3200" spc="14" dirty="0">
                <a:latin typeface="Times New Roman"/>
                <a:cs typeface="Times New Roman"/>
              </a:rPr>
              <a:t>u</a:t>
            </a:r>
            <a:r>
              <a:rPr sz="3200" spc="-4" dirty="0">
                <a:latin typeface="Times New Roman"/>
                <a:cs typeface="Times New Roman"/>
              </a:rPr>
              <a:t>p</a:t>
            </a:r>
            <a:r>
              <a:rPr sz="3200" spc="4" dirty="0">
                <a:latin typeface="Times New Roman"/>
                <a:cs typeface="Times New Roman"/>
              </a:rPr>
              <a:t>ues</a:t>
            </a:r>
            <a:r>
              <a:rPr sz="3200" spc="-4" dirty="0">
                <a:latin typeface="Times New Roman"/>
                <a:cs typeface="Times New Roman"/>
              </a:rPr>
              <a:t>to</a:t>
            </a:r>
            <a:endParaRPr sz="3200">
              <a:latin typeface="Times New Roman"/>
              <a:cs typeface="Times New Roman"/>
            </a:endParaRPr>
          </a:p>
          <a:p>
            <a:pPr marL="12700" marR="61036">
              <a:lnSpc>
                <a:spcPct val="95825"/>
              </a:lnSpc>
              <a:spcBef>
                <a:spcPts val="795"/>
              </a:spcBef>
            </a:pPr>
            <a:r>
              <a:rPr sz="3200" spc="-4" dirty="0">
                <a:latin typeface="Times New Roman"/>
                <a:cs typeface="Times New Roman"/>
              </a:rPr>
              <a:t>P</a:t>
            </a:r>
            <a:r>
              <a:rPr sz="3200" spc="4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rs</a:t>
            </a:r>
            <a:r>
              <a:rPr sz="3200" spc="4" dirty="0">
                <a:latin typeface="Times New Roman"/>
                <a:cs typeface="Times New Roman"/>
              </a:rPr>
              <a:t>o</a:t>
            </a:r>
            <a:r>
              <a:rPr sz="3200" spc="-4" dirty="0">
                <a:latin typeface="Times New Roman"/>
                <a:cs typeface="Times New Roman"/>
              </a:rPr>
              <a:t>n</a:t>
            </a:r>
            <a:r>
              <a:rPr sz="3200" spc="4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l</a:t>
            </a:r>
            <a:endParaRPr sz="3200">
              <a:latin typeface="Times New Roman"/>
              <a:cs typeface="Times New Roman"/>
            </a:endParaRPr>
          </a:p>
          <a:p>
            <a:pPr marL="12700" marR="61036">
              <a:lnSpc>
                <a:spcPct val="95825"/>
              </a:lnSpc>
              <a:spcBef>
                <a:spcPts val="942"/>
              </a:spcBef>
            </a:pP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4" dirty="0">
                <a:latin typeface="Times New Roman"/>
                <a:cs typeface="Times New Roman"/>
              </a:rPr>
              <a:t>g</a:t>
            </a:r>
            <a:r>
              <a:rPr sz="3200" spc="-4" dirty="0">
                <a:latin typeface="Times New Roman"/>
                <a:cs typeface="Times New Roman"/>
              </a:rPr>
              <a:t>e</a:t>
            </a:r>
            <a:r>
              <a:rPr sz="3200" spc="4" dirty="0">
                <a:latin typeface="Times New Roman"/>
                <a:cs typeface="Times New Roman"/>
              </a:rPr>
              <a:t>n</a:t>
            </a:r>
            <a:r>
              <a:rPr sz="3200" spc="-4" dirty="0">
                <a:latin typeface="Times New Roman"/>
                <a:cs typeface="Times New Roman"/>
              </a:rPr>
              <a:t>d</a:t>
            </a:r>
            <a:r>
              <a:rPr sz="3200" dirty="0">
                <a:latin typeface="Times New Roman"/>
                <a:cs typeface="Times New Roman"/>
              </a:rPr>
              <a:t>a</a:t>
            </a:r>
            <a:endParaRPr sz="3200">
              <a:latin typeface="Times New Roman"/>
              <a:cs typeface="Times New Roman"/>
            </a:endParaRPr>
          </a:p>
          <a:p>
            <a:pPr marL="12700" marR="61036">
              <a:lnSpc>
                <a:spcPct val="95825"/>
              </a:lnSpc>
              <a:spcBef>
                <a:spcPts val="964"/>
              </a:spcBef>
            </a:pPr>
            <a:r>
              <a:rPr sz="3200" spc="-4" dirty="0">
                <a:latin typeface="Times New Roman"/>
                <a:cs typeface="Times New Roman"/>
              </a:rPr>
              <a:t>P</a:t>
            </a:r>
            <a:r>
              <a:rPr sz="3200" spc="4" dirty="0">
                <a:latin typeface="Times New Roman"/>
                <a:cs typeface="Times New Roman"/>
              </a:rPr>
              <a:t>o</a:t>
            </a:r>
            <a:r>
              <a:rPr sz="3200" spc="-4" dirty="0">
                <a:latin typeface="Times New Roman"/>
                <a:cs typeface="Times New Roman"/>
              </a:rPr>
              <a:t>lít</a:t>
            </a:r>
            <a:r>
              <a:rPr sz="3200" spc="-14" dirty="0">
                <a:latin typeface="Times New Roman"/>
                <a:cs typeface="Times New Roman"/>
              </a:rPr>
              <a:t>i</a:t>
            </a:r>
            <a:r>
              <a:rPr sz="3200" spc="4" dirty="0">
                <a:latin typeface="Times New Roman"/>
                <a:cs typeface="Times New Roman"/>
              </a:rPr>
              <a:t>ca</a:t>
            </a:r>
            <a:r>
              <a:rPr sz="3200" dirty="0">
                <a:latin typeface="Times New Roman"/>
                <a:cs typeface="Times New Roman"/>
              </a:rPr>
              <a:t>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95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20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699760" y="1752601"/>
            <a:ext cx="3249930" cy="178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3276601" y="1179955"/>
            <a:ext cx="5827769" cy="4844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s-CO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ÍNDICE</a:t>
            </a:r>
          </a:p>
          <a:p>
            <a:endParaRPr lang="es-CO" sz="32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s-CO" sz="32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Diseño descendente (Top-</a:t>
            </a:r>
            <a:r>
              <a:rPr lang="es-CO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down</a:t>
            </a: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) de redes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Análisis de metas de negocio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Análisis de restricciones del negocio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57116" y="1664401"/>
            <a:ext cx="1988941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2340" y="3005775"/>
            <a:ext cx="2489504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2341" y="4224976"/>
            <a:ext cx="5680405" cy="8960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4180"/>
              </a:lnSpc>
              <a:spcBef>
                <a:spcPts val="209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56075" y="5973348"/>
            <a:ext cx="3884034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58303"/>
            <a:ext cx="4780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62910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9495535" y="6273637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1-2</a:t>
            </a:r>
          </a:p>
        </p:txBody>
      </p:sp>
    </p:spTree>
    <p:extLst>
      <p:ext uri="{BB962C8B-B14F-4D97-AF65-F5344CB8AC3E}">
        <p14:creationId xmlns:p14="http://schemas.microsoft.com/office/powerpoint/2010/main" val="1685898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699244" y="438381"/>
            <a:ext cx="7618329" cy="5116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Conseguir i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nf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rm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ción </a:t>
            </a:r>
            <a:r>
              <a:rPr sz="4400" spc="-19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tes de</a:t>
            </a:r>
            <a:r>
              <a:rPr lang="es-MX" sz="4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40759" y="938728"/>
            <a:ext cx="1867336" cy="6034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595"/>
              </a:lnSpc>
              <a:spcBef>
                <a:spcPts val="229"/>
              </a:spcBef>
            </a:pPr>
            <a:r>
              <a:rPr lang="es-CO" sz="4400" spc="9" dirty="0">
                <a:solidFill>
                  <a:srgbClr val="FF0000"/>
                </a:solidFill>
                <a:latin typeface="Times New Roman"/>
                <a:cs typeface="Times New Roman"/>
              </a:rPr>
              <a:t>primera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92438" y="932968"/>
            <a:ext cx="5181304" cy="19478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534" marR="57398">
              <a:lnSpc>
                <a:spcPts val="4595"/>
              </a:lnSpc>
              <a:spcBef>
                <a:spcPts val="229"/>
              </a:spcBef>
            </a:pPr>
            <a:r>
              <a:rPr sz="4400" spc="-4" dirty="0" err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spc="-9" dirty="0" err="1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spc="4" dirty="0" err="1">
                <a:solidFill>
                  <a:srgbClr val="FF0000"/>
                </a:solidFill>
                <a:latin typeface="Times New Roman"/>
                <a:cs typeface="Times New Roman"/>
              </a:rPr>
              <a:t>un</a:t>
            </a:r>
            <a:r>
              <a:rPr sz="4400" spc="-9" dirty="0" err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spc="4" dirty="0" err="1">
                <a:solidFill>
                  <a:srgbClr val="FF0000"/>
                </a:solidFill>
                <a:latin typeface="Times New Roman"/>
                <a:cs typeface="Times New Roman"/>
              </a:rPr>
              <a:t>ón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41582" indent="-28882">
              <a:lnSpc>
                <a:spcPct val="99658"/>
              </a:lnSpc>
              <a:spcBef>
                <a:spcPts val="2493"/>
              </a:spcBef>
            </a:pPr>
            <a:r>
              <a:rPr sz="2800" dirty="0" err="1">
                <a:latin typeface="Times New Roman"/>
                <a:cs typeface="Times New Roman"/>
              </a:rPr>
              <a:t>r</a:t>
            </a:r>
            <a:r>
              <a:rPr sz="2800" spc="4" dirty="0" err="1">
                <a:latin typeface="Times New Roman"/>
                <a:cs typeface="Times New Roman"/>
              </a:rPr>
              <a:t>eun</a:t>
            </a:r>
            <a:r>
              <a:rPr sz="2800" spc="-4" dirty="0" err="1">
                <a:latin typeface="Times New Roman"/>
                <a:cs typeface="Times New Roman"/>
              </a:rPr>
              <a:t>i</a:t>
            </a:r>
            <a:r>
              <a:rPr sz="2800" dirty="0" err="1">
                <a:latin typeface="Times New Roman"/>
                <a:cs typeface="Times New Roman"/>
              </a:rPr>
              <a:t>r</a:t>
            </a:r>
            <a:r>
              <a:rPr sz="2800" spc="-19" dirty="0" err="1">
                <a:latin typeface="Times New Roman"/>
                <a:cs typeface="Times New Roman"/>
              </a:rPr>
              <a:t>s</a:t>
            </a:r>
            <a:r>
              <a:rPr sz="2800" dirty="0" err="1">
                <a:latin typeface="Times New Roman"/>
                <a:cs typeface="Times New Roman"/>
              </a:rPr>
              <a:t>e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c</a:t>
            </a:r>
            <a:r>
              <a:rPr sz="2800" spc="-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lien</a:t>
            </a:r>
            <a:r>
              <a:rPr sz="2800" spc="4" dirty="0">
                <a:latin typeface="Times New Roman"/>
                <a:cs typeface="Times New Roman"/>
              </a:rPr>
              <a:t>t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, sea</a:t>
            </a:r>
            <a:r>
              <a:rPr sz="2800" spc="-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é</a:t>
            </a:r>
            <a:r>
              <a:rPr sz="2800" dirty="0">
                <a:latin typeface="Times New Roman"/>
                <a:cs typeface="Times New Roman"/>
              </a:rPr>
              <a:t>ste </a:t>
            </a:r>
            <a:r>
              <a:rPr sz="2800" spc="4" dirty="0">
                <a:latin typeface="Times New Roman"/>
                <a:cs typeface="Times New Roman"/>
              </a:rPr>
              <a:t>ex</a:t>
            </a:r>
            <a:r>
              <a:rPr sz="2800" spc="-4" dirty="0">
                <a:latin typeface="Times New Roman"/>
                <a:cs typeface="Times New Roman"/>
              </a:rPr>
              <a:t>t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4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o, </a:t>
            </a:r>
            <a:r>
              <a:rPr sz="2800" spc="-9" dirty="0">
                <a:latin typeface="Times New Roman"/>
                <a:cs typeface="Times New Roman"/>
              </a:rPr>
              <a:t>r</a:t>
            </a:r>
            <a:r>
              <a:rPr sz="2800" spc="4" dirty="0">
                <a:latin typeface="Times New Roman"/>
                <a:cs typeface="Times New Roman"/>
              </a:rPr>
              <a:t>eca</a:t>
            </a:r>
            <a:r>
              <a:rPr sz="2800" spc="-4" dirty="0">
                <a:latin typeface="Times New Roman"/>
                <a:cs typeface="Times New Roman"/>
              </a:rPr>
              <a:t>b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a</a:t>
            </a:r>
            <a:r>
              <a:rPr sz="2800" spc="-14" dirty="0">
                <a:latin typeface="Times New Roman"/>
                <a:cs typeface="Times New Roman"/>
              </a:rPr>
              <a:t>l</a:t>
            </a:r>
            <a:r>
              <a:rPr sz="2800" spc="-4" dirty="0">
                <a:latin typeface="Times New Roman"/>
                <a:cs typeface="Times New Roman"/>
              </a:rPr>
              <a:t>g</a:t>
            </a:r>
            <a:r>
              <a:rPr sz="2800" spc="4" dirty="0">
                <a:latin typeface="Times New Roman"/>
                <a:cs typeface="Times New Roman"/>
              </a:rPr>
              <a:t>u</a:t>
            </a:r>
            <a:r>
              <a:rPr sz="2800" spc="-4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286001" y="1839826"/>
            <a:ext cx="231394" cy="446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87085" y="1865733"/>
            <a:ext cx="1568940" cy="9479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406">
              <a:lnSpc>
                <a:spcPts val="3370"/>
              </a:lnSpc>
              <a:spcBef>
                <a:spcPts val="168"/>
              </a:spcBef>
            </a:pP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4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tes 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</a:p>
          <a:p>
            <a:pPr marL="18796">
              <a:lnSpc>
                <a:spcPct val="95825"/>
              </a:lnSpc>
            </a:pP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n</a:t>
            </a:r>
            <a:r>
              <a:rPr sz="2800" spc="-4" dirty="0">
                <a:latin typeface="Times New Roman"/>
                <a:cs typeface="Times New Roman"/>
              </a:rPr>
              <a:t>t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4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1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45333" y="2838045"/>
            <a:ext cx="5926152" cy="15584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f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rma</a:t>
            </a:r>
            <a:r>
              <a:rPr sz="2800" spc="-4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ión</a:t>
            </a:r>
            <a:r>
              <a:rPr sz="2800" spc="14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b</a:t>
            </a:r>
            <a:r>
              <a:rPr sz="2800" spc="4" dirty="0">
                <a:latin typeface="Times New Roman"/>
                <a:cs typeface="Times New Roman"/>
              </a:rPr>
              <a:t>á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4" dirty="0">
                <a:latin typeface="Times New Roman"/>
                <a:cs typeface="Times New Roman"/>
              </a:rPr>
              <a:t>ic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dirty="0" err="1">
                <a:latin typeface="Times New Roman"/>
                <a:cs typeface="Times New Roman"/>
              </a:rPr>
              <a:t>r</a:t>
            </a:r>
            <a:r>
              <a:rPr sz="2800" spc="4" dirty="0" err="1">
                <a:latin typeface="Times New Roman"/>
                <a:cs typeface="Times New Roman"/>
              </a:rPr>
              <a:t>e</a:t>
            </a:r>
            <a:r>
              <a:rPr sz="2800" spc="-4" dirty="0" err="1">
                <a:latin typeface="Times New Roman"/>
                <a:cs typeface="Times New Roman"/>
              </a:rPr>
              <a:t>l</a:t>
            </a:r>
            <a:r>
              <a:rPr sz="2800" spc="4" dirty="0" err="1">
                <a:latin typeface="Times New Roman"/>
                <a:cs typeface="Times New Roman"/>
              </a:rPr>
              <a:t>ac</a:t>
            </a:r>
            <a:r>
              <a:rPr sz="2800" spc="-14" dirty="0" err="1">
                <a:latin typeface="Times New Roman"/>
                <a:cs typeface="Times New Roman"/>
              </a:rPr>
              <a:t>i</a:t>
            </a:r>
            <a:r>
              <a:rPr sz="2800" spc="-4" dirty="0" err="1">
                <a:latin typeface="Times New Roman"/>
                <a:cs typeface="Times New Roman"/>
              </a:rPr>
              <a:t>o</a:t>
            </a:r>
            <a:r>
              <a:rPr sz="2800" spc="4" dirty="0" err="1">
                <a:latin typeface="Times New Roman"/>
                <a:cs typeface="Times New Roman"/>
              </a:rPr>
              <a:t>na</a:t>
            </a:r>
            <a:r>
              <a:rPr sz="2800" spc="9" dirty="0" err="1">
                <a:latin typeface="Times New Roman"/>
                <a:cs typeface="Times New Roman"/>
              </a:rPr>
              <a:t>d</a:t>
            </a:r>
            <a:r>
              <a:rPr sz="2800" dirty="0" err="1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c</a:t>
            </a:r>
            <a:r>
              <a:rPr sz="2800" spc="-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lang="es-MX" sz="2800" dirty="0">
                <a:latin typeface="Times New Roman"/>
                <a:cs typeface="Times New Roman"/>
              </a:rPr>
              <a:t> el</a:t>
            </a:r>
            <a:endParaRPr sz="2800" dirty="0">
              <a:latin typeface="Times New Roman"/>
              <a:cs typeface="Times New Roman"/>
            </a:endParaRPr>
          </a:p>
          <a:p>
            <a:pPr marL="12700" marR="61036">
              <a:lnSpc>
                <a:spcPct val="95825"/>
              </a:lnSpc>
            </a:pPr>
            <a:r>
              <a:rPr lang="es-CO" sz="2800" spc="4" dirty="0">
                <a:latin typeface="Times New Roman"/>
                <a:cs typeface="Times New Roman"/>
              </a:rPr>
              <a:t>N</a:t>
            </a:r>
            <a:r>
              <a:rPr sz="2800" spc="4" dirty="0" err="1">
                <a:latin typeface="Times New Roman"/>
                <a:cs typeface="Times New Roman"/>
              </a:rPr>
              <a:t>eg</a:t>
            </a:r>
            <a:r>
              <a:rPr sz="2800" spc="-4" dirty="0" err="1">
                <a:latin typeface="Times New Roman"/>
                <a:cs typeface="Times New Roman"/>
              </a:rPr>
              <a:t>o</a:t>
            </a:r>
            <a:r>
              <a:rPr sz="2800" dirty="0" err="1">
                <a:latin typeface="Times New Roman"/>
                <a:cs typeface="Times New Roman"/>
              </a:rPr>
              <a:t>cio</a:t>
            </a:r>
            <a:r>
              <a:rPr lang="es-MX" sz="2800" dirty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  <a:p>
            <a:pPr marL="14224" marR="61036">
              <a:lnSpc>
                <a:spcPct val="95825"/>
              </a:lnSpc>
              <a:spcBef>
                <a:spcPts val="964"/>
              </a:spcBef>
            </a:pP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n</a:t>
            </a:r>
            <a:r>
              <a:rPr sz="2800" spc="-9" dirty="0">
                <a:latin typeface="Times New Roman"/>
                <a:cs typeface="Times New Roman"/>
              </a:rPr>
              <a:t>f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9" dirty="0">
                <a:latin typeface="Times New Roman"/>
                <a:cs typeface="Times New Roman"/>
              </a:rPr>
              <a:t>m</a:t>
            </a:r>
            <a:r>
              <a:rPr sz="2800" spc="4" dirty="0">
                <a:latin typeface="Times New Roman"/>
                <a:cs typeface="Times New Roman"/>
              </a:rPr>
              <a:t>a</a:t>
            </a:r>
            <a:r>
              <a:rPr sz="2800" spc="9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ión com</a:t>
            </a:r>
            <a:r>
              <a:rPr sz="2800" spc="9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86001" y="3889861"/>
            <a:ext cx="231394" cy="4461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71800" y="4264959"/>
            <a:ext cx="5321313" cy="19894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indent="-342900">
              <a:lnSpc>
                <a:spcPts val="2955"/>
              </a:lnSpc>
              <a:spcBef>
                <a:spcPts val="147"/>
              </a:spcBef>
              <a:buFont typeface="Arial" panose="020B0604020202020204" pitchFamily="34" charset="0"/>
              <a:buChar char="•"/>
            </a:pPr>
            <a:r>
              <a:rPr sz="2400" spc="4" dirty="0">
                <a:latin typeface="Times New Roman"/>
                <a:cs typeface="Times New Roman"/>
              </a:rPr>
              <a:t>Pr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9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ct</a:t>
            </a:r>
            <a:r>
              <a:rPr sz="2400" spc="-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13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ser</a:t>
            </a:r>
            <a:r>
              <a:rPr sz="2400" spc="19" dirty="0">
                <a:latin typeface="Times New Roman"/>
                <a:cs typeface="Times New Roman"/>
              </a:rPr>
              <a:t>v</a:t>
            </a:r>
            <a:r>
              <a:rPr sz="2400" dirty="0">
                <a:latin typeface="Times New Roman"/>
                <a:cs typeface="Times New Roman"/>
              </a:rPr>
              <a:t>icios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</a:t>
            </a:r>
            <a:r>
              <a:rPr sz="2400" spc="4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3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</a:t>
            </a:r>
            <a:r>
              <a:rPr sz="2400" spc="-23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of</a:t>
            </a:r>
            <a:r>
              <a:rPr sz="2400" spc="9" dirty="0">
                <a:latin typeface="Times New Roman"/>
                <a:cs typeface="Times New Roman"/>
              </a:rPr>
              <a:t>r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spc="-4" dirty="0">
                <a:latin typeface="Times New Roman"/>
                <a:cs typeface="Times New Roman"/>
              </a:rPr>
              <a:t>cen</a:t>
            </a:r>
            <a:endParaRPr sz="2400" dirty="0">
              <a:latin typeface="Times New Roman"/>
              <a:cs typeface="Times New Roman"/>
            </a:endParaRPr>
          </a:p>
          <a:p>
            <a:pPr marL="355600" marR="53263" indent="-342900">
              <a:lnSpc>
                <a:spcPct val="95825"/>
              </a:lnSpc>
              <a:spcBef>
                <a:spcPts val="688"/>
              </a:spcBef>
              <a:buFont typeface="Arial" panose="020B0604020202020204" pitchFamily="34" charset="0"/>
              <a:buChar char="•"/>
            </a:pPr>
            <a:r>
              <a:rPr sz="2400" spc="-75" dirty="0">
                <a:latin typeface="Times New Roman"/>
                <a:cs typeface="Times New Roman"/>
              </a:rPr>
              <a:t>V</a:t>
            </a:r>
            <a:r>
              <a:rPr sz="2400" spc="-9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abil</a:t>
            </a:r>
            <a:r>
              <a:rPr sz="2400" spc="9" dirty="0">
                <a:latin typeface="Times New Roman"/>
                <a:cs typeface="Times New Roman"/>
              </a:rPr>
              <a:t>i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-48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anc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</a:t>
            </a:r>
          </a:p>
          <a:p>
            <a:pPr marL="355600" marR="53263" indent="-342900">
              <a:lnSpc>
                <a:spcPct val="95825"/>
              </a:lnSpc>
              <a:spcBef>
                <a:spcPts val="847"/>
              </a:spcBef>
              <a:buFont typeface="Arial" panose="020B0604020202020204" pitchFamily="34" charset="0"/>
              <a:buChar char="•"/>
            </a:pPr>
            <a:r>
              <a:rPr sz="2400" spc="-14" dirty="0">
                <a:latin typeface="Times New Roman"/>
                <a:cs typeface="Times New Roman"/>
              </a:rPr>
              <a:t>C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spc="14" dirty="0">
                <a:latin typeface="Times New Roman"/>
                <a:cs typeface="Times New Roman"/>
              </a:rPr>
              <a:t>i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spc="19" dirty="0">
                <a:latin typeface="Times New Roman"/>
                <a:cs typeface="Times New Roman"/>
              </a:rPr>
              <a:t>n</a:t>
            </a:r>
            <a:r>
              <a:rPr sz="2400" spc="-9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es,</a:t>
            </a:r>
            <a:r>
              <a:rPr sz="2400" spc="-44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p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9" dirty="0">
                <a:latin typeface="Times New Roman"/>
                <a:cs typeface="Times New Roman"/>
              </a:rPr>
              <a:t>v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9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spc="14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126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c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spc="29" dirty="0">
                <a:latin typeface="Times New Roman"/>
                <a:cs typeface="Times New Roman"/>
              </a:rPr>
              <a:t>p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tenc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a</a:t>
            </a:r>
          </a:p>
          <a:p>
            <a:pPr marL="355600" marR="53263" indent="-342900">
              <a:lnSpc>
                <a:spcPct val="95825"/>
              </a:lnSpc>
              <a:spcBef>
                <a:spcPts val="838"/>
              </a:spcBef>
              <a:buFont typeface="Arial" panose="020B0604020202020204" pitchFamily="34" charset="0"/>
              <a:buChar char="•"/>
            </a:pPr>
            <a:r>
              <a:rPr sz="2400" spc="-159" dirty="0">
                <a:latin typeface="Times New Roman"/>
                <a:cs typeface="Times New Roman"/>
              </a:rPr>
              <a:t>Ve</a:t>
            </a:r>
            <a:r>
              <a:rPr sz="2400" spc="19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taj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4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14" dirty="0">
                <a:latin typeface="Times New Roman"/>
                <a:cs typeface="Times New Roman"/>
              </a:rPr>
              <a:t>o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spc="19" dirty="0">
                <a:latin typeface="Times New Roman"/>
                <a:cs typeface="Times New Roman"/>
              </a:rPr>
              <a:t>p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titi</a:t>
            </a:r>
            <a:r>
              <a:rPr sz="2400" spc="19" dirty="0">
                <a:latin typeface="Times New Roman"/>
                <a:cs typeface="Times New Roman"/>
              </a:rPr>
              <a:t>v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495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21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C722149-96E5-0782-FB26-7D20DF8CC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1176" y="2807916"/>
            <a:ext cx="3366358" cy="265080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8534401" y="2382520"/>
            <a:ext cx="1439545" cy="2777490"/>
          </a:xfrm>
          <a:custGeom>
            <a:avLst/>
            <a:gdLst/>
            <a:ahLst/>
            <a:cxnLst/>
            <a:rect l="l" t="t" r="r" b="b"/>
            <a:pathLst>
              <a:path w="1439545" h="2777490">
                <a:moveTo>
                  <a:pt x="982345" y="925194"/>
                </a:moveTo>
                <a:lnTo>
                  <a:pt x="1058545" y="582294"/>
                </a:lnTo>
                <a:lnTo>
                  <a:pt x="1249045" y="934084"/>
                </a:lnTo>
                <a:lnTo>
                  <a:pt x="1355725" y="1334134"/>
                </a:lnTo>
                <a:lnTo>
                  <a:pt x="1439545" y="1233804"/>
                </a:lnTo>
                <a:lnTo>
                  <a:pt x="1348740" y="516254"/>
                </a:lnTo>
                <a:lnTo>
                  <a:pt x="1210945" y="174625"/>
                </a:lnTo>
                <a:lnTo>
                  <a:pt x="579120" y="0"/>
                </a:lnTo>
                <a:lnTo>
                  <a:pt x="174625" y="116204"/>
                </a:lnTo>
                <a:lnTo>
                  <a:pt x="0" y="1317624"/>
                </a:lnTo>
                <a:lnTo>
                  <a:pt x="91440" y="1317624"/>
                </a:lnTo>
                <a:lnTo>
                  <a:pt x="365125" y="558800"/>
                </a:lnTo>
                <a:lnTo>
                  <a:pt x="320040" y="1483994"/>
                </a:lnTo>
                <a:lnTo>
                  <a:pt x="296545" y="2585085"/>
                </a:lnTo>
                <a:lnTo>
                  <a:pt x="228600" y="2777490"/>
                </a:lnTo>
                <a:lnTo>
                  <a:pt x="410845" y="2602229"/>
                </a:lnTo>
                <a:lnTo>
                  <a:pt x="624840" y="1726564"/>
                </a:lnTo>
                <a:lnTo>
                  <a:pt x="753745" y="1533524"/>
                </a:lnTo>
                <a:lnTo>
                  <a:pt x="1005840" y="2442844"/>
                </a:lnTo>
                <a:lnTo>
                  <a:pt x="1082040" y="2426335"/>
                </a:lnTo>
                <a:lnTo>
                  <a:pt x="982345" y="925194"/>
                </a:lnTo>
                <a:close/>
              </a:path>
            </a:pathLst>
          </a:custGeom>
          <a:solidFill>
            <a:srgbClr val="A3BD7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44000" y="1849120"/>
            <a:ext cx="342900" cy="1350644"/>
          </a:xfrm>
          <a:custGeom>
            <a:avLst/>
            <a:gdLst/>
            <a:ahLst/>
            <a:cxnLst/>
            <a:rect l="l" t="t" r="r" b="b"/>
            <a:pathLst>
              <a:path w="342900" h="1350644">
                <a:moveTo>
                  <a:pt x="15240" y="324484"/>
                </a:moveTo>
                <a:lnTo>
                  <a:pt x="67945" y="474344"/>
                </a:lnTo>
                <a:lnTo>
                  <a:pt x="0" y="574675"/>
                </a:lnTo>
                <a:lnTo>
                  <a:pt x="98425" y="1350644"/>
                </a:lnTo>
                <a:lnTo>
                  <a:pt x="304800" y="582294"/>
                </a:lnTo>
                <a:lnTo>
                  <a:pt x="281940" y="457834"/>
                </a:lnTo>
                <a:lnTo>
                  <a:pt x="342900" y="182244"/>
                </a:lnTo>
                <a:lnTo>
                  <a:pt x="236220" y="0"/>
                </a:lnTo>
                <a:lnTo>
                  <a:pt x="76200" y="48894"/>
                </a:lnTo>
                <a:lnTo>
                  <a:pt x="15240" y="3244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66859" y="1947545"/>
            <a:ext cx="297180" cy="425450"/>
          </a:xfrm>
          <a:custGeom>
            <a:avLst/>
            <a:gdLst/>
            <a:ahLst/>
            <a:cxnLst/>
            <a:rect l="l" t="t" r="r" b="b"/>
            <a:pathLst>
              <a:path w="297180" h="425450">
                <a:moveTo>
                  <a:pt x="0" y="0"/>
                </a:moveTo>
                <a:lnTo>
                  <a:pt x="45720" y="425450"/>
                </a:lnTo>
                <a:lnTo>
                  <a:pt x="236220" y="417829"/>
                </a:lnTo>
                <a:lnTo>
                  <a:pt x="297180" y="41909"/>
                </a:lnTo>
                <a:lnTo>
                  <a:pt x="0" y="0"/>
                </a:lnTo>
                <a:close/>
              </a:path>
            </a:pathLst>
          </a:custGeom>
          <a:solidFill>
            <a:srgbClr val="FFD7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814559" y="3691890"/>
            <a:ext cx="198120" cy="142240"/>
          </a:xfrm>
          <a:custGeom>
            <a:avLst/>
            <a:gdLst/>
            <a:ahLst/>
            <a:cxnLst/>
            <a:rect l="l" t="t" r="r" b="b"/>
            <a:pathLst>
              <a:path w="198120" h="142239">
                <a:moveTo>
                  <a:pt x="7620" y="0"/>
                </a:moveTo>
                <a:lnTo>
                  <a:pt x="0" y="142240"/>
                </a:lnTo>
                <a:lnTo>
                  <a:pt x="198120" y="100330"/>
                </a:lnTo>
                <a:lnTo>
                  <a:pt x="198120" y="0"/>
                </a:lnTo>
                <a:lnTo>
                  <a:pt x="7620" y="0"/>
                </a:lnTo>
                <a:close/>
              </a:path>
            </a:pathLst>
          </a:custGeom>
          <a:solidFill>
            <a:srgbClr val="FFD7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42021" y="3775711"/>
            <a:ext cx="144145" cy="123825"/>
          </a:xfrm>
          <a:custGeom>
            <a:avLst/>
            <a:gdLst/>
            <a:ahLst/>
            <a:cxnLst/>
            <a:rect l="l" t="t" r="r" b="b"/>
            <a:pathLst>
              <a:path w="144145" h="123825">
                <a:moveTo>
                  <a:pt x="0" y="0"/>
                </a:moveTo>
                <a:lnTo>
                  <a:pt x="38100" y="123825"/>
                </a:lnTo>
                <a:lnTo>
                  <a:pt x="144145" y="15875"/>
                </a:lnTo>
                <a:lnTo>
                  <a:pt x="0" y="0"/>
                </a:lnTo>
                <a:close/>
              </a:path>
            </a:pathLst>
          </a:custGeom>
          <a:solidFill>
            <a:srgbClr val="FFD7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59241" y="2406650"/>
            <a:ext cx="250825" cy="384810"/>
          </a:xfrm>
          <a:custGeom>
            <a:avLst/>
            <a:gdLst/>
            <a:ahLst/>
            <a:cxnLst/>
            <a:rect l="l" t="t" r="r" b="b"/>
            <a:pathLst>
              <a:path w="250825" h="384810">
                <a:moveTo>
                  <a:pt x="121284" y="134620"/>
                </a:moveTo>
                <a:lnTo>
                  <a:pt x="190500" y="368300"/>
                </a:lnTo>
                <a:lnTo>
                  <a:pt x="250825" y="8254"/>
                </a:lnTo>
                <a:lnTo>
                  <a:pt x="0" y="0"/>
                </a:lnTo>
                <a:lnTo>
                  <a:pt x="67944" y="384810"/>
                </a:lnTo>
                <a:lnTo>
                  <a:pt x="121284" y="134620"/>
                </a:lnTo>
                <a:close/>
              </a:path>
            </a:pathLst>
          </a:custGeom>
          <a:solidFill>
            <a:srgbClr val="FFF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20201" y="2715260"/>
            <a:ext cx="67945" cy="366394"/>
          </a:xfrm>
          <a:custGeom>
            <a:avLst/>
            <a:gdLst/>
            <a:ahLst/>
            <a:cxnLst/>
            <a:rect l="l" t="t" r="r" b="b"/>
            <a:pathLst>
              <a:path w="67945" h="366394">
                <a:moveTo>
                  <a:pt x="67945" y="366394"/>
                </a:moveTo>
                <a:lnTo>
                  <a:pt x="60325" y="0"/>
                </a:lnTo>
                <a:lnTo>
                  <a:pt x="0" y="209550"/>
                </a:lnTo>
                <a:lnTo>
                  <a:pt x="67945" y="36639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639300" y="3808730"/>
            <a:ext cx="579120" cy="675639"/>
          </a:xfrm>
          <a:custGeom>
            <a:avLst/>
            <a:gdLst/>
            <a:ahLst/>
            <a:cxnLst/>
            <a:rect l="l" t="t" r="r" b="b"/>
            <a:pathLst>
              <a:path w="579120" h="675639">
                <a:moveTo>
                  <a:pt x="579120" y="675640"/>
                </a:moveTo>
                <a:lnTo>
                  <a:pt x="517525" y="200660"/>
                </a:lnTo>
                <a:lnTo>
                  <a:pt x="372745" y="166370"/>
                </a:lnTo>
                <a:lnTo>
                  <a:pt x="327025" y="58420"/>
                </a:lnTo>
                <a:lnTo>
                  <a:pt x="220345" y="0"/>
                </a:lnTo>
                <a:lnTo>
                  <a:pt x="212725" y="107950"/>
                </a:lnTo>
                <a:lnTo>
                  <a:pt x="76200" y="158750"/>
                </a:lnTo>
                <a:lnTo>
                  <a:pt x="0" y="642620"/>
                </a:lnTo>
                <a:lnTo>
                  <a:pt x="579120" y="675640"/>
                </a:lnTo>
                <a:close/>
              </a:path>
            </a:pathLst>
          </a:custGeom>
          <a:solidFill>
            <a:srgbClr val="D077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862059" y="2340611"/>
            <a:ext cx="1127760" cy="1533525"/>
          </a:xfrm>
          <a:custGeom>
            <a:avLst/>
            <a:gdLst/>
            <a:ahLst/>
            <a:cxnLst/>
            <a:rect l="l" t="t" r="r" b="b"/>
            <a:pathLst>
              <a:path w="1127760" h="1533525">
                <a:moveTo>
                  <a:pt x="1059180" y="934085"/>
                </a:moveTo>
                <a:lnTo>
                  <a:pt x="1089660" y="1350645"/>
                </a:lnTo>
                <a:lnTo>
                  <a:pt x="1127760" y="1334770"/>
                </a:lnTo>
                <a:lnTo>
                  <a:pt x="1089660" y="892810"/>
                </a:lnTo>
                <a:lnTo>
                  <a:pt x="1036320" y="558800"/>
                </a:lnTo>
                <a:lnTo>
                  <a:pt x="929640" y="140335"/>
                </a:lnTo>
                <a:lnTo>
                  <a:pt x="617220" y="83185"/>
                </a:lnTo>
                <a:lnTo>
                  <a:pt x="579120" y="0"/>
                </a:lnTo>
                <a:lnTo>
                  <a:pt x="571500" y="149860"/>
                </a:lnTo>
                <a:lnTo>
                  <a:pt x="411480" y="791844"/>
                </a:lnTo>
                <a:lnTo>
                  <a:pt x="289560" y="140335"/>
                </a:lnTo>
                <a:lnTo>
                  <a:pt x="388620" y="941704"/>
                </a:lnTo>
                <a:lnTo>
                  <a:pt x="388620" y="1276350"/>
                </a:lnTo>
                <a:lnTo>
                  <a:pt x="0" y="1533525"/>
                </a:lnTo>
                <a:lnTo>
                  <a:pt x="388620" y="1400175"/>
                </a:lnTo>
                <a:lnTo>
                  <a:pt x="426720" y="1317625"/>
                </a:lnTo>
                <a:lnTo>
                  <a:pt x="739140" y="1376045"/>
                </a:lnTo>
                <a:lnTo>
                  <a:pt x="434340" y="1259204"/>
                </a:lnTo>
                <a:lnTo>
                  <a:pt x="434340" y="859154"/>
                </a:lnTo>
                <a:lnTo>
                  <a:pt x="617220" y="133350"/>
                </a:lnTo>
                <a:lnTo>
                  <a:pt x="883920" y="200660"/>
                </a:lnTo>
                <a:lnTo>
                  <a:pt x="845820" y="408304"/>
                </a:lnTo>
                <a:lnTo>
                  <a:pt x="952500" y="299085"/>
                </a:lnTo>
                <a:lnTo>
                  <a:pt x="883920" y="499744"/>
                </a:lnTo>
                <a:lnTo>
                  <a:pt x="975360" y="490854"/>
                </a:lnTo>
                <a:lnTo>
                  <a:pt x="952500" y="607694"/>
                </a:lnTo>
                <a:lnTo>
                  <a:pt x="1005840" y="607694"/>
                </a:lnTo>
                <a:lnTo>
                  <a:pt x="967740" y="724535"/>
                </a:lnTo>
                <a:lnTo>
                  <a:pt x="1036320" y="775335"/>
                </a:lnTo>
                <a:lnTo>
                  <a:pt x="1005840" y="892810"/>
                </a:lnTo>
                <a:lnTo>
                  <a:pt x="1059180" y="9340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525000" y="2815590"/>
            <a:ext cx="350520" cy="859790"/>
          </a:xfrm>
          <a:custGeom>
            <a:avLst/>
            <a:gdLst/>
            <a:ahLst/>
            <a:cxnLst/>
            <a:rect l="l" t="t" r="r" b="b"/>
            <a:pathLst>
              <a:path w="350520" h="859789">
                <a:moveTo>
                  <a:pt x="236220" y="450850"/>
                </a:moveTo>
                <a:lnTo>
                  <a:pt x="350520" y="859790"/>
                </a:lnTo>
                <a:lnTo>
                  <a:pt x="281940" y="441960"/>
                </a:lnTo>
                <a:lnTo>
                  <a:pt x="296545" y="375920"/>
                </a:lnTo>
                <a:lnTo>
                  <a:pt x="228600" y="350520"/>
                </a:lnTo>
                <a:lnTo>
                  <a:pt x="274320" y="284480"/>
                </a:lnTo>
                <a:lnTo>
                  <a:pt x="205740" y="284480"/>
                </a:lnTo>
                <a:lnTo>
                  <a:pt x="243840" y="191770"/>
                </a:lnTo>
                <a:lnTo>
                  <a:pt x="174625" y="200660"/>
                </a:lnTo>
                <a:lnTo>
                  <a:pt x="220345" y="83820"/>
                </a:lnTo>
                <a:lnTo>
                  <a:pt x="114300" y="149860"/>
                </a:lnTo>
                <a:lnTo>
                  <a:pt x="174625" y="0"/>
                </a:lnTo>
                <a:lnTo>
                  <a:pt x="76200" y="133350"/>
                </a:lnTo>
                <a:lnTo>
                  <a:pt x="0" y="450850"/>
                </a:lnTo>
                <a:lnTo>
                  <a:pt x="83820" y="843280"/>
                </a:lnTo>
                <a:lnTo>
                  <a:pt x="53340" y="492760"/>
                </a:lnTo>
                <a:lnTo>
                  <a:pt x="106045" y="200660"/>
                </a:lnTo>
                <a:lnTo>
                  <a:pt x="236220" y="4508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564881" y="2315211"/>
            <a:ext cx="639445" cy="1501775"/>
          </a:xfrm>
          <a:custGeom>
            <a:avLst/>
            <a:gdLst/>
            <a:ahLst/>
            <a:cxnLst/>
            <a:rect l="l" t="t" r="r" b="b"/>
            <a:pathLst>
              <a:path w="639445" h="1501775">
                <a:moveTo>
                  <a:pt x="419100" y="984250"/>
                </a:moveTo>
                <a:lnTo>
                  <a:pt x="334645" y="467360"/>
                </a:lnTo>
                <a:lnTo>
                  <a:pt x="334645" y="717550"/>
                </a:lnTo>
                <a:lnTo>
                  <a:pt x="243840" y="709294"/>
                </a:lnTo>
                <a:lnTo>
                  <a:pt x="320040" y="826135"/>
                </a:lnTo>
                <a:lnTo>
                  <a:pt x="213360" y="833754"/>
                </a:lnTo>
                <a:lnTo>
                  <a:pt x="258445" y="934085"/>
                </a:lnTo>
                <a:lnTo>
                  <a:pt x="182245" y="975994"/>
                </a:lnTo>
                <a:lnTo>
                  <a:pt x="213360" y="1076960"/>
                </a:lnTo>
                <a:lnTo>
                  <a:pt x="137160" y="1100454"/>
                </a:lnTo>
                <a:lnTo>
                  <a:pt x="167640" y="1200785"/>
                </a:lnTo>
                <a:lnTo>
                  <a:pt x="99060" y="1401445"/>
                </a:lnTo>
                <a:lnTo>
                  <a:pt x="45720" y="1401445"/>
                </a:lnTo>
                <a:lnTo>
                  <a:pt x="91440" y="975994"/>
                </a:lnTo>
                <a:lnTo>
                  <a:pt x="152400" y="884554"/>
                </a:lnTo>
                <a:lnTo>
                  <a:pt x="129540" y="775335"/>
                </a:lnTo>
                <a:lnTo>
                  <a:pt x="182245" y="725804"/>
                </a:lnTo>
                <a:lnTo>
                  <a:pt x="175260" y="626110"/>
                </a:lnTo>
                <a:lnTo>
                  <a:pt x="258445" y="616585"/>
                </a:lnTo>
                <a:lnTo>
                  <a:pt x="205740" y="467360"/>
                </a:lnTo>
                <a:lnTo>
                  <a:pt x="266700" y="483235"/>
                </a:lnTo>
                <a:lnTo>
                  <a:pt x="243840" y="249554"/>
                </a:lnTo>
                <a:lnTo>
                  <a:pt x="304800" y="349885"/>
                </a:lnTo>
                <a:lnTo>
                  <a:pt x="304800" y="141604"/>
                </a:lnTo>
                <a:lnTo>
                  <a:pt x="579120" y="133350"/>
                </a:lnTo>
                <a:lnTo>
                  <a:pt x="639445" y="0"/>
                </a:lnTo>
                <a:lnTo>
                  <a:pt x="571500" y="74294"/>
                </a:lnTo>
                <a:lnTo>
                  <a:pt x="228600" y="83185"/>
                </a:lnTo>
                <a:lnTo>
                  <a:pt x="45720" y="1017904"/>
                </a:lnTo>
                <a:lnTo>
                  <a:pt x="0" y="1442720"/>
                </a:lnTo>
                <a:lnTo>
                  <a:pt x="152400" y="1442720"/>
                </a:lnTo>
                <a:lnTo>
                  <a:pt x="243840" y="1067435"/>
                </a:lnTo>
                <a:lnTo>
                  <a:pt x="350520" y="800735"/>
                </a:lnTo>
                <a:lnTo>
                  <a:pt x="358140" y="1067435"/>
                </a:lnTo>
                <a:lnTo>
                  <a:pt x="274320" y="1501775"/>
                </a:lnTo>
                <a:lnTo>
                  <a:pt x="419100" y="984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227820" y="2465070"/>
            <a:ext cx="128904" cy="141604"/>
          </a:xfrm>
          <a:custGeom>
            <a:avLst/>
            <a:gdLst/>
            <a:ahLst/>
            <a:cxnLst/>
            <a:rect l="l" t="t" r="r" b="b"/>
            <a:pathLst>
              <a:path w="128904" h="141604">
                <a:moveTo>
                  <a:pt x="76200" y="66675"/>
                </a:moveTo>
                <a:lnTo>
                  <a:pt x="128904" y="141604"/>
                </a:lnTo>
                <a:lnTo>
                  <a:pt x="121920" y="41275"/>
                </a:lnTo>
                <a:lnTo>
                  <a:pt x="60325" y="0"/>
                </a:lnTo>
                <a:lnTo>
                  <a:pt x="0" y="92075"/>
                </a:lnTo>
                <a:lnTo>
                  <a:pt x="76200" y="66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212580" y="2490470"/>
            <a:ext cx="129540" cy="558800"/>
          </a:xfrm>
          <a:custGeom>
            <a:avLst/>
            <a:gdLst/>
            <a:ahLst/>
            <a:cxnLst/>
            <a:rect l="l" t="t" r="r" b="b"/>
            <a:pathLst>
              <a:path w="129540" h="558800">
                <a:moveTo>
                  <a:pt x="7620" y="508634"/>
                </a:moveTo>
                <a:lnTo>
                  <a:pt x="60960" y="224154"/>
                </a:lnTo>
                <a:lnTo>
                  <a:pt x="106045" y="558800"/>
                </a:lnTo>
                <a:lnTo>
                  <a:pt x="129540" y="425450"/>
                </a:lnTo>
                <a:lnTo>
                  <a:pt x="91440" y="141604"/>
                </a:lnTo>
                <a:lnTo>
                  <a:pt x="106045" y="41275"/>
                </a:lnTo>
                <a:lnTo>
                  <a:pt x="60960" y="0"/>
                </a:lnTo>
                <a:lnTo>
                  <a:pt x="60960" y="141604"/>
                </a:lnTo>
                <a:lnTo>
                  <a:pt x="0" y="408304"/>
                </a:lnTo>
                <a:lnTo>
                  <a:pt x="7620" y="5086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29700" y="2473960"/>
            <a:ext cx="190500" cy="700404"/>
          </a:xfrm>
          <a:custGeom>
            <a:avLst/>
            <a:gdLst/>
            <a:ahLst/>
            <a:cxnLst/>
            <a:rect l="l" t="t" r="r" b="b"/>
            <a:pathLst>
              <a:path w="190500" h="700404">
                <a:moveTo>
                  <a:pt x="83820" y="274954"/>
                </a:moveTo>
                <a:lnTo>
                  <a:pt x="98425" y="191135"/>
                </a:lnTo>
                <a:lnTo>
                  <a:pt x="53340" y="90804"/>
                </a:lnTo>
                <a:lnTo>
                  <a:pt x="67945" y="0"/>
                </a:lnTo>
                <a:lnTo>
                  <a:pt x="0" y="99694"/>
                </a:lnTo>
                <a:lnTo>
                  <a:pt x="60325" y="191135"/>
                </a:lnTo>
                <a:lnTo>
                  <a:pt x="29845" y="241300"/>
                </a:lnTo>
                <a:lnTo>
                  <a:pt x="190500" y="700404"/>
                </a:lnTo>
                <a:lnTo>
                  <a:pt x="83820" y="2749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326880" y="2515870"/>
            <a:ext cx="236220" cy="633094"/>
          </a:xfrm>
          <a:custGeom>
            <a:avLst/>
            <a:gdLst/>
            <a:ahLst/>
            <a:cxnLst/>
            <a:rect l="l" t="t" r="r" b="b"/>
            <a:pathLst>
              <a:path w="236220" h="633094">
                <a:moveTo>
                  <a:pt x="152400" y="292100"/>
                </a:moveTo>
                <a:lnTo>
                  <a:pt x="0" y="633094"/>
                </a:lnTo>
                <a:lnTo>
                  <a:pt x="205740" y="258444"/>
                </a:lnTo>
                <a:lnTo>
                  <a:pt x="182245" y="158750"/>
                </a:lnTo>
                <a:lnTo>
                  <a:pt x="236220" y="90804"/>
                </a:lnTo>
                <a:lnTo>
                  <a:pt x="175260" y="0"/>
                </a:lnTo>
                <a:lnTo>
                  <a:pt x="198120" y="107950"/>
                </a:lnTo>
                <a:lnTo>
                  <a:pt x="152400" y="158750"/>
                </a:lnTo>
                <a:lnTo>
                  <a:pt x="152400" y="292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572500" y="3708400"/>
            <a:ext cx="152400" cy="208280"/>
          </a:xfrm>
          <a:custGeom>
            <a:avLst/>
            <a:gdLst/>
            <a:ahLst/>
            <a:cxnLst/>
            <a:rect l="l" t="t" r="r" b="b"/>
            <a:pathLst>
              <a:path w="152400" h="208279">
                <a:moveTo>
                  <a:pt x="91440" y="100330"/>
                </a:moveTo>
                <a:lnTo>
                  <a:pt x="152400" y="116205"/>
                </a:lnTo>
                <a:lnTo>
                  <a:pt x="136525" y="0"/>
                </a:lnTo>
                <a:lnTo>
                  <a:pt x="67945" y="25400"/>
                </a:lnTo>
                <a:lnTo>
                  <a:pt x="53340" y="116205"/>
                </a:lnTo>
                <a:lnTo>
                  <a:pt x="0" y="49530"/>
                </a:lnTo>
                <a:lnTo>
                  <a:pt x="22225" y="208280"/>
                </a:lnTo>
                <a:lnTo>
                  <a:pt x="91440" y="1003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822181" y="3691890"/>
            <a:ext cx="182245" cy="191770"/>
          </a:xfrm>
          <a:custGeom>
            <a:avLst/>
            <a:gdLst/>
            <a:ahLst/>
            <a:cxnLst/>
            <a:rect l="l" t="t" r="r" b="b"/>
            <a:pathLst>
              <a:path w="182245" h="191770">
                <a:moveTo>
                  <a:pt x="144145" y="125730"/>
                </a:moveTo>
                <a:lnTo>
                  <a:pt x="76200" y="41910"/>
                </a:lnTo>
                <a:lnTo>
                  <a:pt x="38100" y="100330"/>
                </a:lnTo>
                <a:lnTo>
                  <a:pt x="38100" y="0"/>
                </a:lnTo>
                <a:lnTo>
                  <a:pt x="0" y="100330"/>
                </a:lnTo>
                <a:lnTo>
                  <a:pt x="15240" y="142240"/>
                </a:lnTo>
                <a:lnTo>
                  <a:pt x="83820" y="100330"/>
                </a:lnTo>
                <a:lnTo>
                  <a:pt x="137160" y="191770"/>
                </a:lnTo>
                <a:lnTo>
                  <a:pt x="182245" y="133350"/>
                </a:lnTo>
                <a:lnTo>
                  <a:pt x="182245" y="16510"/>
                </a:lnTo>
                <a:lnTo>
                  <a:pt x="144145" y="1257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151620" y="1798321"/>
            <a:ext cx="350520" cy="625475"/>
          </a:xfrm>
          <a:custGeom>
            <a:avLst/>
            <a:gdLst/>
            <a:ahLst/>
            <a:cxnLst/>
            <a:rect l="l" t="t" r="r" b="b"/>
            <a:pathLst>
              <a:path w="350520" h="625475">
                <a:moveTo>
                  <a:pt x="304800" y="483234"/>
                </a:moveTo>
                <a:lnTo>
                  <a:pt x="350520" y="249554"/>
                </a:lnTo>
                <a:lnTo>
                  <a:pt x="319404" y="141604"/>
                </a:lnTo>
                <a:lnTo>
                  <a:pt x="160020" y="0"/>
                </a:lnTo>
                <a:lnTo>
                  <a:pt x="22225" y="99694"/>
                </a:lnTo>
                <a:lnTo>
                  <a:pt x="0" y="457834"/>
                </a:lnTo>
                <a:lnTo>
                  <a:pt x="106045" y="625475"/>
                </a:lnTo>
                <a:lnTo>
                  <a:pt x="288925" y="558800"/>
                </a:lnTo>
                <a:lnTo>
                  <a:pt x="114300" y="550544"/>
                </a:lnTo>
                <a:lnTo>
                  <a:pt x="45720" y="415925"/>
                </a:lnTo>
                <a:lnTo>
                  <a:pt x="67945" y="165734"/>
                </a:lnTo>
                <a:lnTo>
                  <a:pt x="243204" y="149225"/>
                </a:lnTo>
                <a:lnTo>
                  <a:pt x="319404" y="300354"/>
                </a:lnTo>
                <a:lnTo>
                  <a:pt x="304800" y="4832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770621" y="3700779"/>
            <a:ext cx="1012825" cy="1510030"/>
          </a:xfrm>
          <a:custGeom>
            <a:avLst/>
            <a:gdLst/>
            <a:ahLst/>
            <a:cxnLst/>
            <a:rect l="l" t="t" r="r" b="b"/>
            <a:pathLst>
              <a:path w="1012825" h="1510029">
                <a:moveTo>
                  <a:pt x="342900" y="491490"/>
                </a:moveTo>
                <a:lnTo>
                  <a:pt x="228600" y="575310"/>
                </a:lnTo>
                <a:lnTo>
                  <a:pt x="304800" y="600710"/>
                </a:lnTo>
                <a:lnTo>
                  <a:pt x="228600" y="850900"/>
                </a:lnTo>
                <a:lnTo>
                  <a:pt x="167004" y="1276350"/>
                </a:lnTo>
                <a:lnTo>
                  <a:pt x="106045" y="1367790"/>
                </a:lnTo>
                <a:lnTo>
                  <a:pt x="106045" y="1276350"/>
                </a:lnTo>
                <a:lnTo>
                  <a:pt x="121920" y="641350"/>
                </a:lnTo>
                <a:lnTo>
                  <a:pt x="190500" y="416560"/>
                </a:lnTo>
                <a:lnTo>
                  <a:pt x="160020" y="350520"/>
                </a:lnTo>
                <a:lnTo>
                  <a:pt x="236220" y="266700"/>
                </a:lnTo>
                <a:lnTo>
                  <a:pt x="167004" y="215900"/>
                </a:lnTo>
                <a:lnTo>
                  <a:pt x="220345" y="182880"/>
                </a:lnTo>
                <a:lnTo>
                  <a:pt x="121920" y="149860"/>
                </a:lnTo>
                <a:lnTo>
                  <a:pt x="60325" y="775970"/>
                </a:lnTo>
                <a:lnTo>
                  <a:pt x="83820" y="1292860"/>
                </a:lnTo>
                <a:lnTo>
                  <a:pt x="0" y="1484630"/>
                </a:lnTo>
                <a:lnTo>
                  <a:pt x="45720" y="1510030"/>
                </a:lnTo>
                <a:lnTo>
                  <a:pt x="205104" y="1309370"/>
                </a:lnTo>
                <a:lnTo>
                  <a:pt x="319404" y="675640"/>
                </a:lnTo>
                <a:lnTo>
                  <a:pt x="502920" y="215900"/>
                </a:lnTo>
                <a:lnTo>
                  <a:pt x="677545" y="675640"/>
                </a:lnTo>
                <a:lnTo>
                  <a:pt x="784225" y="1167130"/>
                </a:lnTo>
                <a:lnTo>
                  <a:pt x="1012825" y="1259840"/>
                </a:lnTo>
                <a:lnTo>
                  <a:pt x="990600" y="1209040"/>
                </a:lnTo>
                <a:lnTo>
                  <a:pt x="898525" y="1125220"/>
                </a:lnTo>
                <a:lnTo>
                  <a:pt x="852804" y="383540"/>
                </a:lnTo>
                <a:lnTo>
                  <a:pt x="822325" y="16510"/>
                </a:lnTo>
                <a:lnTo>
                  <a:pt x="746125" y="0"/>
                </a:lnTo>
                <a:lnTo>
                  <a:pt x="800100" y="107950"/>
                </a:lnTo>
                <a:lnTo>
                  <a:pt x="731520" y="149860"/>
                </a:lnTo>
                <a:lnTo>
                  <a:pt x="791845" y="224790"/>
                </a:lnTo>
                <a:lnTo>
                  <a:pt x="753745" y="325120"/>
                </a:lnTo>
                <a:lnTo>
                  <a:pt x="822325" y="525780"/>
                </a:lnTo>
                <a:lnTo>
                  <a:pt x="868045" y="1134110"/>
                </a:lnTo>
                <a:lnTo>
                  <a:pt x="791845" y="1101090"/>
                </a:lnTo>
                <a:lnTo>
                  <a:pt x="693420" y="575310"/>
                </a:lnTo>
                <a:lnTo>
                  <a:pt x="700404" y="482600"/>
                </a:lnTo>
                <a:lnTo>
                  <a:pt x="655320" y="441960"/>
                </a:lnTo>
                <a:lnTo>
                  <a:pt x="677545" y="367030"/>
                </a:lnTo>
                <a:lnTo>
                  <a:pt x="601345" y="283210"/>
                </a:lnTo>
                <a:lnTo>
                  <a:pt x="669925" y="199390"/>
                </a:lnTo>
                <a:lnTo>
                  <a:pt x="555625" y="199390"/>
                </a:lnTo>
                <a:lnTo>
                  <a:pt x="631825" y="40640"/>
                </a:lnTo>
                <a:lnTo>
                  <a:pt x="487045" y="66040"/>
                </a:lnTo>
                <a:lnTo>
                  <a:pt x="426720" y="241300"/>
                </a:lnTo>
                <a:lnTo>
                  <a:pt x="357504" y="350520"/>
                </a:lnTo>
                <a:lnTo>
                  <a:pt x="372745" y="400050"/>
                </a:lnTo>
                <a:lnTo>
                  <a:pt x="266700" y="458470"/>
                </a:lnTo>
                <a:lnTo>
                  <a:pt x="342900" y="4914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839201" y="4935221"/>
            <a:ext cx="136525" cy="57785"/>
          </a:xfrm>
          <a:custGeom>
            <a:avLst/>
            <a:gdLst/>
            <a:ahLst/>
            <a:cxnLst/>
            <a:rect l="l" t="t" r="r" b="b"/>
            <a:pathLst>
              <a:path w="136525" h="57785">
                <a:moveTo>
                  <a:pt x="0" y="57784"/>
                </a:moveTo>
                <a:lnTo>
                  <a:pt x="129540" y="57784"/>
                </a:lnTo>
                <a:lnTo>
                  <a:pt x="136525" y="0"/>
                </a:lnTo>
                <a:lnTo>
                  <a:pt x="0" y="57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915400" y="4859021"/>
            <a:ext cx="1424940" cy="300355"/>
          </a:xfrm>
          <a:custGeom>
            <a:avLst/>
            <a:gdLst/>
            <a:ahLst/>
            <a:cxnLst/>
            <a:rect l="l" t="t" r="r" b="b"/>
            <a:pathLst>
              <a:path w="1424940" h="300354">
                <a:moveTo>
                  <a:pt x="320040" y="208914"/>
                </a:moveTo>
                <a:lnTo>
                  <a:pt x="845820" y="192404"/>
                </a:lnTo>
                <a:lnTo>
                  <a:pt x="1424940" y="92074"/>
                </a:lnTo>
                <a:lnTo>
                  <a:pt x="1096645" y="17144"/>
                </a:lnTo>
                <a:lnTo>
                  <a:pt x="876300" y="0"/>
                </a:lnTo>
                <a:lnTo>
                  <a:pt x="967740" y="117474"/>
                </a:lnTo>
                <a:lnTo>
                  <a:pt x="791845" y="117474"/>
                </a:lnTo>
                <a:lnTo>
                  <a:pt x="464820" y="17144"/>
                </a:lnTo>
                <a:lnTo>
                  <a:pt x="160020" y="167004"/>
                </a:lnTo>
                <a:lnTo>
                  <a:pt x="0" y="300354"/>
                </a:lnTo>
                <a:lnTo>
                  <a:pt x="320040" y="2089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669780" y="3841751"/>
            <a:ext cx="594360" cy="668019"/>
          </a:xfrm>
          <a:custGeom>
            <a:avLst/>
            <a:gdLst/>
            <a:ahLst/>
            <a:cxnLst/>
            <a:rect l="l" t="t" r="r" b="b"/>
            <a:pathLst>
              <a:path w="594360" h="668020">
                <a:moveTo>
                  <a:pt x="502920" y="425450"/>
                </a:moveTo>
                <a:lnTo>
                  <a:pt x="106045" y="367030"/>
                </a:lnTo>
                <a:lnTo>
                  <a:pt x="487045" y="324485"/>
                </a:lnTo>
                <a:lnTo>
                  <a:pt x="99060" y="274955"/>
                </a:lnTo>
                <a:lnTo>
                  <a:pt x="457200" y="233680"/>
                </a:lnTo>
                <a:lnTo>
                  <a:pt x="99060" y="192405"/>
                </a:lnTo>
                <a:lnTo>
                  <a:pt x="448945" y="133350"/>
                </a:lnTo>
                <a:lnTo>
                  <a:pt x="152400" y="125730"/>
                </a:lnTo>
                <a:lnTo>
                  <a:pt x="220345" y="83185"/>
                </a:lnTo>
                <a:lnTo>
                  <a:pt x="220345" y="8255"/>
                </a:lnTo>
                <a:lnTo>
                  <a:pt x="190500" y="74930"/>
                </a:lnTo>
                <a:lnTo>
                  <a:pt x="167640" y="0"/>
                </a:lnTo>
                <a:lnTo>
                  <a:pt x="152400" y="74930"/>
                </a:lnTo>
                <a:lnTo>
                  <a:pt x="15240" y="108585"/>
                </a:lnTo>
                <a:lnTo>
                  <a:pt x="0" y="668019"/>
                </a:lnTo>
                <a:lnTo>
                  <a:pt x="579120" y="659130"/>
                </a:lnTo>
                <a:lnTo>
                  <a:pt x="53340" y="609600"/>
                </a:lnTo>
                <a:lnTo>
                  <a:pt x="594360" y="567055"/>
                </a:lnTo>
                <a:lnTo>
                  <a:pt x="76200" y="525780"/>
                </a:lnTo>
                <a:lnTo>
                  <a:pt x="541020" y="500380"/>
                </a:lnTo>
                <a:lnTo>
                  <a:pt x="106045" y="459105"/>
                </a:lnTo>
                <a:lnTo>
                  <a:pt x="502920" y="4254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989820" y="3858260"/>
            <a:ext cx="243204" cy="617854"/>
          </a:xfrm>
          <a:custGeom>
            <a:avLst/>
            <a:gdLst/>
            <a:ahLst/>
            <a:cxnLst/>
            <a:rect l="l" t="t" r="r" b="b"/>
            <a:pathLst>
              <a:path w="243204" h="617854">
                <a:moveTo>
                  <a:pt x="0" y="0"/>
                </a:moveTo>
                <a:lnTo>
                  <a:pt x="0" y="99694"/>
                </a:lnTo>
                <a:lnTo>
                  <a:pt x="205104" y="133350"/>
                </a:lnTo>
                <a:lnTo>
                  <a:pt x="243204" y="617854"/>
                </a:lnTo>
                <a:lnTo>
                  <a:pt x="243204" y="108584"/>
                </a:lnTo>
                <a:lnTo>
                  <a:pt x="38100" y="8318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854441" y="2999740"/>
            <a:ext cx="365125" cy="775970"/>
          </a:xfrm>
          <a:custGeom>
            <a:avLst/>
            <a:gdLst/>
            <a:ahLst/>
            <a:cxnLst/>
            <a:rect l="l" t="t" r="r" b="b"/>
            <a:pathLst>
              <a:path w="365125" h="775970">
                <a:moveTo>
                  <a:pt x="106044" y="233680"/>
                </a:moveTo>
                <a:lnTo>
                  <a:pt x="365125" y="191770"/>
                </a:lnTo>
                <a:lnTo>
                  <a:pt x="136525" y="149860"/>
                </a:lnTo>
                <a:lnTo>
                  <a:pt x="288925" y="100330"/>
                </a:lnTo>
                <a:lnTo>
                  <a:pt x="98425" y="58420"/>
                </a:lnTo>
                <a:lnTo>
                  <a:pt x="197484" y="7620"/>
                </a:lnTo>
                <a:lnTo>
                  <a:pt x="76200" y="0"/>
                </a:lnTo>
                <a:lnTo>
                  <a:pt x="83184" y="392430"/>
                </a:lnTo>
                <a:lnTo>
                  <a:pt x="0" y="775970"/>
                </a:lnTo>
                <a:lnTo>
                  <a:pt x="98425" y="750570"/>
                </a:lnTo>
                <a:lnTo>
                  <a:pt x="76200" y="642620"/>
                </a:lnTo>
                <a:lnTo>
                  <a:pt x="243204" y="642620"/>
                </a:lnTo>
                <a:lnTo>
                  <a:pt x="106044" y="541655"/>
                </a:lnTo>
                <a:lnTo>
                  <a:pt x="311784" y="516255"/>
                </a:lnTo>
                <a:lnTo>
                  <a:pt x="114300" y="425450"/>
                </a:lnTo>
                <a:lnTo>
                  <a:pt x="365125" y="408305"/>
                </a:lnTo>
                <a:lnTo>
                  <a:pt x="152400" y="317500"/>
                </a:lnTo>
                <a:lnTo>
                  <a:pt x="357504" y="274955"/>
                </a:lnTo>
                <a:lnTo>
                  <a:pt x="106044" y="2336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364980" y="2983229"/>
            <a:ext cx="236220" cy="567690"/>
          </a:xfrm>
          <a:custGeom>
            <a:avLst/>
            <a:gdLst/>
            <a:ahLst/>
            <a:cxnLst/>
            <a:rect l="l" t="t" r="r" b="b"/>
            <a:pathLst>
              <a:path w="236220" h="567690">
                <a:moveTo>
                  <a:pt x="29845" y="292100"/>
                </a:moveTo>
                <a:lnTo>
                  <a:pt x="152400" y="325120"/>
                </a:lnTo>
                <a:lnTo>
                  <a:pt x="38100" y="433070"/>
                </a:lnTo>
                <a:lnTo>
                  <a:pt x="198120" y="474980"/>
                </a:lnTo>
                <a:lnTo>
                  <a:pt x="152400" y="542290"/>
                </a:lnTo>
                <a:lnTo>
                  <a:pt x="220345" y="567690"/>
                </a:lnTo>
                <a:lnTo>
                  <a:pt x="198120" y="299720"/>
                </a:lnTo>
                <a:lnTo>
                  <a:pt x="236220" y="0"/>
                </a:lnTo>
                <a:lnTo>
                  <a:pt x="83820" y="74930"/>
                </a:lnTo>
                <a:lnTo>
                  <a:pt x="160020" y="124460"/>
                </a:lnTo>
                <a:lnTo>
                  <a:pt x="0" y="191770"/>
                </a:lnTo>
                <a:lnTo>
                  <a:pt x="152400" y="233680"/>
                </a:lnTo>
                <a:lnTo>
                  <a:pt x="29845" y="292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052559" y="1473201"/>
            <a:ext cx="152400" cy="207645"/>
          </a:xfrm>
          <a:custGeom>
            <a:avLst/>
            <a:gdLst/>
            <a:ahLst/>
            <a:cxnLst/>
            <a:rect l="l" t="t" r="r" b="b"/>
            <a:pathLst>
              <a:path w="152400" h="207645">
                <a:moveTo>
                  <a:pt x="152400" y="207645"/>
                </a:moveTo>
                <a:lnTo>
                  <a:pt x="76200" y="0"/>
                </a:lnTo>
                <a:lnTo>
                  <a:pt x="0" y="48895"/>
                </a:lnTo>
                <a:lnTo>
                  <a:pt x="152400" y="2076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732520" y="1522095"/>
            <a:ext cx="395604" cy="292100"/>
          </a:xfrm>
          <a:custGeom>
            <a:avLst/>
            <a:gdLst/>
            <a:ahLst/>
            <a:cxnLst/>
            <a:rect l="l" t="t" r="r" b="b"/>
            <a:pathLst>
              <a:path w="395604" h="292100">
                <a:moveTo>
                  <a:pt x="395604" y="292100"/>
                </a:moveTo>
                <a:lnTo>
                  <a:pt x="60325" y="0"/>
                </a:lnTo>
                <a:lnTo>
                  <a:pt x="0" y="67309"/>
                </a:lnTo>
                <a:lnTo>
                  <a:pt x="395604" y="292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25840" y="1924050"/>
            <a:ext cx="419100" cy="107950"/>
          </a:xfrm>
          <a:custGeom>
            <a:avLst/>
            <a:gdLst/>
            <a:ahLst/>
            <a:cxnLst/>
            <a:rect l="l" t="t" r="r" b="b"/>
            <a:pathLst>
              <a:path w="419100" h="107950">
                <a:moveTo>
                  <a:pt x="419100" y="40004"/>
                </a:moveTo>
                <a:lnTo>
                  <a:pt x="0" y="0"/>
                </a:lnTo>
                <a:lnTo>
                  <a:pt x="0" y="107950"/>
                </a:lnTo>
                <a:lnTo>
                  <a:pt x="419100" y="40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46820" y="2123441"/>
            <a:ext cx="190500" cy="141605"/>
          </a:xfrm>
          <a:custGeom>
            <a:avLst/>
            <a:gdLst/>
            <a:ahLst/>
            <a:cxnLst/>
            <a:rect l="l" t="t" r="r" b="b"/>
            <a:pathLst>
              <a:path w="190500" h="141605">
                <a:moveTo>
                  <a:pt x="190500" y="0"/>
                </a:moveTo>
                <a:lnTo>
                  <a:pt x="0" y="83820"/>
                </a:lnTo>
                <a:lnTo>
                  <a:pt x="67945" y="141605"/>
                </a:lnTo>
                <a:lnTo>
                  <a:pt x="1905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287016" y="558573"/>
            <a:ext cx="5250518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Reu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ión 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n el 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4400" spc="-19" dirty="0" err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spc="4" dirty="0" err="1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te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59940" y="1683997"/>
            <a:ext cx="22885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71317" y="1680268"/>
            <a:ext cx="254095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3200" spc="4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3200" spc="-4" dirty="0">
                <a:solidFill>
                  <a:srgbClr val="0070C0"/>
                </a:solidFill>
                <a:latin typeface="Times New Roman"/>
                <a:cs typeface="Times New Roman"/>
              </a:rPr>
              <a:t>te</a:t>
            </a: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nta </a:t>
            </a:r>
            <a:r>
              <a:rPr sz="3200" spc="4" dirty="0">
                <a:solidFill>
                  <a:srgbClr val="0070C0"/>
                </a:solidFill>
                <a:latin typeface="Times New Roman"/>
                <a:cs typeface="Times New Roman"/>
              </a:rPr>
              <a:t>ob</a:t>
            </a: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3200" spc="4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3200" spc="-4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3200" spc="4" dirty="0">
                <a:solidFill>
                  <a:srgbClr val="0070C0"/>
                </a:solidFill>
                <a:latin typeface="Times New Roman"/>
                <a:cs typeface="Times New Roman"/>
              </a:rPr>
              <a:t>er</a:t>
            </a:r>
            <a:endParaRPr sz="32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15921" y="2232886"/>
            <a:ext cx="22351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79572" y="2252698"/>
            <a:ext cx="4580610" cy="692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4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n 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esu</a:t>
            </a:r>
            <a:r>
              <a:rPr sz="2400" spc="-4" dirty="0">
                <a:latin typeface="Times New Roman"/>
                <a:cs typeface="Times New Roman"/>
              </a:rPr>
              <a:t>m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 conc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so de </a:t>
            </a:r>
            <a:r>
              <a:rPr sz="2400" spc="9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as 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del</a:t>
            </a:r>
          </a:p>
          <a:p>
            <a:pPr marL="14223" marR="45720">
              <a:lnSpc>
                <a:spcPct val="95825"/>
              </a:lnSpc>
            </a:pPr>
            <a:r>
              <a:rPr lang="es-CO" sz="2400" dirty="0">
                <a:latin typeface="Times New Roman"/>
                <a:cs typeface="Times New Roman"/>
              </a:rPr>
              <a:t>P</a:t>
            </a:r>
            <a:r>
              <a:rPr sz="2400" spc="14" dirty="0" err="1">
                <a:latin typeface="Times New Roman"/>
                <a:cs typeface="Times New Roman"/>
              </a:rPr>
              <a:t>r</a:t>
            </a:r>
            <a:r>
              <a:rPr sz="2400" dirty="0" err="1">
                <a:latin typeface="Times New Roman"/>
                <a:cs typeface="Times New Roman"/>
              </a:rPr>
              <a:t>oye</a:t>
            </a:r>
            <a:r>
              <a:rPr sz="2400" spc="-9" dirty="0" err="1">
                <a:latin typeface="Times New Roman"/>
                <a:cs typeface="Times New Roman"/>
              </a:rPr>
              <a:t>c</a:t>
            </a:r>
            <a:r>
              <a:rPr sz="2400" spc="14" dirty="0" err="1">
                <a:latin typeface="Times New Roman"/>
                <a:cs typeface="Times New Roman"/>
              </a:rPr>
              <a:t>t</a:t>
            </a:r>
            <a:r>
              <a:rPr sz="2400" dirty="0" err="1">
                <a:latin typeface="Times New Roman"/>
                <a:cs typeface="Times New Roman"/>
              </a:rPr>
              <a:t>o</a:t>
            </a:r>
            <a:r>
              <a:rPr lang="es-MX" sz="2400" dirty="0"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74594" y="3036034"/>
            <a:ext cx="177800" cy="773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606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03194" y="3055846"/>
            <a:ext cx="4302018" cy="11366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873">
              <a:lnSpc>
                <a:spcPts val="2550"/>
              </a:lnSpc>
              <a:spcBef>
                <a:spcPts val="127"/>
              </a:spcBef>
            </a:pPr>
            <a:r>
              <a:rPr sz="2400" spc="-9" dirty="0">
                <a:latin typeface="Times New Roman"/>
                <a:cs typeface="Times New Roman"/>
              </a:rPr>
              <a:t>¿</a:t>
            </a:r>
            <a:r>
              <a:rPr sz="2400" spc="-4" dirty="0">
                <a:latin typeface="Times New Roman"/>
                <a:cs typeface="Times New Roman"/>
              </a:rPr>
              <a:t>Q</a:t>
            </a:r>
            <a:r>
              <a:rPr sz="2400" dirty="0">
                <a:latin typeface="Times New Roman"/>
                <a:cs typeface="Times New Roman"/>
              </a:rPr>
              <a:t>ué </a:t>
            </a: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9" dirty="0">
                <a:latin typeface="Times New Roman"/>
                <a:cs typeface="Times New Roman"/>
              </a:rPr>
              <a:t>b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4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as qu</a:t>
            </a:r>
            <a:r>
              <a:rPr sz="2400" spc="4" dirty="0">
                <a:latin typeface="Times New Roman"/>
                <a:cs typeface="Times New Roman"/>
              </a:rPr>
              <a:t>ie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en 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eso</a:t>
            </a:r>
            <a:r>
              <a:rPr sz="2400" spc="14" dirty="0">
                <a:latin typeface="Times New Roman"/>
                <a:cs typeface="Times New Roman"/>
              </a:rPr>
              <a:t>l</a:t>
            </a:r>
            <a:r>
              <a:rPr sz="2400" spc="-9" dirty="0">
                <a:latin typeface="Times New Roman"/>
                <a:cs typeface="Times New Roman"/>
              </a:rPr>
              <a:t>ve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?</a:t>
            </a:r>
          </a:p>
          <a:p>
            <a:pPr marL="12700">
              <a:lnSpc>
                <a:spcPct val="99179"/>
              </a:lnSpc>
              <a:spcBef>
                <a:spcPts val="606"/>
              </a:spcBef>
            </a:pPr>
            <a:r>
              <a:rPr sz="2400" spc="-9" dirty="0">
                <a:latin typeface="Times New Roman"/>
                <a:cs typeface="Times New Roman"/>
              </a:rPr>
              <a:t>¿</a:t>
            </a:r>
            <a:r>
              <a:rPr sz="2400" spc="-4" dirty="0">
                <a:latin typeface="Times New Roman"/>
                <a:cs typeface="Times New Roman"/>
              </a:rPr>
              <a:t>C</a:t>
            </a:r>
            <a:r>
              <a:rPr sz="2400" spc="9" dirty="0">
                <a:latin typeface="Times New Roman"/>
                <a:cs typeface="Times New Roman"/>
              </a:rPr>
              <a:t>ó</a:t>
            </a:r>
            <a:r>
              <a:rPr sz="2400" spc="-4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 </a:t>
            </a: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uede ayudar 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9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ecnolog</a:t>
            </a:r>
            <a:r>
              <a:rPr sz="2400" spc="4" dirty="0">
                <a:latin typeface="Times New Roman"/>
                <a:cs typeface="Times New Roman"/>
              </a:rPr>
              <a:t>í</a:t>
            </a:r>
            <a:r>
              <a:rPr sz="2400" dirty="0">
                <a:latin typeface="Times New Roman"/>
                <a:cs typeface="Times New Roman"/>
              </a:rPr>
              <a:t>a hacer</a:t>
            </a:r>
            <a:r>
              <a:rPr sz="2400" spc="14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l </a:t>
            </a:r>
            <a:r>
              <a:rPr sz="2400" spc="4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9" dirty="0">
                <a:latin typeface="Times New Roman"/>
                <a:cs typeface="Times New Roman"/>
              </a:rPr>
              <a:t>go</a:t>
            </a:r>
            <a:r>
              <a:rPr sz="2400" dirty="0">
                <a:latin typeface="Times New Roman"/>
                <a:cs typeface="Times New Roman"/>
              </a:rPr>
              <a:t>cio </a:t>
            </a:r>
            <a:r>
              <a:rPr sz="2400" spc="-4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ás exi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oso?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514921" y="3499584"/>
            <a:ext cx="20645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74594" y="4282920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03195" y="4302732"/>
            <a:ext cx="1689379" cy="6948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9" dirty="0">
                <a:latin typeface="Times New Roman"/>
                <a:cs typeface="Times New Roman"/>
              </a:rPr>
              <a:t>¿</a:t>
            </a:r>
            <a:r>
              <a:rPr sz="2400" spc="-4" dirty="0">
                <a:latin typeface="Times New Roman"/>
                <a:cs typeface="Times New Roman"/>
              </a:rPr>
              <a:t>Q</a:t>
            </a:r>
            <a:r>
              <a:rPr sz="2400" dirty="0">
                <a:latin typeface="Times New Roman"/>
                <a:cs typeface="Times New Roman"/>
              </a:rPr>
              <a:t>ué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eb</a:t>
            </a:r>
            <a:r>
              <a:rPr sz="2400" spc="1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4" dirty="0">
                <a:latin typeface="Times New Roman"/>
                <a:cs typeface="Times New Roman"/>
              </a:rPr>
              <a:t>í</a:t>
            </a:r>
            <a:r>
              <a:rPr sz="2400" dirty="0"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  <a:p>
            <a:pPr marL="12700" marR="45720">
              <a:lnSpc>
                <a:spcPct val="95825"/>
              </a:lnSpc>
            </a:pP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enga </a:t>
            </a:r>
            <a:r>
              <a:rPr sz="2400" spc="4" dirty="0">
                <a:latin typeface="Times New Roman"/>
                <a:cs typeface="Times New Roman"/>
              </a:rPr>
              <a:t>é</a:t>
            </a:r>
            <a:r>
              <a:rPr sz="2400" spc="-9" dirty="0">
                <a:latin typeface="Times New Roman"/>
                <a:cs typeface="Times New Roman"/>
              </a:rPr>
              <a:t>x</a:t>
            </a:r>
            <a:r>
              <a:rPr sz="2400" spc="1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-4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97653" y="4302732"/>
            <a:ext cx="71577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asar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18506" y="4302732"/>
            <a:ext cx="59684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ara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20435" y="4302732"/>
            <a:ext cx="51125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que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6461" y="4302732"/>
            <a:ext cx="29149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el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33032" y="4302732"/>
            <a:ext cx="113830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p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-9" dirty="0">
                <a:latin typeface="Times New Roman"/>
                <a:cs typeface="Times New Roman"/>
              </a:rPr>
              <a:t>o</a:t>
            </a:r>
            <a:r>
              <a:rPr sz="2400" spc="4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ecto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22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ject 45"/>
          <p:cNvSpPr/>
          <p:nvPr/>
        </p:nvSpPr>
        <p:spPr>
          <a:xfrm>
            <a:off x="7293611" y="4423410"/>
            <a:ext cx="2204085" cy="1618614"/>
          </a:xfrm>
          <a:custGeom>
            <a:avLst/>
            <a:gdLst/>
            <a:ahLst/>
            <a:cxnLst/>
            <a:rect l="l" t="t" r="r" b="b"/>
            <a:pathLst>
              <a:path w="2204085" h="1618614">
                <a:moveTo>
                  <a:pt x="2152015" y="1368424"/>
                </a:moveTo>
                <a:lnTo>
                  <a:pt x="2129790" y="1330324"/>
                </a:lnTo>
                <a:lnTo>
                  <a:pt x="2157730" y="1316989"/>
                </a:lnTo>
                <a:lnTo>
                  <a:pt x="2190115" y="1288414"/>
                </a:lnTo>
                <a:lnTo>
                  <a:pt x="2204085" y="1255395"/>
                </a:lnTo>
                <a:lnTo>
                  <a:pt x="2204085" y="1222374"/>
                </a:lnTo>
                <a:lnTo>
                  <a:pt x="2200910" y="1189355"/>
                </a:lnTo>
                <a:lnTo>
                  <a:pt x="2181860" y="1151255"/>
                </a:lnTo>
                <a:lnTo>
                  <a:pt x="2167890" y="1123314"/>
                </a:lnTo>
                <a:lnTo>
                  <a:pt x="2134235" y="1080770"/>
                </a:lnTo>
                <a:lnTo>
                  <a:pt x="2105660" y="1047114"/>
                </a:lnTo>
                <a:lnTo>
                  <a:pt x="2016760" y="986154"/>
                </a:lnTo>
                <a:lnTo>
                  <a:pt x="1988185" y="948054"/>
                </a:lnTo>
                <a:lnTo>
                  <a:pt x="1950085" y="906144"/>
                </a:lnTo>
                <a:lnTo>
                  <a:pt x="1917064" y="873124"/>
                </a:lnTo>
                <a:lnTo>
                  <a:pt x="1884680" y="854074"/>
                </a:lnTo>
                <a:lnTo>
                  <a:pt x="1837689" y="796925"/>
                </a:lnTo>
                <a:lnTo>
                  <a:pt x="1761489" y="744854"/>
                </a:lnTo>
                <a:lnTo>
                  <a:pt x="1681480" y="702944"/>
                </a:lnTo>
                <a:lnTo>
                  <a:pt x="1672589" y="679450"/>
                </a:lnTo>
                <a:lnTo>
                  <a:pt x="1649730" y="655954"/>
                </a:lnTo>
                <a:lnTo>
                  <a:pt x="1503680" y="560704"/>
                </a:lnTo>
                <a:lnTo>
                  <a:pt x="1616710" y="603884"/>
                </a:lnTo>
                <a:lnTo>
                  <a:pt x="1663064" y="612775"/>
                </a:lnTo>
                <a:lnTo>
                  <a:pt x="1715135" y="622934"/>
                </a:lnTo>
                <a:lnTo>
                  <a:pt x="1761489" y="626744"/>
                </a:lnTo>
                <a:lnTo>
                  <a:pt x="1859914" y="626744"/>
                </a:lnTo>
                <a:lnTo>
                  <a:pt x="1917064" y="607694"/>
                </a:lnTo>
                <a:lnTo>
                  <a:pt x="1950085" y="584834"/>
                </a:lnTo>
                <a:lnTo>
                  <a:pt x="1978660" y="556894"/>
                </a:lnTo>
                <a:lnTo>
                  <a:pt x="1997710" y="504825"/>
                </a:lnTo>
                <a:lnTo>
                  <a:pt x="1978660" y="444500"/>
                </a:lnTo>
                <a:lnTo>
                  <a:pt x="1950085" y="409575"/>
                </a:lnTo>
                <a:lnTo>
                  <a:pt x="1917064" y="390525"/>
                </a:lnTo>
                <a:lnTo>
                  <a:pt x="1804035" y="343534"/>
                </a:lnTo>
                <a:lnTo>
                  <a:pt x="1672589" y="296544"/>
                </a:lnTo>
                <a:lnTo>
                  <a:pt x="1581785" y="254634"/>
                </a:lnTo>
                <a:lnTo>
                  <a:pt x="1408430" y="178434"/>
                </a:lnTo>
                <a:lnTo>
                  <a:pt x="1281430" y="117475"/>
                </a:lnTo>
                <a:lnTo>
                  <a:pt x="1116330" y="51434"/>
                </a:lnTo>
                <a:lnTo>
                  <a:pt x="1040764" y="23494"/>
                </a:lnTo>
                <a:lnTo>
                  <a:pt x="833755" y="0"/>
                </a:lnTo>
                <a:lnTo>
                  <a:pt x="683260" y="32384"/>
                </a:lnTo>
                <a:lnTo>
                  <a:pt x="484504" y="65404"/>
                </a:lnTo>
                <a:lnTo>
                  <a:pt x="357504" y="76200"/>
                </a:lnTo>
                <a:lnTo>
                  <a:pt x="137160" y="136525"/>
                </a:lnTo>
                <a:lnTo>
                  <a:pt x="0" y="466725"/>
                </a:lnTo>
                <a:lnTo>
                  <a:pt x="178435" y="708025"/>
                </a:lnTo>
                <a:lnTo>
                  <a:pt x="385444" y="896619"/>
                </a:lnTo>
                <a:lnTo>
                  <a:pt x="546100" y="1043304"/>
                </a:lnTo>
                <a:lnTo>
                  <a:pt x="626110" y="1104264"/>
                </a:lnTo>
                <a:lnTo>
                  <a:pt x="664210" y="1127124"/>
                </a:lnTo>
                <a:lnTo>
                  <a:pt x="715644" y="1156970"/>
                </a:lnTo>
                <a:lnTo>
                  <a:pt x="773430" y="1179195"/>
                </a:lnTo>
                <a:lnTo>
                  <a:pt x="838835" y="1203324"/>
                </a:lnTo>
                <a:lnTo>
                  <a:pt x="908685" y="1241424"/>
                </a:lnTo>
                <a:lnTo>
                  <a:pt x="965835" y="1278255"/>
                </a:lnTo>
                <a:lnTo>
                  <a:pt x="1092835" y="1341120"/>
                </a:lnTo>
                <a:lnTo>
                  <a:pt x="1219835" y="1391920"/>
                </a:lnTo>
                <a:lnTo>
                  <a:pt x="1342389" y="1434464"/>
                </a:lnTo>
                <a:lnTo>
                  <a:pt x="1408430" y="1453514"/>
                </a:lnTo>
                <a:lnTo>
                  <a:pt x="1451610" y="1453514"/>
                </a:lnTo>
                <a:lnTo>
                  <a:pt x="1484630" y="1434464"/>
                </a:lnTo>
                <a:lnTo>
                  <a:pt x="1559560" y="1487170"/>
                </a:lnTo>
                <a:lnTo>
                  <a:pt x="1691639" y="1552574"/>
                </a:lnTo>
                <a:lnTo>
                  <a:pt x="1751964" y="1586230"/>
                </a:lnTo>
                <a:lnTo>
                  <a:pt x="1823085" y="1609089"/>
                </a:lnTo>
                <a:lnTo>
                  <a:pt x="1846580" y="1618614"/>
                </a:lnTo>
                <a:lnTo>
                  <a:pt x="1911985" y="1618614"/>
                </a:lnTo>
                <a:lnTo>
                  <a:pt x="1926589" y="1609089"/>
                </a:lnTo>
                <a:lnTo>
                  <a:pt x="1936114" y="1599564"/>
                </a:lnTo>
                <a:lnTo>
                  <a:pt x="1950085" y="1586230"/>
                </a:lnTo>
                <a:lnTo>
                  <a:pt x="1955164" y="1567180"/>
                </a:lnTo>
                <a:lnTo>
                  <a:pt x="1960880" y="1533524"/>
                </a:lnTo>
                <a:lnTo>
                  <a:pt x="1955164" y="1501139"/>
                </a:lnTo>
                <a:lnTo>
                  <a:pt x="2002789" y="1514474"/>
                </a:lnTo>
                <a:lnTo>
                  <a:pt x="2044064" y="1525270"/>
                </a:lnTo>
                <a:lnTo>
                  <a:pt x="2077085" y="1520189"/>
                </a:lnTo>
                <a:lnTo>
                  <a:pt x="2105660" y="1510030"/>
                </a:lnTo>
                <a:lnTo>
                  <a:pt x="2124710" y="1501139"/>
                </a:lnTo>
                <a:lnTo>
                  <a:pt x="2134235" y="1487170"/>
                </a:lnTo>
                <a:lnTo>
                  <a:pt x="2143760" y="1472564"/>
                </a:lnTo>
                <a:lnTo>
                  <a:pt x="2152015" y="1457324"/>
                </a:lnTo>
                <a:lnTo>
                  <a:pt x="2157730" y="1425574"/>
                </a:lnTo>
                <a:lnTo>
                  <a:pt x="2157730" y="1396364"/>
                </a:lnTo>
                <a:lnTo>
                  <a:pt x="2152015" y="1368424"/>
                </a:lnTo>
                <a:close/>
              </a:path>
            </a:pathLst>
          </a:custGeom>
          <a:solidFill>
            <a:srgbClr val="FF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88530" y="4418330"/>
            <a:ext cx="2209800" cy="1619250"/>
          </a:xfrm>
          <a:custGeom>
            <a:avLst/>
            <a:gdLst/>
            <a:ahLst/>
            <a:cxnLst/>
            <a:rect l="l" t="t" r="r" b="b"/>
            <a:pathLst>
              <a:path w="2209800" h="1619250">
                <a:moveTo>
                  <a:pt x="358140" y="76200"/>
                </a:moveTo>
                <a:lnTo>
                  <a:pt x="486410" y="67310"/>
                </a:lnTo>
                <a:lnTo>
                  <a:pt x="683260" y="33020"/>
                </a:lnTo>
                <a:lnTo>
                  <a:pt x="834390" y="0"/>
                </a:lnTo>
                <a:lnTo>
                  <a:pt x="1041400" y="24130"/>
                </a:lnTo>
                <a:lnTo>
                  <a:pt x="1117600" y="57150"/>
                </a:lnTo>
                <a:lnTo>
                  <a:pt x="1282700" y="118110"/>
                </a:lnTo>
                <a:lnTo>
                  <a:pt x="1409700" y="184150"/>
                </a:lnTo>
                <a:lnTo>
                  <a:pt x="1583690" y="255270"/>
                </a:lnTo>
                <a:lnTo>
                  <a:pt x="1677670" y="297180"/>
                </a:lnTo>
                <a:lnTo>
                  <a:pt x="1804670" y="345440"/>
                </a:lnTo>
                <a:lnTo>
                  <a:pt x="1917700" y="392430"/>
                </a:lnTo>
                <a:lnTo>
                  <a:pt x="1950720" y="415290"/>
                </a:lnTo>
                <a:lnTo>
                  <a:pt x="1979295" y="444500"/>
                </a:lnTo>
                <a:lnTo>
                  <a:pt x="1997710" y="505460"/>
                </a:lnTo>
                <a:lnTo>
                  <a:pt x="1983740" y="557530"/>
                </a:lnTo>
                <a:lnTo>
                  <a:pt x="1955800" y="585470"/>
                </a:lnTo>
                <a:lnTo>
                  <a:pt x="1917700" y="609600"/>
                </a:lnTo>
                <a:lnTo>
                  <a:pt x="1864995" y="628650"/>
                </a:lnTo>
                <a:lnTo>
                  <a:pt x="1804670" y="628650"/>
                </a:lnTo>
                <a:lnTo>
                  <a:pt x="1762760" y="628650"/>
                </a:lnTo>
                <a:lnTo>
                  <a:pt x="1715770" y="623570"/>
                </a:lnTo>
                <a:lnTo>
                  <a:pt x="1668145" y="618490"/>
                </a:lnTo>
                <a:lnTo>
                  <a:pt x="1616710" y="604520"/>
                </a:lnTo>
                <a:lnTo>
                  <a:pt x="1508760" y="562610"/>
                </a:lnTo>
                <a:lnTo>
                  <a:pt x="1654810" y="656590"/>
                </a:lnTo>
                <a:lnTo>
                  <a:pt x="1677670" y="680720"/>
                </a:lnTo>
                <a:lnTo>
                  <a:pt x="1682750" y="703580"/>
                </a:lnTo>
                <a:lnTo>
                  <a:pt x="1762760" y="746760"/>
                </a:lnTo>
                <a:lnTo>
                  <a:pt x="1837690" y="798830"/>
                </a:lnTo>
                <a:lnTo>
                  <a:pt x="1884045" y="854710"/>
                </a:lnTo>
                <a:lnTo>
                  <a:pt x="1917700" y="878840"/>
                </a:lnTo>
                <a:lnTo>
                  <a:pt x="1955800" y="906780"/>
                </a:lnTo>
                <a:lnTo>
                  <a:pt x="1988820" y="949960"/>
                </a:lnTo>
                <a:lnTo>
                  <a:pt x="2016760" y="986790"/>
                </a:lnTo>
                <a:lnTo>
                  <a:pt x="2106295" y="1052830"/>
                </a:lnTo>
                <a:lnTo>
                  <a:pt x="2134870" y="1080770"/>
                </a:lnTo>
                <a:lnTo>
                  <a:pt x="2167890" y="1123950"/>
                </a:lnTo>
                <a:lnTo>
                  <a:pt x="2181860" y="1151890"/>
                </a:lnTo>
                <a:lnTo>
                  <a:pt x="2200910" y="1189990"/>
                </a:lnTo>
                <a:lnTo>
                  <a:pt x="2209800" y="1223010"/>
                </a:lnTo>
                <a:lnTo>
                  <a:pt x="2205990" y="1256030"/>
                </a:lnTo>
                <a:lnTo>
                  <a:pt x="2190750" y="1289050"/>
                </a:lnTo>
                <a:lnTo>
                  <a:pt x="2157095" y="1316990"/>
                </a:lnTo>
                <a:lnTo>
                  <a:pt x="2129790" y="1332230"/>
                </a:lnTo>
                <a:lnTo>
                  <a:pt x="2153920" y="1374140"/>
                </a:lnTo>
                <a:lnTo>
                  <a:pt x="2157095" y="1397000"/>
                </a:lnTo>
                <a:lnTo>
                  <a:pt x="2157095" y="1426210"/>
                </a:lnTo>
                <a:lnTo>
                  <a:pt x="2153920" y="1459230"/>
                </a:lnTo>
                <a:lnTo>
                  <a:pt x="2148840" y="1473200"/>
                </a:lnTo>
                <a:lnTo>
                  <a:pt x="2134870" y="1492250"/>
                </a:lnTo>
                <a:lnTo>
                  <a:pt x="2124710" y="1501140"/>
                </a:lnTo>
                <a:lnTo>
                  <a:pt x="2106295" y="1515110"/>
                </a:lnTo>
                <a:lnTo>
                  <a:pt x="2078990" y="1520190"/>
                </a:lnTo>
                <a:lnTo>
                  <a:pt x="2044700" y="1525270"/>
                </a:lnTo>
                <a:lnTo>
                  <a:pt x="2002790" y="1515110"/>
                </a:lnTo>
                <a:lnTo>
                  <a:pt x="1955800" y="1501140"/>
                </a:lnTo>
                <a:lnTo>
                  <a:pt x="1960245" y="1534160"/>
                </a:lnTo>
                <a:lnTo>
                  <a:pt x="1955800" y="1567180"/>
                </a:lnTo>
                <a:lnTo>
                  <a:pt x="1950720" y="1586230"/>
                </a:lnTo>
                <a:lnTo>
                  <a:pt x="1941195" y="1600200"/>
                </a:lnTo>
                <a:lnTo>
                  <a:pt x="1927860" y="1614170"/>
                </a:lnTo>
                <a:lnTo>
                  <a:pt x="1912620" y="1619250"/>
                </a:lnTo>
                <a:lnTo>
                  <a:pt x="1894840" y="1619250"/>
                </a:lnTo>
                <a:lnTo>
                  <a:pt x="1870710" y="1619250"/>
                </a:lnTo>
                <a:lnTo>
                  <a:pt x="1847850" y="1619250"/>
                </a:lnTo>
                <a:lnTo>
                  <a:pt x="1823720" y="1614170"/>
                </a:lnTo>
                <a:lnTo>
                  <a:pt x="1752600" y="1586230"/>
                </a:lnTo>
                <a:lnTo>
                  <a:pt x="1691640" y="1558290"/>
                </a:lnTo>
                <a:lnTo>
                  <a:pt x="1559560" y="1487170"/>
                </a:lnTo>
                <a:lnTo>
                  <a:pt x="1483995" y="1435100"/>
                </a:lnTo>
                <a:lnTo>
                  <a:pt x="1451610" y="1454150"/>
                </a:lnTo>
                <a:lnTo>
                  <a:pt x="1409700" y="1454150"/>
                </a:lnTo>
                <a:lnTo>
                  <a:pt x="1343660" y="1435100"/>
                </a:lnTo>
                <a:lnTo>
                  <a:pt x="1220470" y="1393190"/>
                </a:lnTo>
                <a:lnTo>
                  <a:pt x="1093470" y="1341120"/>
                </a:lnTo>
                <a:lnTo>
                  <a:pt x="971550" y="1280160"/>
                </a:lnTo>
                <a:lnTo>
                  <a:pt x="909320" y="1242060"/>
                </a:lnTo>
                <a:lnTo>
                  <a:pt x="844550" y="1203960"/>
                </a:lnTo>
                <a:lnTo>
                  <a:pt x="772795" y="1181100"/>
                </a:lnTo>
                <a:lnTo>
                  <a:pt x="716280" y="1156970"/>
                </a:lnTo>
                <a:lnTo>
                  <a:pt x="664210" y="1129030"/>
                </a:lnTo>
                <a:lnTo>
                  <a:pt x="627380" y="1109980"/>
                </a:lnTo>
                <a:lnTo>
                  <a:pt x="547370" y="1043940"/>
                </a:lnTo>
                <a:lnTo>
                  <a:pt x="391160" y="896620"/>
                </a:lnTo>
                <a:lnTo>
                  <a:pt x="179070" y="708660"/>
                </a:lnTo>
                <a:lnTo>
                  <a:pt x="0" y="467360"/>
                </a:lnTo>
                <a:lnTo>
                  <a:pt x="137160" y="137160"/>
                </a:lnTo>
                <a:lnTo>
                  <a:pt x="358140" y="76200"/>
                </a:lnTo>
                <a:close/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40218" y="3810318"/>
            <a:ext cx="2785745" cy="1959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300209" y="5414011"/>
            <a:ext cx="33020" cy="14605"/>
          </a:xfrm>
          <a:custGeom>
            <a:avLst/>
            <a:gdLst/>
            <a:ahLst/>
            <a:cxnLst/>
            <a:rect l="l" t="t" r="r" b="b"/>
            <a:pathLst>
              <a:path w="33020" h="14605">
                <a:moveTo>
                  <a:pt x="33020" y="14604"/>
                </a:moveTo>
                <a:lnTo>
                  <a:pt x="0" y="0"/>
                </a:lnTo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268459" y="5414011"/>
            <a:ext cx="31750" cy="4445"/>
          </a:xfrm>
          <a:custGeom>
            <a:avLst/>
            <a:gdLst/>
            <a:ahLst/>
            <a:cxnLst/>
            <a:rect l="l" t="t" r="r" b="b"/>
            <a:pathLst>
              <a:path w="31750" h="4445">
                <a:moveTo>
                  <a:pt x="31750" y="0"/>
                </a:moveTo>
                <a:lnTo>
                  <a:pt x="0" y="4444"/>
                </a:lnTo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235440" y="5419091"/>
            <a:ext cx="32384" cy="13969"/>
          </a:xfrm>
          <a:custGeom>
            <a:avLst/>
            <a:gdLst/>
            <a:ahLst/>
            <a:cxnLst/>
            <a:rect l="l" t="t" r="r" b="b"/>
            <a:pathLst>
              <a:path w="32384" h="13969">
                <a:moveTo>
                  <a:pt x="32384" y="0"/>
                </a:moveTo>
                <a:lnTo>
                  <a:pt x="0" y="13970"/>
                </a:lnTo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216390" y="5433060"/>
            <a:ext cx="19050" cy="13334"/>
          </a:xfrm>
          <a:custGeom>
            <a:avLst/>
            <a:gdLst/>
            <a:ahLst/>
            <a:cxnLst/>
            <a:rect l="l" t="t" r="r" b="b"/>
            <a:pathLst>
              <a:path w="19050" h="13335">
                <a:moveTo>
                  <a:pt x="19050" y="0"/>
                </a:moveTo>
                <a:lnTo>
                  <a:pt x="0" y="13334"/>
                </a:lnTo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201150" y="5447031"/>
            <a:ext cx="15240" cy="24129"/>
          </a:xfrm>
          <a:custGeom>
            <a:avLst/>
            <a:gdLst/>
            <a:ahLst/>
            <a:cxnLst/>
            <a:rect l="l" t="t" r="r" b="b"/>
            <a:pathLst>
              <a:path w="15240" h="24129">
                <a:moveTo>
                  <a:pt x="15240" y="0"/>
                </a:moveTo>
                <a:lnTo>
                  <a:pt x="0" y="24130"/>
                </a:lnTo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77030" y="4728211"/>
            <a:ext cx="1122680" cy="1431289"/>
          </a:xfrm>
          <a:custGeom>
            <a:avLst/>
            <a:gdLst/>
            <a:ahLst/>
            <a:cxnLst/>
            <a:rect l="l" t="t" r="r" b="b"/>
            <a:pathLst>
              <a:path w="1122680" h="1431289">
                <a:moveTo>
                  <a:pt x="1063624" y="636904"/>
                </a:moveTo>
                <a:lnTo>
                  <a:pt x="1056640" y="612774"/>
                </a:lnTo>
                <a:lnTo>
                  <a:pt x="1056640" y="587374"/>
                </a:lnTo>
                <a:lnTo>
                  <a:pt x="1063624" y="579754"/>
                </a:lnTo>
                <a:lnTo>
                  <a:pt x="1089024" y="572134"/>
                </a:lnTo>
                <a:lnTo>
                  <a:pt x="1106170" y="539114"/>
                </a:lnTo>
                <a:lnTo>
                  <a:pt x="1122680" y="513714"/>
                </a:lnTo>
                <a:lnTo>
                  <a:pt x="1106170" y="489584"/>
                </a:lnTo>
                <a:lnTo>
                  <a:pt x="1097280" y="448944"/>
                </a:lnTo>
                <a:lnTo>
                  <a:pt x="1063624" y="408304"/>
                </a:lnTo>
                <a:lnTo>
                  <a:pt x="1023619" y="325754"/>
                </a:lnTo>
                <a:lnTo>
                  <a:pt x="998219" y="276225"/>
                </a:lnTo>
                <a:lnTo>
                  <a:pt x="974090" y="244475"/>
                </a:lnTo>
                <a:lnTo>
                  <a:pt x="964565" y="228600"/>
                </a:lnTo>
                <a:lnTo>
                  <a:pt x="941069" y="203200"/>
                </a:lnTo>
                <a:lnTo>
                  <a:pt x="915669" y="194944"/>
                </a:lnTo>
                <a:lnTo>
                  <a:pt x="833119" y="161925"/>
                </a:lnTo>
                <a:lnTo>
                  <a:pt x="733424" y="121284"/>
                </a:lnTo>
                <a:lnTo>
                  <a:pt x="669290" y="88900"/>
                </a:lnTo>
                <a:lnTo>
                  <a:pt x="593725" y="64134"/>
                </a:lnTo>
                <a:lnTo>
                  <a:pt x="535305" y="40004"/>
                </a:lnTo>
                <a:lnTo>
                  <a:pt x="485775" y="31750"/>
                </a:lnTo>
                <a:lnTo>
                  <a:pt x="438150" y="23494"/>
                </a:lnTo>
                <a:lnTo>
                  <a:pt x="395605" y="6984"/>
                </a:lnTo>
                <a:lnTo>
                  <a:pt x="354330" y="6984"/>
                </a:lnTo>
                <a:lnTo>
                  <a:pt x="313055" y="23494"/>
                </a:lnTo>
                <a:lnTo>
                  <a:pt x="287655" y="23494"/>
                </a:lnTo>
                <a:lnTo>
                  <a:pt x="263525" y="6984"/>
                </a:lnTo>
                <a:lnTo>
                  <a:pt x="230505" y="6984"/>
                </a:lnTo>
                <a:lnTo>
                  <a:pt x="190500" y="0"/>
                </a:lnTo>
                <a:lnTo>
                  <a:pt x="123825" y="349884"/>
                </a:lnTo>
                <a:lnTo>
                  <a:pt x="0" y="457200"/>
                </a:lnTo>
                <a:lnTo>
                  <a:pt x="32384" y="513714"/>
                </a:lnTo>
                <a:lnTo>
                  <a:pt x="32384" y="620394"/>
                </a:lnTo>
                <a:lnTo>
                  <a:pt x="41275" y="727074"/>
                </a:lnTo>
                <a:lnTo>
                  <a:pt x="57784" y="791844"/>
                </a:lnTo>
                <a:lnTo>
                  <a:pt x="90805" y="890904"/>
                </a:lnTo>
                <a:lnTo>
                  <a:pt x="107950" y="972819"/>
                </a:lnTo>
                <a:lnTo>
                  <a:pt x="140334" y="1045844"/>
                </a:lnTo>
                <a:lnTo>
                  <a:pt x="147955" y="1112520"/>
                </a:lnTo>
                <a:lnTo>
                  <a:pt x="165100" y="1144905"/>
                </a:lnTo>
                <a:lnTo>
                  <a:pt x="165100" y="1169670"/>
                </a:lnTo>
                <a:lnTo>
                  <a:pt x="180975" y="1169670"/>
                </a:lnTo>
                <a:lnTo>
                  <a:pt x="180975" y="1185545"/>
                </a:lnTo>
                <a:lnTo>
                  <a:pt x="190500" y="1209674"/>
                </a:lnTo>
                <a:lnTo>
                  <a:pt x="222884" y="1266824"/>
                </a:lnTo>
                <a:lnTo>
                  <a:pt x="230505" y="1309370"/>
                </a:lnTo>
                <a:lnTo>
                  <a:pt x="230505" y="1316989"/>
                </a:lnTo>
                <a:lnTo>
                  <a:pt x="240030" y="1341120"/>
                </a:lnTo>
                <a:lnTo>
                  <a:pt x="247650" y="1414780"/>
                </a:lnTo>
                <a:lnTo>
                  <a:pt x="263525" y="1423670"/>
                </a:lnTo>
                <a:lnTo>
                  <a:pt x="287655" y="1431289"/>
                </a:lnTo>
                <a:lnTo>
                  <a:pt x="322580" y="1423670"/>
                </a:lnTo>
                <a:lnTo>
                  <a:pt x="354330" y="1414780"/>
                </a:lnTo>
                <a:lnTo>
                  <a:pt x="370205" y="1398270"/>
                </a:lnTo>
                <a:lnTo>
                  <a:pt x="387350" y="1381124"/>
                </a:lnTo>
                <a:lnTo>
                  <a:pt x="395605" y="1349374"/>
                </a:lnTo>
                <a:lnTo>
                  <a:pt x="403225" y="1299845"/>
                </a:lnTo>
                <a:lnTo>
                  <a:pt x="403225" y="1226820"/>
                </a:lnTo>
                <a:lnTo>
                  <a:pt x="395605" y="1193164"/>
                </a:lnTo>
                <a:lnTo>
                  <a:pt x="370205" y="1152524"/>
                </a:lnTo>
                <a:lnTo>
                  <a:pt x="354330" y="1087120"/>
                </a:lnTo>
                <a:lnTo>
                  <a:pt x="354330" y="1029969"/>
                </a:lnTo>
                <a:lnTo>
                  <a:pt x="346075" y="981074"/>
                </a:lnTo>
                <a:lnTo>
                  <a:pt x="346075" y="833754"/>
                </a:lnTo>
                <a:lnTo>
                  <a:pt x="354330" y="824864"/>
                </a:lnTo>
                <a:lnTo>
                  <a:pt x="370205" y="808354"/>
                </a:lnTo>
                <a:lnTo>
                  <a:pt x="428625" y="808354"/>
                </a:lnTo>
                <a:lnTo>
                  <a:pt x="438150" y="817244"/>
                </a:lnTo>
                <a:lnTo>
                  <a:pt x="452755" y="824864"/>
                </a:lnTo>
                <a:lnTo>
                  <a:pt x="469900" y="833754"/>
                </a:lnTo>
                <a:lnTo>
                  <a:pt x="495300" y="833754"/>
                </a:lnTo>
                <a:lnTo>
                  <a:pt x="485775" y="848994"/>
                </a:lnTo>
                <a:lnTo>
                  <a:pt x="527684" y="874394"/>
                </a:lnTo>
                <a:lnTo>
                  <a:pt x="552450" y="898524"/>
                </a:lnTo>
                <a:lnTo>
                  <a:pt x="527684" y="890904"/>
                </a:lnTo>
                <a:lnTo>
                  <a:pt x="519430" y="874394"/>
                </a:lnTo>
                <a:lnTo>
                  <a:pt x="495300" y="865504"/>
                </a:lnTo>
                <a:lnTo>
                  <a:pt x="478155" y="848994"/>
                </a:lnTo>
                <a:lnTo>
                  <a:pt x="438150" y="848994"/>
                </a:lnTo>
                <a:lnTo>
                  <a:pt x="412750" y="858519"/>
                </a:lnTo>
                <a:lnTo>
                  <a:pt x="403225" y="865504"/>
                </a:lnTo>
                <a:lnTo>
                  <a:pt x="395605" y="890904"/>
                </a:lnTo>
                <a:lnTo>
                  <a:pt x="387350" y="898524"/>
                </a:lnTo>
                <a:lnTo>
                  <a:pt x="395605" y="915669"/>
                </a:lnTo>
                <a:lnTo>
                  <a:pt x="412750" y="964564"/>
                </a:lnTo>
                <a:lnTo>
                  <a:pt x="445134" y="1005204"/>
                </a:lnTo>
                <a:lnTo>
                  <a:pt x="469900" y="1029969"/>
                </a:lnTo>
                <a:lnTo>
                  <a:pt x="485775" y="1062355"/>
                </a:lnTo>
                <a:lnTo>
                  <a:pt x="519430" y="1087120"/>
                </a:lnTo>
                <a:lnTo>
                  <a:pt x="560705" y="1102995"/>
                </a:lnTo>
                <a:lnTo>
                  <a:pt x="593725" y="1112520"/>
                </a:lnTo>
                <a:lnTo>
                  <a:pt x="693419" y="1112520"/>
                </a:lnTo>
                <a:lnTo>
                  <a:pt x="750569" y="1102995"/>
                </a:lnTo>
                <a:lnTo>
                  <a:pt x="815974" y="1102995"/>
                </a:lnTo>
                <a:lnTo>
                  <a:pt x="849630" y="1095374"/>
                </a:lnTo>
                <a:lnTo>
                  <a:pt x="875030" y="1069974"/>
                </a:lnTo>
                <a:lnTo>
                  <a:pt x="882015" y="1055370"/>
                </a:lnTo>
                <a:lnTo>
                  <a:pt x="891540" y="1012824"/>
                </a:lnTo>
                <a:lnTo>
                  <a:pt x="915669" y="1012824"/>
                </a:lnTo>
                <a:lnTo>
                  <a:pt x="957580" y="1005204"/>
                </a:lnTo>
                <a:lnTo>
                  <a:pt x="998219" y="988694"/>
                </a:lnTo>
                <a:lnTo>
                  <a:pt x="1014730" y="981074"/>
                </a:lnTo>
                <a:lnTo>
                  <a:pt x="1040130" y="964564"/>
                </a:lnTo>
                <a:lnTo>
                  <a:pt x="1040130" y="931544"/>
                </a:lnTo>
                <a:lnTo>
                  <a:pt x="1047115" y="898524"/>
                </a:lnTo>
                <a:lnTo>
                  <a:pt x="1040130" y="874394"/>
                </a:lnTo>
                <a:lnTo>
                  <a:pt x="1023619" y="858519"/>
                </a:lnTo>
                <a:lnTo>
                  <a:pt x="1023619" y="833754"/>
                </a:lnTo>
                <a:lnTo>
                  <a:pt x="1047115" y="824864"/>
                </a:lnTo>
                <a:lnTo>
                  <a:pt x="1080770" y="808354"/>
                </a:lnTo>
                <a:lnTo>
                  <a:pt x="1097280" y="784224"/>
                </a:lnTo>
                <a:lnTo>
                  <a:pt x="1106170" y="767714"/>
                </a:lnTo>
                <a:lnTo>
                  <a:pt x="1106170" y="710564"/>
                </a:lnTo>
                <a:lnTo>
                  <a:pt x="1097280" y="687069"/>
                </a:lnTo>
                <a:lnTo>
                  <a:pt x="1080770" y="653414"/>
                </a:lnTo>
                <a:lnTo>
                  <a:pt x="1063624" y="636904"/>
                </a:lnTo>
                <a:close/>
              </a:path>
            </a:pathLst>
          </a:custGeom>
          <a:solidFill>
            <a:srgbClr val="FFBB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58640" y="4728210"/>
            <a:ext cx="759460" cy="228600"/>
          </a:xfrm>
          <a:custGeom>
            <a:avLst/>
            <a:gdLst/>
            <a:ahLst/>
            <a:cxnLst/>
            <a:rect l="l" t="t" r="r" b="b"/>
            <a:pathLst>
              <a:path w="759460" h="228600">
                <a:moveTo>
                  <a:pt x="41910" y="0"/>
                </a:moveTo>
                <a:lnTo>
                  <a:pt x="0" y="228600"/>
                </a:lnTo>
                <a:lnTo>
                  <a:pt x="16510" y="203200"/>
                </a:lnTo>
                <a:lnTo>
                  <a:pt x="25400" y="187325"/>
                </a:lnTo>
                <a:lnTo>
                  <a:pt x="49530" y="154304"/>
                </a:lnTo>
                <a:lnTo>
                  <a:pt x="66040" y="121284"/>
                </a:lnTo>
                <a:lnTo>
                  <a:pt x="90170" y="104775"/>
                </a:lnTo>
                <a:lnTo>
                  <a:pt x="106680" y="71754"/>
                </a:lnTo>
                <a:lnTo>
                  <a:pt x="140970" y="64134"/>
                </a:lnTo>
                <a:lnTo>
                  <a:pt x="172720" y="47625"/>
                </a:lnTo>
                <a:lnTo>
                  <a:pt x="297180" y="47625"/>
                </a:lnTo>
                <a:lnTo>
                  <a:pt x="313690" y="64134"/>
                </a:lnTo>
                <a:lnTo>
                  <a:pt x="346710" y="64134"/>
                </a:lnTo>
                <a:lnTo>
                  <a:pt x="379730" y="71754"/>
                </a:lnTo>
                <a:lnTo>
                  <a:pt x="420370" y="88900"/>
                </a:lnTo>
                <a:lnTo>
                  <a:pt x="462280" y="104775"/>
                </a:lnTo>
                <a:lnTo>
                  <a:pt x="511810" y="121284"/>
                </a:lnTo>
                <a:lnTo>
                  <a:pt x="552450" y="146050"/>
                </a:lnTo>
                <a:lnTo>
                  <a:pt x="594360" y="161925"/>
                </a:lnTo>
                <a:lnTo>
                  <a:pt x="627380" y="187325"/>
                </a:lnTo>
                <a:lnTo>
                  <a:pt x="660400" y="203200"/>
                </a:lnTo>
                <a:lnTo>
                  <a:pt x="693420" y="211454"/>
                </a:lnTo>
                <a:lnTo>
                  <a:pt x="700405" y="211454"/>
                </a:lnTo>
                <a:lnTo>
                  <a:pt x="718820" y="203200"/>
                </a:lnTo>
                <a:lnTo>
                  <a:pt x="742950" y="203200"/>
                </a:lnTo>
                <a:lnTo>
                  <a:pt x="759460" y="211454"/>
                </a:lnTo>
                <a:lnTo>
                  <a:pt x="734060" y="194944"/>
                </a:lnTo>
                <a:lnTo>
                  <a:pt x="700405" y="187325"/>
                </a:lnTo>
                <a:lnTo>
                  <a:pt x="651510" y="161925"/>
                </a:lnTo>
                <a:lnTo>
                  <a:pt x="577850" y="121284"/>
                </a:lnTo>
                <a:lnTo>
                  <a:pt x="495300" y="88900"/>
                </a:lnTo>
                <a:lnTo>
                  <a:pt x="420370" y="64134"/>
                </a:lnTo>
                <a:lnTo>
                  <a:pt x="354330" y="40004"/>
                </a:lnTo>
                <a:lnTo>
                  <a:pt x="297180" y="31750"/>
                </a:lnTo>
                <a:lnTo>
                  <a:pt x="247650" y="6984"/>
                </a:lnTo>
                <a:lnTo>
                  <a:pt x="148590" y="6984"/>
                </a:lnTo>
                <a:lnTo>
                  <a:pt x="124460" y="23494"/>
                </a:lnTo>
                <a:lnTo>
                  <a:pt x="99060" y="6984"/>
                </a:lnTo>
                <a:lnTo>
                  <a:pt x="66040" y="6984"/>
                </a:lnTo>
                <a:lnTo>
                  <a:pt x="41910" y="0"/>
                </a:lnTo>
                <a:close/>
              </a:path>
            </a:pathLst>
          </a:custGeom>
          <a:solidFill>
            <a:srgbClr val="FAA2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92700" y="5128260"/>
            <a:ext cx="165100" cy="187324"/>
          </a:xfrm>
          <a:custGeom>
            <a:avLst/>
            <a:gdLst/>
            <a:ahLst/>
            <a:cxnLst/>
            <a:rect l="l" t="t" r="r" b="b"/>
            <a:pathLst>
              <a:path w="165100" h="187325">
                <a:moveTo>
                  <a:pt x="65404" y="40004"/>
                </a:moveTo>
                <a:lnTo>
                  <a:pt x="41910" y="15875"/>
                </a:lnTo>
                <a:lnTo>
                  <a:pt x="0" y="0"/>
                </a:lnTo>
                <a:lnTo>
                  <a:pt x="41910" y="32384"/>
                </a:lnTo>
                <a:lnTo>
                  <a:pt x="48895" y="40004"/>
                </a:lnTo>
                <a:lnTo>
                  <a:pt x="65404" y="48894"/>
                </a:lnTo>
                <a:lnTo>
                  <a:pt x="90804" y="73025"/>
                </a:lnTo>
                <a:lnTo>
                  <a:pt x="99060" y="82550"/>
                </a:lnTo>
                <a:lnTo>
                  <a:pt x="124460" y="97154"/>
                </a:lnTo>
                <a:lnTo>
                  <a:pt x="131445" y="122554"/>
                </a:lnTo>
                <a:lnTo>
                  <a:pt x="140970" y="146684"/>
                </a:lnTo>
                <a:lnTo>
                  <a:pt x="140970" y="187324"/>
                </a:lnTo>
                <a:lnTo>
                  <a:pt x="147954" y="179704"/>
                </a:lnTo>
                <a:lnTo>
                  <a:pt x="165100" y="163194"/>
                </a:lnTo>
                <a:lnTo>
                  <a:pt x="165100" y="139064"/>
                </a:lnTo>
                <a:lnTo>
                  <a:pt x="147954" y="113664"/>
                </a:lnTo>
                <a:lnTo>
                  <a:pt x="131445" y="89534"/>
                </a:lnTo>
                <a:lnTo>
                  <a:pt x="107950" y="57150"/>
                </a:lnTo>
                <a:lnTo>
                  <a:pt x="65404" y="40004"/>
                </a:lnTo>
                <a:close/>
              </a:path>
            </a:pathLst>
          </a:custGeom>
          <a:solidFill>
            <a:srgbClr val="FAA23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26660" y="5332730"/>
            <a:ext cx="40004" cy="25400"/>
          </a:xfrm>
          <a:custGeom>
            <a:avLst/>
            <a:gdLst/>
            <a:ahLst/>
            <a:cxnLst/>
            <a:rect l="l" t="t" r="r" b="b"/>
            <a:pathLst>
              <a:path w="40004" h="25400">
                <a:moveTo>
                  <a:pt x="40004" y="25400"/>
                </a:moveTo>
                <a:lnTo>
                  <a:pt x="32385" y="16510"/>
                </a:lnTo>
                <a:lnTo>
                  <a:pt x="0" y="0"/>
                </a:lnTo>
                <a:lnTo>
                  <a:pt x="40004" y="25400"/>
                </a:lnTo>
                <a:close/>
              </a:path>
            </a:pathLst>
          </a:custGeom>
          <a:solidFill>
            <a:srgbClr val="FAA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66665" y="5358131"/>
            <a:ext cx="157480" cy="204469"/>
          </a:xfrm>
          <a:custGeom>
            <a:avLst/>
            <a:gdLst/>
            <a:ahLst/>
            <a:cxnLst/>
            <a:rect l="l" t="t" r="r" b="b"/>
            <a:pathLst>
              <a:path w="157480" h="204470">
                <a:moveTo>
                  <a:pt x="0" y="0"/>
                </a:moveTo>
                <a:lnTo>
                  <a:pt x="10795" y="15240"/>
                </a:lnTo>
                <a:lnTo>
                  <a:pt x="42545" y="31750"/>
                </a:lnTo>
                <a:lnTo>
                  <a:pt x="67945" y="57150"/>
                </a:lnTo>
                <a:lnTo>
                  <a:pt x="84455" y="72390"/>
                </a:lnTo>
                <a:lnTo>
                  <a:pt x="107950" y="106680"/>
                </a:lnTo>
                <a:lnTo>
                  <a:pt x="116839" y="138430"/>
                </a:lnTo>
                <a:lnTo>
                  <a:pt x="125095" y="179070"/>
                </a:lnTo>
                <a:lnTo>
                  <a:pt x="133350" y="204470"/>
                </a:lnTo>
                <a:lnTo>
                  <a:pt x="150495" y="195580"/>
                </a:lnTo>
                <a:lnTo>
                  <a:pt x="157480" y="162560"/>
                </a:lnTo>
                <a:lnTo>
                  <a:pt x="150495" y="138430"/>
                </a:lnTo>
                <a:lnTo>
                  <a:pt x="150495" y="113030"/>
                </a:lnTo>
                <a:lnTo>
                  <a:pt x="125095" y="81280"/>
                </a:lnTo>
                <a:lnTo>
                  <a:pt x="116839" y="64770"/>
                </a:lnTo>
                <a:lnTo>
                  <a:pt x="84455" y="48260"/>
                </a:lnTo>
                <a:lnTo>
                  <a:pt x="50800" y="24130"/>
                </a:lnTo>
                <a:lnTo>
                  <a:pt x="10795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FAA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36490" y="5562600"/>
            <a:ext cx="156210" cy="178434"/>
          </a:xfrm>
          <a:custGeom>
            <a:avLst/>
            <a:gdLst/>
            <a:ahLst/>
            <a:cxnLst/>
            <a:rect l="l" t="t" r="r" b="b"/>
            <a:pathLst>
              <a:path w="156210" h="178435">
                <a:moveTo>
                  <a:pt x="41910" y="24130"/>
                </a:moveTo>
                <a:lnTo>
                  <a:pt x="0" y="0"/>
                </a:lnTo>
                <a:lnTo>
                  <a:pt x="33020" y="24130"/>
                </a:lnTo>
                <a:lnTo>
                  <a:pt x="49530" y="40640"/>
                </a:lnTo>
                <a:lnTo>
                  <a:pt x="82550" y="64134"/>
                </a:lnTo>
                <a:lnTo>
                  <a:pt x="99060" y="97790"/>
                </a:lnTo>
                <a:lnTo>
                  <a:pt x="115570" y="130175"/>
                </a:lnTo>
                <a:lnTo>
                  <a:pt x="122555" y="154940"/>
                </a:lnTo>
                <a:lnTo>
                  <a:pt x="122555" y="178434"/>
                </a:lnTo>
                <a:lnTo>
                  <a:pt x="156210" y="178434"/>
                </a:lnTo>
                <a:lnTo>
                  <a:pt x="156210" y="146684"/>
                </a:lnTo>
                <a:lnTo>
                  <a:pt x="140970" y="114300"/>
                </a:lnTo>
                <a:lnTo>
                  <a:pt x="132080" y="81280"/>
                </a:lnTo>
                <a:lnTo>
                  <a:pt x="115570" y="64134"/>
                </a:lnTo>
                <a:lnTo>
                  <a:pt x="82550" y="40640"/>
                </a:lnTo>
                <a:lnTo>
                  <a:pt x="41910" y="24130"/>
                </a:lnTo>
                <a:close/>
              </a:path>
            </a:pathLst>
          </a:custGeom>
          <a:solidFill>
            <a:srgbClr val="FAA2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64380" y="5577840"/>
            <a:ext cx="405130" cy="254000"/>
          </a:xfrm>
          <a:custGeom>
            <a:avLst/>
            <a:gdLst/>
            <a:ahLst/>
            <a:cxnLst/>
            <a:rect l="l" t="t" r="r" b="b"/>
            <a:pathLst>
              <a:path w="405130" h="254000">
                <a:moveTo>
                  <a:pt x="180975" y="123190"/>
                </a:moveTo>
                <a:lnTo>
                  <a:pt x="180975" y="90170"/>
                </a:lnTo>
                <a:lnTo>
                  <a:pt x="173355" y="57150"/>
                </a:lnTo>
                <a:lnTo>
                  <a:pt x="190500" y="66040"/>
                </a:lnTo>
                <a:lnTo>
                  <a:pt x="222884" y="82550"/>
                </a:lnTo>
                <a:lnTo>
                  <a:pt x="263524" y="82550"/>
                </a:lnTo>
                <a:lnTo>
                  <a:pt x="297815" y="115570"/>
                </a:lnTo>
                <a:lnTo>
                  <a:pt x="346074" y="139700"/>
                </a:lnTo>
                <a:lnTo>
                  <a:pt x="405130" y="180340"/>
                </a:lnTo>
                <a:lnTo>
                  <a:pt x="371474" y="156210"/>
                </a:lnTo>
                <a:lnTo>
                  <a:pt x="339090" y="123190"/>
                </a:lnTo>
                <a:lnTo>
                  <a:pt x="297815" y="90170"/>
                </a:lnTo>
                <a:lnTo>
                  <a:pt x="263524" y="66040"/>
                </a:lnTo>
                <a:lnTo>
                  <a:pt x="206375" y="49530"/>
                </a:lnTo>
                <a:lnTo>
                  <a:pt x="140334" y="41910"/>
                </a:lnTo>
                <a:lnTo>
                  <a:pt x="123825" y="16510"/>
                </a:lnTo>
                <a:lnTo>
                  <a:pt x="90805" y="0"/>
                </a:lnTo>
                <a:lnTo>
                  <a:pt x="57784" y="0"/>
                </a:lnTo>
                <a:lnTo>
                  <a:pt x="41275" y="8890"/>
                </a:lnTo>
                <a:lnTo>
                  <a:pt x="15875" y="8890"/>
                </a:lnTo>
                <a:lnTo>
                  <a:pt x="8255" y="25400"/>
                </a:lnTo>
                <a:lnTo>
                  <a:pt x="8255" y="41910"/>
                </a:lnTo>
                <a:lnTo>
                  <a:pt x="0" y="57150"/>
                </a:lnTo>
                <a:lnTo>
                  <a:pt x="15875" y="57150"/>
                </a:lnTo>
                <a:lnTo>
                  <a:pt x="41275" y="66040"/>
                </a:lnTo>
                <a:lnTo>
                  <a:pt x="50800" y="90170"/>
                </a:lnTo>
                <a:lnTo>
                  <a:pt x="57784" y="115570"/>
                </a:lnTo>
                <a:lnTo>
                  <a:pt x="65405" y="132080"/>
                </a:lnTo>
                <a:lnTo>
                  <a:pt x="57784" y="90170"/>
                </a:lnTo>
                <a:lnTo>
                  <a:pt x="50800" y="66040"/>
                </a:lnTo>
                <a:lnTo>
                  <a:pt x="15875" y="49530"/>
                </a:lnTo>
                <a:lnTo>
                  <a:pt x="25400" y="25400"/>
                </a:lnTo>
                <a:lnTo>
                  <a:pt x="57784" y="16510"/>
                </a:lnTo>
                <a:lnTo>
                  <a:pt x="90805" y="16510"/>
                </a:lnTo>
                <a:lnTo>
                  <a:pt x="107950" y="25400"/>
                </a:lnTo>
                <a:lnTo>
                  <a:pt x="132080" y="49530"/>
                </a:lnTo>
                <a:lnTo>
                  <a:pt x="140334" y="66040"/>
                </a:lnTo>
                <a:lnTo>
                  <a:pt x="165100" y="90170"/>
                </a:lnTo>
                <a:lnTo>
                  <a:pt x="165100" y="115570"/>
                </a:lnTo>
                <a:lnTo>
                  <a:pt x="173355" y="139700"/>
                </a:lnTo>
                <a:lnTo>
                  <a:pt x="180975" y="163830"/>
                </a:lnTo>
                <a:lnTo>
                  <a:pt x="206375" y="196850"/>
                </a:lnTo>
                <a:lnTo>
                  <a:pt x="214630" y="220980"/>
                </a:lnTo>
                <a:lnTo>
                  <a:pt x="231140" y="254000"/>
                </a:lnTo>
                <a:lnTo>
                  <a:pt x="222884" y="220980"/>
                </a:lnTo>
                <a:lnTo>
                  <a:pt x="214630" y="213360"/>
                </a:lnTo>
                <a:lnTo>
                  <a:pt x="206375" y="180340"/>
                </a:lnTo>
                <a:lnTo>
                  <a:pt x="190500" y="156210"/>
                </a:lnTo>
                <a:lnTo>
                  <a:pt x="180975" y="123190"/>
                </a:lnTo>
                <a:close/>
              </a:path>
            </a:pathLst>
          </a:custGeom>
          <a:solidFill>
            <a:srgbClr val="FAA2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72330" y="5520691"/>
            <a:ext cx="82550" cy="73659"/>
          </a:xfrm>
          <a:custGeom>
            <a:avLst/>
            <a:gdLst/>
            <a:ahLst/>
            <a:cxnLst/>
            <a:rect l="l" t="t" r="r" b="b"/>
            <a:pathLst>
              <a:path w="82550" h="73660">
                <a:moveTo>
                  <a:pt x="15875" y="73660"/>
                </a:moveTo>
                <a:lnTo>
                  <a:pt x="24130" y="57150"/>
                </a:lnTo>
                <a:lnTo>
                  <a:pt x="24130" y="33020"/>
                </a:lnTo>
                <a:lnTo>
                  <a:pt x="40005" y="25400"/>
                </a:lnTo>
                <a:lnTo>
                  <a:pt x="57150" y="16510"/>
                </a:lnTo>
                <a:lnTo>
                  <a:pt x="82550" y="0"/>
                </a:lnTo>
                <a:lnTo>
                  <a:pt x="65405" y="0"/>
                </a:lnTo>
                <a:lnTo>
                  <a:pt x="32384" y="16510"/>
                </a:lnTo>
                <a:lnTo>
                  <a:pt x="15875" y="33020"/>
                </a:lnTo>
                <a:lnTo>
                  <a:pt x="0" y="57150"/>
                </a:lnTo>
                <a:lnTo>
                  <a:pt x="15875" y="73660"/>
                </a:lnTo>
                <a:close/>
              </a:path>
            </a:pathLst>
          </a:custGeom>
          <a:solidFill>
            <a:srgbClr val="FAA2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29785" y="5508625"/>
            <a:ext cx="13334" cy="44450"/>
          </a:xfrm>
          <a:custGeom>
            <a:avLst/>
            <a:gdLst/>
            <a:ahLst/>
            <a:cxnLst/>
            <a:rect l="l" t="t" r="r" b="b"/>
            <a:pathLst>
              <a:path w="13334" h="44450">
                <a:moveTo>
                  <a:pt x="0" y="27940"/>
                </a:moveTo>
                <a:lnTo>
                  <a:pt x="0" y="44450"/>
                </a:lnTo>
                <a:lnTo>
                  <a:pt x="13334" y="0"/>
                </a:lnTo>
                <a:lnTo>
                  <a:pt x="0" y="3809"/>
                </a:lnTo>
                <a:lnTo>
                  <a:pt x="0" y="27940"/>
                </a:lnTo>
                <a:close/>
              </a:path>
            </a:pathLst>
          </a:custGeom>
          <a:solidFill>
            <a:srgbClr val="FAA2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43120" y="5471161"/>
            <a:ext cx="19050" cy="37465"/>
          </a:xfrm>
          <a:custGeom>
            <a:avLst/>
            <a:gdLst/>
            <a:ahLst/>
            <a:cxnLst/>
            <a:rect l="l" t="t" r="r" b="b"/>
            <a:pathLst>
              <a:path w="19050" h="37464">
                <a:moveTo>
                  <a:pt x="12065" y="0"/>
                </a:moveTo>
                <a:lnTo>
                  <a:pt x="0" y="37464"/>
                </a:lnTo>
                <a:lnTo>
                  <a:pt x="12065" y="33654"/>
                </a:lnTo>
                <a:lnTo>
                  <a:pt x="19050" y="8254"/>
                </a:lnTo>
                <a:lnTo>
                  <a:pt x="12065" y="0"/>
                </a:lnTo>
                <a:close/>
              </a:path>
            </a:pathLst>
          </a:custGeom>
          <a:solidFill>
            <a:srgbClr val="FAA2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64686" y="5480050"/>
            <a:ext cx="124459" cy="335280"/>
          </a:xfrm>
          <a:custGeom>
            <a:avLst/>
            <a:gdLst/>
            <a:ahLst/>
            <a:cxnLst/>
            <a:rect l="l" t="t" r="r" b="b"/>
            <a:pathLst>
              <a:path w="124459" h="335279">
                <a:moveTo>
                  <a:pt x="17779" y="154940"/>
                </a:moveTo>
                <a:lnTo>
                  <a:pt x="25400" y="180340"/>
                </a:lnTo>
                <a:lnTo>
                  <a:pt x="25400" y="196850"/>
                </a:lnTo>
                <a:lnTo>
                  <a:pt x="34289" y="220980"/>
                </a:lnTo>
                <a:lnTo>
                  <a:pt x="34289" y="237490"/>
                </a:lnTo>
                <a:lnTo>
                  <a:pt x="25400" y="254000"/>
                </a:lnTo>
                <a:lnTo>
                  <a:pt x="0" y="237490"/>
                </a:lnTo>
                <a:lnTo>
                  <a:pt x="17779" y="260984"/>
                </a:lnTo>
                <a:lnTo>
                  <a:pt x="25400" y="278130"/>
                </a:lnTo>
                <a:lnTo>
                  <a:pt x="25400" y="303530"/>
                </a:lnTo>
                <a:lnTo>
                  <a:pt x="34289" y="318134"/>
                </a:lnTo>
                <a:lnTo>
                  <a:pt x="57784" y="335280"/>
                </a:lnTo>
                <a:lnTo>
                  <a:pt x="66039" y="294640"/>
                </a:lnTo>
                <a:lnTo>
                  <a:pt x="57784" y="237490"/>
                </a:lnTo>
                <a:lnTo>
                  <a:pt x="57784" y="97790"/>
                </a:lnTo>
                <a:lnTo>
                  <a:pt x="66039" y="73025"/>
                </a:lnTo>
                <a:lnTo>
                  <a:pt x="82550" y="66040"/>
                </a:lnTo>
                <a:lnTo>
                  <a:pt x="107950" y="57150"/>
                </a:lnTo>
                <a:lnTo>
                  <a:pt x="114934" y="40640"/>
                </a:lnTo>
                <a:lnTo>
                  <a:pt x="114934" y="25400"/>
                </a:lnTo>
                <a:lnTo>
                  <a:pt x="124459" y="0"/>
                </a:lnTo>
                <a:lnTo>
                  <a:pt x="107950" y="25400"/>
                </a:lnTo>
                <a:lnTo>
                  <a:pt x="107950" y="40640"/>
                </a:lnTo>
                <a:lnTo>
                  <a:pt x="82550" y="40640"/>
                </a:lnTo>
                <a:lnTo>
                  <a:pt x="66039" y="57150"/>
                </a:lnTo>
                <a:lnTo>
                  <a:pt x="57784" y="66040"/>
                </a:lnTo>
                <a:lnTo>
                  <a:pt x="41909" y="73025"/>
                </a:lnTo>
                <a:lnTo>
                  <a:pt x="25400" y="66040"/>
                </a:lnTo>
                <a:lnTo>
                  <a:pt x="17779" y="40640"/>
                </a:lnTo>
                <a:lnTo>
                  <a:pt x="17779" y="25400"/>
                </a:lnTo>
                <a:lnTo>
                  <a:pt x="0" y="15875"/>
                </a:lnTo>
                <a:lnTo>
                  <a:pt x="0" y="82550"/>
                </a:lnTo>
                <a:lnTo>
                  <a:pt x="17779" y="106680"/>
                </a:lnTo>
                <a:lnTo>
                  <a:pt x="0" y="123190"/>
                </a:lnTo>
                <a:lnTo>
                  <a:pt x="17779" y="154940"/>
                </a:lnTo>
                <a:close/>
              </a:path>
            </a:pathLst>
          </a:custGeom>
          <a:solidFill>
            <a:srgbClr val="FAA2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92601" y="5741671"/>
            <a:ext cx="65405" cy="56515"/>
          </a:xfrm>
          <a:custGeom>
            <a:avLst/>
            <a:gdLst/>
            <a:ahLst/>
            <a:cxnLst/>
            <a:rect l="l" t="t" r="r" b="b"/>
            <a:pathLst>
              <a:path w="65405" h="56514">
                <a:moveTo>
                  <a:pt x="0" y="0"/>
                </a:moveTo>
                <a:lnTo>
                  <a:pt x="8255" y="15874"/>
                </a:lnTo>
                <a:lnTo>
                  <a:pt x="41910" y="15874"/>
                </a:lnTo>
                <a:lnTo>
                  <a:pt x="49530" y="32384"/>
                </a:lnTo>
                <a:lnTo>
                  <a:pt x="65405" y="56514"/>
                </a:lnTo>
                <a:lnTo>
                  <a:pt x="65405" y="41274"/>
                </a:lnTo>
                <a:lnTo>
                  <a:pt x="49530" y="15874"/>
                </a:lnTo>
                <a:lnTo>
                  <a:pt x="41910" y="8254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AA2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77030" y="5104131"/>
            <a:ext cx="107950" cy="187959"/>
          </a:xfrm>
          <a:custGeom>
            <a:avLst/>
            <a:gdLst/>
            <a:ahLst/>
            <a:cxnLst/>
            <a:rect l="l" t="t" r="r" b="b"/>
            <a:pathLst>
              <a:path w="107950" h="187960">
                <a:moveTo>
                  <a:pt x="25400" y="114300"/>
                </a:moveTo>
                <a:lnTo>
                  <a:pt x="32384" y="121920"/>
                </a:lnTo>
                <a:lnTo>
                  <a:pt x="41275" y="138430"/>
                </a:lnTo>
                <a:lnTo>
                  <a:pt x="57784" y="163830"/>
                </a:lnTo>
                <a:lnTo>
                  <a:pt x="65405" y="187960"/>
                </a:lnTo>
                <a:lnTo>
                  <a:pt x="65405" y="154940"/>
                </a:lnTo>
                <a:lnTo>
                  <a:pt x="57784" y="138430"/>
                </a:lnTo>
                <a:lnTo>
                  <a:pt x="41275" y="114300"/>
                </a:lnTo>
                <a:lnTo>
                  <a:pt x="32384" y="97790"/>
                </a:lnTo>
                <a:lnTo>
                  <a:pt x="57784" y="81280"/>
                </a:lnTo>
                <a:lnTo>
                  <a:pt x="65405" y="73660"/>
                </a:lnTo>
                <a:lnTo>
                  <a:pt x="74930" y="64770"/>
                </a:lnTo>
                <a:lnTo>
                  <a:pt x="98425" y="33020"/>
                </a:lnTo>
                <a:lnTo>
                  <a:pt x="107950" y="0"/>
                </a:lnTo>
                <a:lnTo>
                  <a:pt x="0" y="73660"/>
                </a:lnTo>
                <a:lnTo>
                  <a:pt x="15875" y="97790"/>
                </a:lnTo>
                <a:lnTo>
                  <a:pt x="25400" y="114300"/>
                </a:lnTo>
                <a:close/>
              </a:path>
            </a:pathLst>
          </a:custGeom>
          <a:solidFill>
            <a:srgbClr val="FAA2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07536" y="6037581"/>
            <a:ext cx="74929" cy="121919"/>
          </a:xfrm>
          <a:custGeom>
            <a:avLst/>
            <a:gdLst/>
            <a:ahLst/>
            <a:cxnLst/>
            <a:rect l="l" t="t" r="r" b="b"/>
            <a:pathLst>
              <a:path w="74929" h="121920">
                <a:moveTo>
                  <a:pt x="8889" y="31750"/>
                </a:moveTo>
                <a:lnTo>
                  <a:pt x="8889" y="72390"/>
                </a:lnTo>
                <a:lnTo>
                  <a:pt x="16509" y="105410"/>
                </a:lnTo>
                <a:lnTo>
                  <a:pt x="16509" y="114300"/>
                </a:lnTo>
                <a:lnTo>
                  <a:pt x="32384" y="121920"/>
                </a:lnTo>
                <a:lnTo>
                  <a:pt x="57150" y="121920"/>
                </a:lnTo>
                <a:lnTo>
                  <a:pt x="74929" y="105410"/>
                </a:lnTo>
                <a:lnTo>
                  <a:pt x="74929" y="24130"/>
                </a:lnTo>
                <a:lnTo>
                  <a:pt x="57150" y="7620"/>
                </a:lnTo>
                <a:lnTo>
                  <a:pt x="49529" y="0"/>
                </a:lnTo>
                <a:lnTo>
                  <a:pt x="16509" y="0"/>
                </a:lnTo>
                <a:lnTo>
                  <a:pt x="0" y="7620"/>
                </a:lnTo>
                <a:lnTo>
                  <a:pt x="8889" y="31750"/>
                </a:lnTo>
                <a:close/>
              </a:path>
            </a:pathLst>
          </a:custGeom>
          <a:solidFill>
            <a:srgbClr val="FAA2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41496" y="5873750"/>
            <a:ext cx="58419" cy="31750"/>
          </a:xfrm>
          <a:custGeom>
            <a:avLst/>
            <a:gdLst/>
            <a:ahLst/>
            <a:cxnLst/>
            <a:rect l="l" t="t" r="r" b="b"/>
            <a:pathLst>
              <a:path w="58419" h="31750">
                <a:moveTo>
                  <a:pt x="58419" y="7619"/>
                </a:moveTo>
                <a:lnTo>
                  <a:pt x="41275" y="0"/>
                </a:lnTo>
                <a:lnTo>
                  <a:pt x="25400" y="0"/>
                </a:lnTo>
                <a:lnTo>
                  <a:pt x="15875" y="7619"/>
                </a:lnTo>
                <a:lnTo>
                  <a:pt x="0" y="7619"/>
                </a:lnTo>
                <a:lnTo>
                  <a:pt x="0" y="24130"/>
                </a:lnTo>
                <a:lnTo>
                  <a:pt x="15875" y="31750"/>
                </a:lnTo>
                <a:lnTo>
                  <a:pt x="25400" y="24130"/>
                </a:lnTo>
                <a:lnTo>
                  <a:pt x="33019" y="7619"/>
                </a:lnTo>
                <a:lnTo>
                  <a:pt x="58419" y="7619"/>
                </a:lnTo>
                <a:close/>
              </a:path>
            </a:pathLst>
          </a:custGeom>
          <a:solidFill>
            <a:srgbClr val="FAA2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24986" y="5831841"/>
            <a:ext cx="123189" cy="49529"/>
          </a:xfrm>
          <a:custGeom>
            <a:avLst/>
            <a:gdLst/>
            <a:ahLst/>
            <a:cxnLst/>
            <a:rect l="l" t="t" r="r" b="b"/>
            <a:pathLst>
              <a:path w="123189" h="49529">
                <a:moveTo>
                  <a:pt x="0" y="0"/>
                </a:moveTo>
                <a:lnTo>
                  <a:pt x="0" y="25400"/>
                </a:lnTo>
                <a:lnTo>
                  <a:pt x="8889" y="33020"/>
                </a:lnTo>
                <a:lnTo>
                  <a:pt x="8889" y="41910"/>
                </a:lnTo>
                <a:lnTo>
                  <a:pt x="16509" y="41910"/>
                </a:lnTo>
                <a:lnTo>
                  <a:pt x="32384" y="49530"/>
                </a:lnTo>
                <a:lnTo>
                  <a:pt x="32384" y="41910"/>
                </a:lnTo>
                <a:lnTo>
                  <a:pt x="49529" y="33020"/>
                </a:lnTo>
                <a:lnTo>
                  <a:pt x="123189" y="33020"/>
                </a:lnTo>
                <a:lnTo>
                  <a:pt x="91439" y="25400"/>
                </a:lnTo>
                <a:lnTo>
                  <a:pt x="16509" y="25400"/>
                </a:lnTo>
                <a:lnTo>
                  <a:pt x="8889" y="8890"/>
                </a:lnTo>
                <a:lnTo>
                  <a:pt x="0" y="0"/>
                </a:lnTo>
                <a:close/>
              </a:path>
            </a:pathLst>
          </a:custGeom>
          <a:solidFill>
            <a:srgbClr val="FAA2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57371" y="5897881"/>
            <a:ext cx="66675" cy="40639"/>
          </a:xfrm>
          <a:custGeom>
            <a:avLst/>
            <a:gdLst/>
            <a:ahLst/>
            <a:cxnLst/>
            <a:rect l="l" t="t" r="r" b="b"/>
            <a:pathLst>
              <a:path w="66675" h="40639">
                <a:moveTo>
                  <a:pt x="66675" y="7620"/>
                </a:moveTo>
                <a:lnTo>
                  <a:pt x="50165" y="0"/>
                </a:lnTo>
                <a:lnTo>
                  <a:pt x="25400" y="0"/>
                </a:lnTo>
                <a:lnTo>
                  <a:pt x="17144" y="7620"/>
                </a:lnTo>
                <a:lnTo>
                  <a:pt x="9525" y="16510"/>
                </a:lnTo>
                <a:lnTo>
                  <a:pt x="0" y="7620"/>
                </a:lnTo>
                <a:lnTo>
                  <a:pt x="0" y="24130"/>
                </a:lnTo>
                <a:lnTo>
                  <a:pt x="9525" y="40640"/>
                </a:lnTo>
                <a:lnTo>
                  <a:pt x="17144" y="24130"/>
                </a:lnTo>
                <a:lnTo>
                  <a:pt x="25400" y="16510"/>
                </a:lnTo>
                <a:lnTo>
                  <a:pt x="42544" y="7620"/>
                </a:lnTo>
                <a:lnTo>
                  <a:pt x="66675" y="7620"/>
                </a:lnTo>
                <a:close/>
              </a:path>
            </a:pathLst>
          </a:custGeom>
          <a:solidFill>
            <a:srgbClr val="FAA2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84040" y="5979161"/>
            <a:ext cx="33020" cy="24765"/>
          </a:xfrm>
          <a:custGeom>
            <a:avLst/>
            <a:gdLst/>
            <a:ahLst/>
            <a:cxnLst/>
            <a:rect l="l" t="t" r="r" b="b"/>
            <a:pathLst>
              <a:path w="33020" h="24764">
                <a:moveTo>
                  <a:pt x="24130" y="15874"/>
                </a:moveTo>
                <a:lnTo>
                  <a:pt x="0" y="0"/>
                </a:lnTo>
                <a:lnTo>
                  <a:pt x="0" y="8254"/>
                </a:lnTo>
                <a:lnTo>
                  <a:pt x="16510" y="15874"/>
                </a:lnTo>
                <a:lnTo>
                  <a:pt x="16510" y="24764"/>
                </a:lnTo>
                <a:lnTo>
                  <a:pt x="24130" y="24764"/>
                </a:lnTo>
                <a:lnTo>
                  <a:pt x="33020" y="15874"/>
                </a:lnTo>
                <a:lnTo>
                  <a:pt x="24130" y="15874"/>
                </a:lnTo>
                <a:close/>
              </a:path>
            </a:pathLst>
          </a:custGeom>
          <a:solidFill>
            <a:srgbClr val="FAA23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62201" y="4211321"/>
            <a:ext cx="2021839" cy="1047115"/>
          </a:xfrm>
          <a:custGeom>
            <a:avLst/>
            <a:gdLst/>
            <a:ahLst/>
            <a:cxnLst/>
            <a:rect l="l" t="t" r="r" b="b"/>
            <a:pathLst>
              <a:path w="2021839" h="1047114">
                <a:moveTo>
                  <a:pt x="610235" y="81914"/>
                </a:moveTo>
                <a:lnTo>
                  <a:pt x="568960" y="98424"/>
                </a:lnTo>
                <a:lnTo>
                  <a:pt x="527685" y="114934"/>
                </a:lnTo>
                <a:lnTo>
                  <a:pt x="411480" y="81914"/>
                </a:lnTo>
                <a:lnTo>
                  <a:pt x="280034" y="56514"/>
                </a:lnTo>
                <a:lnTo>
                  <a:pt x="114934" y="24764"/>
                </a:lnTo>
                <a:lnTo>
                  <a:pt x="0" y="0"/>
                </a:lnTo>
                <a:lnTo>
                  <a:pt x="41275" y="998854"/>
                </a:lnTo>
                <a:lnTo>
                  <a:pt x="445134" y="998854"/>
                </a:lnTo>
                <a:lnTo>
                  <a:pt x="618490" y="973454"/>
                </a:lnTo>
                <a:lnTo>
                  <a:pt x="816610" y="965834"/>
                </a:lnTo>
                <a:lnTo>
                  <a:pt x="972819" y="956944"/>
                </a:lnTo>
                <a:lnTo>
                  <a:pt x="1179830" y="956944"/>
                </a:lnTo>
                <a:lnTo>
                  <a:pt x="1344930" y="965834"/>
                </a:lnTo>
                <a:lnTo>
                  <a:pt x="1443989" y="965834"/>
                </a:lnTo>
                <a:lnTo>
                  <a:pt x="1534160" y="989964"/>
                </a:lnTo>
                <a:lnTo>
                  <a:pt x="1625600" y="1014094"/>
                </a:lnTo>
                <a:lnTo>
                  <a:pt x="1666239" y="1030604"/>
                </a:lnTo>
                <a:lnTo>
                  <a:pt x="1715770" y="1030604"/>
                </a:lnTo>
                <a:lnTo>
                  <a:pt x="1765300" y="1047114"/>
                </a:lnTo>
                <a:lnTo>
                  <a:pt x="1790700" y="1030604"/>
                </a:lnTo>
                <a:lnTo>
                  <a:pt x="1814830" y="1030604"/>
                </a:lnTo>
                <a:lnTo>
                  <a:pt x="1840230" y="1006474"/>
                </a:lnTo>
                <a:lnTo>
                  <a:pt x="1856739" y="973454"/>
                </a:lnTo>
                <a:lnTo>
                  <a:pt x="1906270" y="949324"/>
                </a:lnTo>
                <a:lnTo>
                  <a:pt x="1930400" y="925194"/>
                </a:lnTo>
                <a:lnTo>
                  <a:pt x="1972310" y="802004"/>
                </a:lnTo>
                <a:lnTo>
                  <a:pt x="2005330" y="687704"/>
                </a:lnTo>
                <a:lnTo>
                  <a:pt x="2021839" y="588644"/>
                </a:lnTo>
                <a:lnTo>
                  <a:pt x="2021839" y="516254"/>
                </a:lnTo>
                <a:lnTo>
                  <a:pt x="2012950" y="450214"/>
                </a:lnTo>
                <a:lnTo>
                  <a:pt x="1996439" y="433704"/>
                </a:lnTo>
                <a:lnTo>
                  <a:pt x="1913889" y="400684"/>
                </a:lnTo>
                <a:lnTo>
                  <a:pt x="1814830" y="368934"/>
                </a:lnTo>
                <a:lnTo>
                  <a:pt x="1699260" y="352424"/>
                </a:lnTo>
                <a:lnTo>
                  <a:pt x="1592580" y="310514"/>
                </a:lnTo>
                <a:lnTo>
                  <a:pt x="1477010" y="262254"/>
                </a:lnTo>
                <a:lnTo>
                  <a:pt x="1377950" y="229234"/>
                </a:lnTo>
                <a:lnTo>
                  <a:pt x="1278255" y="203834"/>
                </a:lnTo>
                <a:lnTo>
                  <a:pt x="1252855" y="220344"/>
                </a:lnTo>
                <a:lnTo>
                  <a:pt x="1229360" y="245744"/>
                </a:lnTo>
                <a:lnTo>
                  <a:pt x="1170305" y="220344"/>
                </a:lnTo>
                <a:lnTo>
                  <a:pt x="1087755" y="188594"/>
                </a:lnTo>
                <a:lnTo>
                  <a:pt x="989330" y="146684"/>
                </a:lnTo>
                <a:lnTo>
                  <a:pt x="924560" y="122554"/>
                </a:lnTo>
                <a:lnTo>
                  <a:pt x="882650" y="106044"/>
                </a:lnTo>
                <a:lnTo>
                  <a:pt x="825500" y="98424"/>
                </a:lnTo>
                <a:lnTo>
                  <a:pt x="767080" y="106044"/>
                </a:lnTo>
                <a:lnTo>
                  <a:pt x="717550" y="106044"/>
                </a:lnTo>
                <a:lnTo>
                  <a:pt x="660400" y="98424"/>
                </a:lnTo>
                <a:lnTo>
                  <a:pt x="610235" y="81914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42870" y="5054601"/>
            <a:ext cx="1477010" cy="187325"/>
          </a:xfrm>
          <a:custGeom>
            <a:avLst/>
            <a:gdLst/>
            <a:ahLst/>
            <a:cxnLst/>
            <a:rect l="l" t="t" r="r" b="b"/>
            <a:pathLst>
              <a:path w="1477010" h="187325">
                <a:moveTo>
                  <a:pt x="1055370" y="122555"/>
                </a:moveTo>
                <a:lnTo>
                  <a:pt x="1163320" y="122555"/>
                </a:lnTo>
                <a:lnTo>
                  <a:pt x="1295400" y="163830"/>
                </a:lnTo>
                <a:lnTo>
                  <a:pt x="1385570" y="187325"/>
                </a:lnTo>
                <a:lnTo>
                  <a:pt x="1435100" y="187325"/>
                </a:lnTo>
                <a:lnTo>
                  <a:pt x="1477010" y="171450"/>
                </a:lnTo>
                <a:lnTo>
                  <a:pt x="1418590" y="163830"/>
                </a:lnTo>
                <a:lnTo>
                  <a:pt x="1385570" y="156210"/>
                </a:lnTo>
                <a:lnTo>
                  <a:pt x="1344930" y="146685"/>
                </a:lnTo>
                <a:lnTo>
                  <a:pt x="1311910" y="122555"/>
                </a:lnTo>
                <a:lnTo>
                  <a:pt x="1278890" y="106680"/>
                </a:lnTo>
                <a:lnTo>
                  <a:pt x="1229360" y="82550"/>
                </a:lnTo>
                <a:lnTo>
                  <a:pt x="1196340" y="82550"/>
                </a:lnTo>
                <a:lnTo>
                  <a:pt x="1212850" y="49530"/>
                </a:lnTo>
                <a:lnTo>
                  <a:pt x="1238250" y="32385"/>
                </a:lnTo>
                <a:lnTo>
                  <a:pt x="1295400" y="8255"/>
                </a:lnTo>
                <a:lnTo>
                  <a:pt x="1253490" y="8255"/>
                </a:lnTo>
                <a:lnTo>
                  <a:pt x="1187450" y="24130"/>
                </a:lnTo>
                <a:lnTo>
                  <a:pt x="1146810" y="40005"/>
                </a:lnTo>
                <a:lnTo>
                  <a:pt x="1113790" y="49530"/>
                </a:lnTo>
                <a:lnTo>
                  <a:pt x="1064260" y="32385"/>
                </a:lnTo>
                <a:lnTo>
                  <a:pt x="989330" y="24130"/>
                </a:lnTo>
                <a:lnTo>
                  <a:pt x="932180" y="32385"/>
                </a:lnTo>
                <a:lnTo>
                  <a:pt x="890269" y="49530"/>
                </a:lnTo>
                <a:lnTo>
                  <a:pt x="833119" y="65405"/>
                </a:lnTo>
                <a:lnTo>
                  <a:pt x="767080" y="73660"/>
                </a:lnTo>
                <a:lnTo>
                  <a:pt x="701040" y="73660"/>
                </a:lnTo>
                <a:lnTo>
                  <a:pt x="618490" y="49530"/>
                </a:lnTo>
                <a:lnTo>
                  <a:pt x="568960" y="32385"/>
                </a:lnTo>
                <a:lnTo>
                  <a:pt x="486410" y="40005"/>
                </a:lnTo>
                <a:lnTo>
                  <a:pt x="403860" y="65405"/>
                </a:lnTo>
                <a:lnTo>
                  <a:pt x="420370" y="32385"/>
                </a:lnTo>
                <a:lnTo>
                  <a:pt x="453390" y="0"/>
                </a:lnTo>
                <a:lnTo>
                  <a:pt x="396240" y="24130"/>
                </a:lnTo>
                <a:lnTo>
                  <a:pt x="363220" y="40005"/>
                </a:lnTo>
                <a:lnTo>
                  <a:pt x="337820" y="65405"/>
                </a:lnTo>
                <a:lnTo>
                  <a:pt x="313690" y="65405"/>
                </a:lnTo>
                <a:lnTo>
                  <a:pt x="288290" y="40005"/>
                </a:lnTo>
                <a:lnTo>
                  <a:pt x="280670" y="49530"/>
                </a:lnTo>
                <a:lnTo>
                  <a:pt x="238760" y="73660"/>
                </a:lnTo>
                <a:lnTo>
                  <a:pt x="172720" y="82550"/>
                </a:lnTo>
                <a:lnTo>
                  <a:pt x="139700" y="114300"/>
                </a:lnTo>
                <a:lnTo>
                  <a:pt x="82550" y="122555"/>
                </a:lnTo>
                <a:lnTo>
                  <a:pt x="40640" y="130810"/>
                </a:lnTo>
                <a:lnTo>
                  <a:pt x="0" y="156210"/>
                </a:lnTo>
                <a:lnTo>
                  <a:pt x="139700" y="156210"/>
                </a:lnTo>
                <a:lnTo>
                  <a:pt x="247650" y="146685"/>
                </a:lnTo>
                <a:lnTo>
                  <a:pt x="363220" y="130810"/>
                </a:lnTo>
                <a:lnTo>
                  <a:pt x="535940" y="122555"/>
                </a:lnTo>
                <a:lnTo>
                  <a:pt x="701040" y="114300"/>
                </a:lnTo>
                <a:lnTo>
                  <a:pt x="866140" y="122555"/>
                </a:lnTo>
                <a:lnTo>
                  <a:pt x="1055370" y="122555"/>
                </a:lnTo>
                <a:close/>
              </a:path>
            </a:pathLst>
          </a:custGeom>
          <a:solidFill>
            <a:srgbClr val="3399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34080" y="4400550"/>
            <a:ext cx="305434" cy="252730"/>
          </a:xfrm>
          <a:custGeom>
            <a:avLst/>
            <a:gdLst/>
            <a:ahLst/>
            <a:cxnLst/>
            <a:rect l="l" t="t" r="r" b="b"/>
            <a:pathLst>
              <a:path w="305434" h="252729">
                <a:moveTo>
                  <a:pt x="157480" y="57150"/>
                </a:moveTo>
                <a:lnTo>
                  <a:pt x="82550" y="14605"/>
                </a:lnTo>
                <a:lnTo>
                  <a:pt x="0" y="0"/>
                </a:lnTo>
                <a:lnTo>
                  <a:pt x="74930" y="31750"/>
                </a:lnTo>
                <a:lnTo>
                  <a:pt x="114934" y="57150"/>
                </a:lnTo>
                <a:lnTo>
                  <a:pt x="123825" y="97155"/>
                </a:lnTo>
                <a:lnTo>
                  <a:pt x="147955" y="154305"/>
                </a:lnTo>
                <a:lnTo>
                  <a:pt x="157480" y="203835"/>
                </a:lnTo>
                <a:lnTo>
                  <a:pt x="190500" y="252730"/>
                </a:lnTo>
                <a:lnTo>
                  <a:pt x="180975" y="195580"/>
                </a:lnTo>
                <a:lnTo>
                  <a:pt x="180975" y="154305"/>
                </a:lnTo>
                <a:lnTo>
                  <a:pt x="190500" y="97155"/>
                </a:lnTo>
                <a:lnTo>
                  <a:pt x="197484" y="130810"/>
                </a:lnTo>
                <a:lnTo>
                  <a:pt x="230505" y="154305"/>
                </a:lnTo>
                <a:lnTo>
                  <a:pt x="206375" y="97155"/>
                </a:lnTo>
                <a:lnTo>
                  <a:pt x="197484" y="57150"/>
                </a:lnTo>
                <a:lnTo>
                  <a:pt x="230505" y="40005"/>
                </a:lnTo>
                <a:lnTo>
                  <a:pt x="305434" y="40005"/>
                </a:lnTo>
                <a:lnTo>
                  <a:pt x="247650" y="31750"/>
                </a:lnTo>
                <a:lnTo>
                  <a:pt x="222884" y="14605"/>
                </a:lnTo>
                <a:lnTo>
                  <a:pt x="180975" y="31750"/>
                </a:lnTo>
                <a:lnTo>
                  <a:pt x="157480" y="57150"/>
                </a:lnTo>
                <a:close/>
              </a:path>
            </a:pathLst>
          </a:custGeom>
          <a:solidFill>
            <a:srgbClr val="3399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16530" y="4293871"/>
            <a:ext cx="412750" cy="351155"/>
          </a:xfrm>
          <a:custGeom>
            <a:avLst/>
            <a:gdLst/>
            <a:ahLst/>
            <a:cxnLst/>
            <a:rect l="l" t="t" r="r" b="b"/>
            <a:pathLst>
              <a:path w="412750" h="351154">
                <a:moveTo>
                  <a:pt x="123825" y="203834"/>
                </a:moveTo>
                <a:lnTo>
                  <a:pt x="140334" y="179704"/>
                </a:lnTo>
                <a:lnTo>
                  <a:pt x="165100" y="146684"/>
                </a:lnTo>
                <a:lnTo>
                  <a:pt x="197484" y="106044"/>
                </a:lnTo>
                <a:lnTo>
                  <a:pt x="239394" y="73024"/>
                </a:lnTo>
                <a:lnTo>
                  <a:pt x="255904" y="106044"/>
                </a:lnTo>
                <a:lnTo>
                  <a:pt x="263525" y="154304"/>
                </a:lnTo>
                <a:lnTo>
                  <a:pt x="280034" y="194944"/>
                </a:lnTo>
                <a:lnTo>
                  <a:pt x="280034" y="113664"/>
                </a:lnTo>
                <a:lnTo>
                  <a:pt x="255904" y="64134"/>
                </a:lnTo>
                <a:lnTo>
                  <a:pt x="288925" y="64134"/>
                </a:lnTo>
                <a:lnTo>
                  <a:pt x="321944" y="80644"/>
                </a:lnTo>
                <a:lnTo>
                  <a:pt x="346709" y="73024"/>
                </a:lnTo>
                <a:lnTo>
                  <a:pt x="362584" y="56514"/>
                </a:lnTo>
                <a:lnTo>
                  <a:pt x="387984" y="32384"/>
                </a:lnTo>
                <a:lnTo>
                  <a:pt x="412750" y="23494"/>
                </a:lnTo>
                <a:lnTo>
                  <a:pt x="372109" y="15874"/>
                </a:lnTo>
                <a:lnTo>
                  <a:pt x="288925" y="15874"/>
                </a:lnTo>
                <a:lnTo>
                  <a:pt x="247650" y="0"/>
                </a:lnTo>
                <a:lnTo>
                  <a:pt x="206375" y="15874"/>
                </a:lnTo>
                <a:lnTo>
                  <a:pt x="173354" y="32384"/>
                </a:lnTo>
                <a:lnTo>
                  <a:pt x="107950" y="15874"/>
                </a:lnTo>
                <a:lnTo>
                  <a:pt x="98425" y="97154"/>
                </a:lnTo>
                <a:lnTo>
                  <a:pt x="57150" y="154304"/>
                </a:lnTo>
                <a:lnTo>
                  <a:pt x="25400" y="236854"/>
                </a:lnTo>
                <a:lnTo>
                  <a:pt x="0" y="351154"/>
                </a:lnTo>
                <a:lnTo>
                  <a:pt x="48894" y="236854"/>
                </a:lnTo>
                <a:lnTo>
                  <a:pt x="107950" y="137794"/>
                </a:lnTo>
                <a:lnTo>
                  <a:pt x="156844" y="97154"/>
                </a:lnTo>
                <a:lnTo>
                  <a:pt x="222884" y="32384"/>
                </a:lnTo>
                <a:lnTo>
                  <a:pt x="165100" y="113664"/>
                </a:lnTo>
                <a:lnTo>
                  <a:pt x="131444" y="163194"/>
                </a:lnTo>
                <a:lnTo>
                  <a:pt x="98425" y="227964"/>
                </a:lnTo>
                <a:lnTo>
                  <a:pt x="98425" y="286384"/>
                </a:lnTo>
                <a:lnTo>
                  <a:pt x="123825" y="203834"/>
                </a:lnTo>
                <a:close/>
              </a:path>
            </a:pathLst>
          </a:custGeom>
          <a:solidFill>
            <a:srgbClr val="3399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251960" y="4645660"/>
            <a:ext cx="147954" cy="457834"/>
          </a:xfrm>
          <a:custGeom>
            <a:avLst/>
            <a:gdLst/>
            <a:ahLst/>
            <a:cxnLst/>
            <a:rect l="l" t="t" r="r" b="b"/>
            <a:pathLst>
              <a:path w="147954" h="457835">
                <a:moveTo>
                  <a:pt x="0" y="457834"/>
                </a:moveTo>
                <a:lnTo>
                  <a:pt x="32384" y="441325"/>
                </a:lnTo>
                <a:lnTo>
                  <a:pt x="48894" y="408304"/>
                </a:lnTo>
                <a:lnTo>
                  <a:pt x="65404" y="327025"/>
                </a:lnTo>
                <a:lnTo>
                  <a:pt x="73025" y="254000"/>
                </a:lnTo>
                <a:lnTo>
                  <a:pt x="82550" y="203834"/>
                </a:lnTo>
                <a:lnTo>
                  <a:pt x="89534" y="163194"/>
                </a:lnTo>
                <a:lnTo>
                  <a:pt x="106044" y="130175"/>
                </a:lnTo>
                <a:lnTo>
                  <a:pt x="131444" y="146684"/>
                </a:lnTo>
                <a:lnTo>
                  <a:pt x="147954" y="106044"/>
                </a:lnTo>
                <a:lnTo>
                  <a:pt x="147954" y="65404"/>
                </a:lnTo>
                <a:lnTo>
                  <a:pt x="122554" y="15875"/>
                </a:lnTo>
                <a:lnTo>
                  <a:pt x="73025" y="0"/>
                </a:lnTo>
                <a:lnTo>
                  <a:pt x="114934" y="32384"/>
                </a:lnTo>
                <a:lnTo>
                  <a:pt x="122554" y="73025"/>
                </a:lnTo>
                <a:lnTo>
                  <a:pt x="114934" y="106044"/>
                </a:lnTo>
                <a:lnTo>
                  <a:pt x="106044" y="122554"/>
                </a:lnTo>
                <a:lnTo>
                  <a:pt x="73025" y="130175"/>
                </a:lnTo>
                <a:lnTo>
                  <a:pt x="40004" y="130175"/>
                </a:lnTo>
                <a:lnTo>
                  <a:pt x="73025" y="154304"/>
                </a:lnTo>
                <a:lnTo>
                  <a:pt x="65404" y="194944"/>
                </a:lnTo>
                <a:lnTo>
                  <a:pt x="48894" y="236854"/>
                </a:lnTo>
                <a:lnTo>
                  <a:pt x="40004" y="285750"/>
                </a:lnTo>
                <a:lnTo>
                  <a:pt x="40004" y="334644"/>
                </a:lnTo>
                <a:lnTo>
                  <a:pt x="32384" y="375284"/>
                </a:lnTo>
                <a:lnTo>
                  <a:pt x="32384" y="417194"/>
                </a:lnTo>
                <a:lnTo>
                  <a:pt x="0" y="457834"/>
                </a:lnTo>
                <a:close/>
              </a:path>
            </a:pathLst>
          </a:custGeom>
          <a:solidFill>
            <a:srgbClr val="3399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152901" y="5137150"/>
            <a:ext cx="114935" cy="114300"/>
          </a:xfrm>
          <a:custGeom>
            <a:avLst/>
            <a:gdLst/>
            <a:ahLst/>
            <a:cxnLst/>
            <a:rect l="l" t="t" r="r" b="b"/>
            <a:pathLst>
              <a:path w="114935" h="114300">
                <a:moveTo>
                  <a:pt x="40005" y="73660"/>
                </a:moveTo>
                <a:lnTo>
                  <a:pt x="57150" y="48260"/>
                </a:lnTo>
                <a:lnTo>
                  <a:pt x="82550" y="40005"/>
                </a:lnTo>
                <a:lnTo>
                  <a:pt x="114935" y="0"/>
                </a:lnTo>
                <a:lnTo>
                  <a:pt x="82550" y="31750"/>
                </a:lnTo>
                <a:lnTo>
                  <a:pt x="57150" y="40005"/>
                </a:lnTo>
                <a:lnTo>
                  <a:pt x="24130" y="48260"/>
                </a:lnTo>
                <a:lnTo>
                  <a:pt x="6985" y="73660"/>
                </a:lnTo>
                <a:lnTo>
                  <a:pt x="0" y="88900"/>
                </a:lnTo>
                <a:lnTo>
                  <a:pt x="16510" y="114300"/>
                </a:lnTo>
                <a:lnTo>
                  <a:pt x="16510" y="88900"/>
                </a:lnTo>
                <a:lnTo>
                  <a:pt x="40005" y="73660"/>
                </a:lnTo>
                <a:close/>
              </a:path>
            </a:pathLst>
          </a:custGeom>
          <a:solidFill>
            <a:srgbClr val="4260A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699727" y="789697"/>
            <a:ext cx="5250518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Reu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ión 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n el 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4400" spc="-19" dirty="0" err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spc="4" dirty="0" err="1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te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25052" y="1730717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solidFill>
                  <a:srgbClr val="00B0F0"/>
                </a:solidFill>
                <a:latin typeface="Times New Roman"/>
                <a:cs typeface="Times New Roman"/>
              </a:rPr>
              <a:t>•</a:t>
            </a:r>
            <a:endParaRPr sz="320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46919" y="1756625"/>
            <a:ext cx="550058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¿Q</a:t>
            </a:r>
            <a:r>
              <a:rPr sz="3200" spc="14" dirty="0">
                <a:solidFill>
                  <a:srgbClr val="0070C0"/>
                </a:solidFill>
                <a:latin typeface="Times New Roman"/>
                <a:cs typeface="Times New Roman"/>
              </a:rPr>
              <a:t>u</a:t>
            </a: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é </a:t>
            </a:r>
            <a:r>
              <a:rPr sz="3200" spc="-4" dirty="0">
                <a:solidFill>
                  <a:srgbClr val="0070C0"/>
                </a:solidFill>
                <a:latin typeface="Times New Roman"/>
                <a:cs typeface="Times New Roman"/>
              </a:rPr>
              <a:t>p</a:t>
            </a:r>
            <a:r>
              <a:rPr sz="3200" spc="4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3200" spc="9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3200" spc="-14" dirty="0">
                <a:solidFill>
                  <a:srgbClr val="0070C0"/>
                </a:solidFill>
                <a:latin typeface="Times New Roman"/>
                <a:cs typeface="Times New Roman"/>
              </a:rPr>
              <a:t>í</a:t>
            </a: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3200" spc="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si</a:t>
            </a:r>
            <a:r>
              <a:rPr sz="3200" spc="-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200" spc="4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l </a:t>
            </a:r>
            <a:r>
              <a:rPr sz="3200" spc="4" dirty="0">
                <a:solidFill>
                  <a:srgbClr val="0070C0"/>
                </a:solidFill>
                <a:latin typeface="Times New Roman"/>
                <a:cs typeface="Times New Roman"/>
              </a:rPr>
              <a:t>p</a:t>
            </a:r>
            <a:r>
              <a:rPr sz="3200" spc="-9" dirty="0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3200" spc="9" dirty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3200" spc="4" dirty="0">
                <a:solidFill>
                  <a:srgbClr val="0070C0"/>
                </a:solidFill>
                <a:latin typeface="Times New Roman"/>
                <a:cs typeface="Times New Roman"/>
              </a:rPr>
              <a:t>ye</a:t>
            </a:r>
            <a:r>
              <a:rPr sz="3200" spc="-4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3200" spc="-14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3200" spc="1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fal</a:t>
            </a:r>
            <a:r>
              <a:rPr sz="3200" spc="-9" dirty="0">
                <a:solidFill>
                  <a:srgbClr val="0070C0"/>
                </a:solidFill>
                <a:latin typeface="Times New Roman"/>
                <a:cs typeface="Times New Roman"/>
              </a:rPr>
              <a:t>l</a:t>
            </a: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a?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081032" y="2295525"/>
            <a:ext cx="25620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dirty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44633" y="2321433"/>
            <a:ext cx="5879302" cy="8041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-4" dirty="0">
                <a:latin typeface="Times New Roman"/>
                <a:cs typeface="Times New Roman"/>
              </a:rPr>
              <a:t>¿</a:t>
            </a:r>
            <a:r>
              <a:rPr sz="2800" spc="-50" dirty="0">
                <a:latin typeface="Times New Roman"/>
                <a:cs typeface="Times New Roman"/>
              </a:rPr>
              <a:t>T</a:t>
            </a:r>
            <a:r>
              <a:rPr sz="2800" spc="-3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ene</a:t>
            </a:r>
            <a:r>
              <a:rPr sz="2800" spc="-19" dirty="0">
                <a:latin typeface="Times New Roman"/>
                <a:cs typeface="Times New Roman"/>
              </a:rPr>
              <a:t> </a:t>
            </a:r>
            <a:r>
              <a:rPr sz="2800" spc="19" dirty="0">
                <a:latin typeface="Times New Roman"/>
                <a:cs typeface="Times New Roman"/>
              </a:rPr>
              <a:t>i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29" dirty="0">
                <a:latin typeface="Times New Roman"/>
                <a:cs typeface="Times New Roman"/>
              </a:rPr>
              <a:t>p</a:t>
            </a:r>
            <a:r>
              <a:rPr sz="2800" spc="-1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cto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9" dirty="0">
                <a:latin typeface="Times New Roman"/>
                <a:cs typeface="Times New Roman"/>
              </a:rPr>
              <a:t>o</a:t>
            </a:r>
            <a:r>
              <a:rPr sz="2800" spc="19" dirty="0">
                <a:latin typeface="Times New Roman"/>
                <a:cs typeface="Times New Roman"/>
              </a:rPr>
              <a:t>b</a:t>
            </a:r>
            <a:r>
              <a:rPr sz="2800" spc="4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58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9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27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f</a:t>
            </a:r>
            <a:r>
              <a:rPr sz="2800" spc="-4" dirty="0">
                <a:latin typeface="Times New Roman"/>
                <a:cs typeface="Times New Roman"/>
              </a:rPr>
              <a:t>u</a:t>
            </a:r>
            <a:r>
              <a:rPr sz="2800" spc="19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ción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</a:t>
            </a:r>
            <a:r>
              <a:rPr sz="2800" spc="4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íti</a:t>
            </a:r>
            <a:r>
              <a:rPr sz="2800" spc="-9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  <a:p>
            <a:pPr marL="14224" marR="53263">
              <a:lnSpc>
                <a:spcPct val="95825"/>
              </a:lnSpc>
            </a:pPr>
            <a:r>
              <a:rPr sz="2800" spc="19" dirty="0">
                <a:latin typeface="Times New Roman"/>
                <a:cs typeface="Times New Roman"/>
              </a:rPr>
              <a:t>n</a:t>
            </a:r>
            <a:r>
              <a:rPr sz="2800" spc="-14" dirty="0">
                <a:latin typeface="Times New Roman"/>
                <a:cs typeface="Times New Roman"/>
              </a:rPr>
              <a:t>e</a:t>
            </a:r>
            <a:r>
              <a:rPr sz="2800" spc="19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oci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31337" y="2321433"/>
            <a:ext cx="51258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dirty="0">
                <a:latin typeface="Times New Roman"/>
                <a:cs typeface="Times New Roman"/>
              </a:rPr>
              <a:t>del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82556" y="3238881"/>
            <a:ext cx="256209" cy="8897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dirty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642"/>
              </a:spcBef>
            </a:pPr>
            <a:r>
              <a:rPr sz="2800" dirty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46158" y="3258693"/>
            <a:ext cx="218022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-4" dirty="0">
                <a:latin typeface="Times New Roman"/>
                <a:cs typeface="Times New Roman"/>
              </a:rPr>
              <a:t>¿</a:t>
            </a:r>
            <a:r>
              <a:rPr sz="2800" spc="-14" dirty="0">
                <a:latin typeface="Times New Roman"/>
                <a:cs typeface="Times New Roman"/>
              </a:rPr>
              <a:t>E</a:t>
            </a:r>
            <a:r>
              <a:rPr sz="2800" spc="4" dirty="0">
                <a:latin typeface="Times New Roman"/>
                <a:cs typeface="Times New Roman"/>
              </a:rPr>
              <a:t>s</a:t>
            </a:r>
            <a:r>
              <a:rPr sz="2800" spc="14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p</a:t>
            </a:r>
            <a:r>
              <a:rPr sz="2800" spc="19" dirty="0">
                <a:latin typeface="Times New Roman"/>
                <a:cs typeface="Times New Roman"/>
              </a:rPr>
              <a:t>r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spc="19" dirty="0">
                <a:latin typeface="Times New Roman"/>
                <a:cs typeface="Times New Roman"/>
              </a:rPr>
              <a:t>y</a:t>
            </a:r>
            <a:r>
              <a:rPr sz="2800" spc="-1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cto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36526" y="3258693"/>
            <a:ext cx="141110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-1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v</a:t>
            </a:r>
            <a:r>
              <a:rPr sz="2800" spc="1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sible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55624" y="3258693"/>
            <a:ext cx="69047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19" dirty="0">
                <a:latin typeface="Times New Roman"/>
                <a:cs typeface="Times New Roman"/>
              </a:rPr>
              <a:t>p</a:t>
            </a:r>
            <a:r>
              <a:rPr sz="2800" spc="-14" dirty="0">
                <a:latin typeface="Times New Roman"/>
                <a:cs typeface="Times New Roman"/>
              </a:rPr>
              <a:t>a</a:t>
            </a:r>
            <a:r>
              <a:rPr sz="2800" spc="4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53616" y="3258693"/>
            <a:ext cx="33572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4" dirty="0">
                <a:latin typeface="Times New Roman"/>
                <a:cs typeface="Times New Roman"/>
              </a:rPr>
              <a:t>la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98421" y="3258693"/>
            <a:ext cx="59141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dirty="0">
                <a:latin typeface="Times New Roman"/>
                <a:cs typeface="Times New Roman"/>
              </a:rPr>
              <a:t>alta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97354" y="3258693"/>
            <a:ext cx="143910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19" dirty="0">
                <a:latin typeface="Times New Roman"/>
                <a:cs typeface="Times New Roman"/>
              </a:rPr>
              <a:t>g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spc="4" dirty="0">
                <a:latin typeface="Times New Roman"/>
                <a:cs typeface="Times New Roman"/>
              </a:rPr>
              <a:t>r</a:t>
            </a:r>
            <a:r>
              <a:rPr sz="2800" spc="-14" dirty="0">
                <a:latin typeface="Times New Roman"/>
                <a:cs typeface="Times New Roman"/>
              </a:rPr>
              <a:t>e</a:t>
            </a:r>
            <a:r>
              <a:rPr sz="2800" spc="19" dirty="0">
                <a:latin typeface="Times New Roman"/>
                <a:cs typeface="Times New Roman"/>
              </a:rPr>
              <a:t>n</a:t>
            </a:r>
            <a:r>
              <a:rPr sz="2800" spc="-14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ia?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46157" y="3774060"/>
            <a:ext cx="11038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-4" dirty="0">
                <a:latin typeface="Times New Roman"/>
                <a:cs typeface="Times New Roman"/>
              </a:rPr>
              <a:t>¿Q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én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0201" y="3774060"/>
            <a:ext cx="63052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dirty="0">
                <a:latin typeface="Times New Roman"/>
                <a:cs typeface="Times New Roman"/>
              </a:rPr>
              <a:t>está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00834" y="3774060"/>
            <a:ext cx="41387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dirty="0">
                <a:latin typeface="Times New Roman"/>
                <a:cs typeface="Times New Roman"/>
              </a:rPr>
              <a:t>de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22811" y="3774060"/>
            <a:ext cx="35492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dirty="0">
                <a:latin typeface="Times New Roman"/>
                <a:cs typeface="Times New Roman"/>
              </a:rPr>
              <a:t>tu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88555" y="3774060"/>
            <a:ext cx="85076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dirty="0">
                <a:latin typeface="Times New Roman"/>
                <a:cs typeface="Times New Roman"/>
              </a:rPr>
              <a:t>la</a:t>
            </a:r>
            <a:r>
              <a:rPr sz="2800" spc="14" dirty="0">
                <a:latin typeface="Times New Roman"/>
                <a:cs typeface="Times New Roman"/>
              </a:rPr>
              <a:t>d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23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2301241" y="2879725"/>
            <a:ext cx="1697989" cy="2019300"/>
          </a:xfrm>
          <a:custGeom>
            <a:avLst/>
            <a:gdLst/>
            <a:ahLst/>
            <a:cxnLst/>
            <a:rect l="l" t="t" r="r" b="b"/>
            <a:pathLst>
              <a:path w="1697989" h="2019300">
                <a:moveTo>
                  <a:pt x="1324610" y="257810"/>
                </a:moveTo>
                <a:lnTo>
                  <a:pt x="1278890" y="387350"/>
                </a:lnTo>
                <a:lnTo>
                  <a:pt x="1186815" y="568960"/>
                </a:lnTo>
                <a:lnTo>
                  <a:pt x="1316990" y="249554"/>
                </a:lnTo>
                <a:lnTo>
                  <a:pt x="1347470" y="211454"/>
                </a:lnTo>
                <a:lnTo>
                  <a:pt x="1316990" y="144145"/>
                </a:lnTo>
                <a:lnTo>
                  <a:pt x="1263015" y="114300"/>
                </a:lnTo>
                <a:lnTo>
                  <a:pt x="1202690" y="90804"/>
                </a:lnTo>
                <a:lnTo>
                  <a:pt x="1110615" y="60960"/>
                </a:lnTo>
                <a:lnTo>
                  <a:pt x="1088390" y="38100"/>
                </a:lnTo>
                <a:lnTo>
                  <a:pt x="1050290" y="0"/>
                </a:lnTo>
                <a:lnTo>
                  <a:pt x="800100" y="60960"/>
                </a:lnTo>
                <a:lnTo>
                  <a:pt x="480059" y="234950"/>
                </a:lnTo>
                <a:lnTo>
                  <a:pt x="457200" y="280670"/>
                </a:lnTo>
                <a:lnTo>
                  <a:pt x="381000" y="356870"/>
                </a:lnTo>
                <a:lnTo>
                  <a:pt x="288925" y="417195"/>
                </a:lnTo>
                <a:lnTo>
                  <a:pt x="212725" y="448310"/>
                </a:lnTo>
                <a:lnTo>
                  <a:pt x="144144" y="524510"/>
                </a:lnTo>
                <a:lnTo>
                  <a:pt x="91440" y="645160"/>
                </a:lnTo>
                <a:lnTo>
                  <a:pt x="29844" y="805180"/>
                </a:lnTo>
                <a:lnTo>
                  <a:pt x="0" y="895350"/>
                </a:lnTo>
                <a:lnTo>
                  <a:pt x="29844" y="1040130"/>
                </a:lnTo>
                <a:lnTo>
                  <a:pt x="76200" y="1183005"/>
                </a:lnTo>
                <a:lnTo>
                  <a:pt x="152400" y="1374139"/>
                </a:lnTo>
                <a:lnTo>
                  <a:pt x="197484" y="1525270"/>
                </a:lnTo>
                <a:lnTo>
                  <a:pt x="304800" y="1670050"/>
                </a:lnTo>
                <a:lnTo>
                  <a:pt x="358140" y="1692910"/>
                </a:lnTo>
                <a:lnTo>
                  <a:pt x="387984" y="1775460"/>
                </a:lnTo>
                <a:lnTo>
                  <a:pt x="387984" y="2019300"/>
                </a:lnTo>
                <a:lnTo>
                  <a:pt x="1316990" y="2019300"/>
                </a:lnTo>
                <a:lnTo>
                  <a:pt x="1355090" y="1746250"/>
                </a:lnTo>
                <a:lnTo>
                  <a:pt x="1446530" y="1601470"/>
                </a:lnTo>
                <a:lnTo>
                  <a:pt x="1537970" y="1471930"/>
                </a:lnTo>
                <a:lnTo>
                  <a:pt x="1629410" y="1313180"/>
                </a:lnTo>
                <a:lnTo>
                  <a:pt x="1674495" y="1176020"/>
                </a:lnTo>
                <a:lnTo>
                  <a:pt x="1697989" y="1009650"/>
                </a:lnTo>
                <a:lnTo>
                  <a:pt x="1659889" y="835660"/>
                </a:lnTo>
                <a:lnTo>
                  <a:pt x="1598930" y="690245"/>
                </a:lnTo>
                <a:lnTo>
                  <a:pt x="1605915" y="560704"/>
                </a:lnTo>
                <a:lnTo>
                  <a:pt x="1583690" y="440054"/>
                </a:lnTo>
                <a:lnTo>
                  <a:pt x="1553210" y="379095"/>
                </a:lnTo>
                <a:lnTo>
                  <a:pt x="1507490" y="318770"/>
                </a:lnTo>
                <a:lnTo>
                  <a:pt x="1484630" y="280670"/>
                </a:lnTo>
                <a:lnTo>
                  <a:pt x="1423670" y="242570"/>
                </a:lnTo>
                <a:lnTo>
                  <a:pt x="1370330" y="234950"/>
                </a:lnTo>
                <a:lnTo>
                  <a:pt x="1324610" y="257810"/>
                </a:lnTo>
                <a:close/>
              </a:path>
            </a:pathLst>
          </a:custGeom>
          <a:solidFill>
            <a:srgbClr val="FF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93620" y="2879725"/>
            <a:ext cx="1697990" cy="2011680"/>
          </a:xfrm>
          <a:custGeom>
            <a:avLst/>
            <a:gdLst/>
            <a:ahLst/>
            <a:cxnLst/>
            <a:rect l="l" t="t" r="r" b="b"/>
            <a:pathLst>
              <a:path w="1697990" h="2011679">
                <a:moveTo>
                  <a:pt x="1316990" y="2011680"/>
                </a:moveTo>
                <a:lnTo>
                  <a:pt x="1355090" y="1738630"/>
                </a:lnTo>
                <a:lnTo>
                  <a:pt x="1446530" y="1593850"/>
                </a:lnTo>
                <a:lnTo>
                  <a:pt x="1545590" y="1464310"/>
                </a:lnTo>
                <a:lnTo>
                  <a:pt x="1629410" y="1305560"/>
                </a:lnTo>
                <a:lnTo>
                  <a:pt x="1675130" y="1168400"/>
                </a:lnTo>
                <a:lnTo>
                  <a:pt x="1697990" y="1002030"/>
                </a:lnTo>
                <a:lnTo>
                  <a:pt x="1659890" y="827405"/>
                </a:lnTo>
                <a:lnTo>
                  <a:pt x="1598930" y="683260"/>
                </a:lnTo>
                <a:lnTo>
                  <a:pt x="1606550" y="554354"/>
                </a:lnTo>
                <a:lnTo>
                  <a:pt x="1583690" y="440054"/>
                </a:lnTo>
                <a:lnTo>
                  <a:pt x="1553210" y="372110"/>
                </a:lnTo>
                <a:lnTo>
                  <a:pt x="1507490" y="318770"/>
                </a:lnTo>
                <a:lnTo>
                  <a:pt x="1484630" y="273050"/>
                </a:lnTo>
                <a:lnTo>
                  <a:pt x="1423670" y="242570"/>
                </a:lnTo>
                <a:lnTo>
                  <a:pt x="1370330" y="226695"/>
                </a:lnTo>
                <a:lnTo>
                  <a:pt x="1324610" y="249554"/>
                </a:lnTo>
                <a:lnTo>
                  <a:pt x="1278890" y="379095"/>
                </a:lnTo>
                <a:lnTo>
                  <a:pt x="1187450" y="568960"/>
                </a:lnTo>
                <a:lnTo>
                  <a:pt x="1324610" y="242570"/>
                </a:lnTo>
                <a:lnTo>
                  <a:pt x="1347470" y="204470"/>
                </a:lnTo>
                <a:lnTo>
                  <a:pt x="1316990" y="137160"/>
                </a:lnTo>
                <a:lnTo>
                  <a:pt x="1263650" y="106045"/>
                </a:lnTo>
                <a:lnTo>
                  <a:pt x="1202690" y="83820"/>
                </a:lnTo>
                <a:lnTo>
                  <a:pt x="1111250" y="52704"/>
                </a:lnTo>
                <a:lnTo>
                  <a:pt x="1088390" y="29845"/>
                </a:lnTo>
                <a:lnTo>
                  <a:pt x="1050290" y="0"/>
                </a:lnTo>
                <a:lnTo>
                  <a:pt x="807720" y="52704"/>
                </a:lnTo>
                <a:lnTo>
                  <a:pt x="480060" y="226695"/>
                </a:lnTo>
                <a:lnTo>
                  <a:pt x="456564" y="273050"/>
                </a:lnTo>
                <a:lnTo>
                  <a:pt x="380364" y="356870"/>
                </a:lnTo>
                <a:lnTo>
                  <a:pt x="289560" y="410210"/>
                </a:lnTo>
                <a:lnTo>
                  <a:pt x="213360" y="448310"/>
                </a:lnTo>
                <a:lnTo>
                  <a:pt x="144145" y="516254"/>
                </a:lnTo>
                <a:lnTo>
                  <a:pt x="99060" y="636904"/>
                </a:lnTo>
                <a:lnTo>
                  <a:pt x="29845" y="797560"/>
                </a:lnTo>
                <a:lnTo>
                  <a:pt x="0" y="887730"/>
                </a:lnTo>
                <a:lnTo>
                  <a:pt x="29845" y="1032510"/>
                </a:lnTo>
                <a:lnTo>
                  <a:pt x="75564" y="1176020"/>
                </a:lnTo>
                <a:lnTo>
                  <a:pt x="151764" y="1366520"/>
                </a:lnTo>
                <a:lnTo>
                  <a:pt x="198120" y="1525270"/>
                </a:lnTo>
                <a:lnTo>
                  <a:pt x="304164" y="1662430"/>
                </a:lnTo>
                <a:lnTo>
                  <a:pt x="357505" y="1692910"/>
                </a:lnTo>
                <a:lnTo>
                  <a:pt x="388620" y="1767839"/>
                </a:lnTo>
                <a:lnTo>
                  <a:pt x="388620" y="2011680"/>
                </a:lnTo>
                <a:lnTo>
                  <a:pt x="1316990" y="2011680"/>
                </a:lnTo>
                <a:close/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44851" y="3509645"/>
            <a:ext cx="319405" cy="220344"/>
          </a:xfrm>
          <a:custGeom>
            <a:avLst/>
            <a:gdLst/>
            <a:ahLst/>
            <a:cxnLst/>
            <a:rect l="l" t="t" r="r" b="b"/>
            <a:pathLst>
              <a:path w="319405" h="220344">
                <a:moveTo>
                  <a:pt x="0" y="0"/>
                </a:moveTo>
                <a:lnTo>
                  <a:pt x="319405" y="220344"/>
                </a:lnTo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64889" y="3730625"/>
            <a:ext cx="289560" cy="113030"/>
          </a:xfrm>
          <a:custGeom>
            <a:avLst/>
            <a:gdLst/>
            <a:ahLst/>
            <a:cxnLst/>
            <a:rect l="l" t="t" r="r" b="b"/>
            <a:pathLst>
              <a:path w="289560" h="113029">
                <a:moveTo>
                  <a:pt x="0" y="0"/>
                </a:moveTo>
                <a:lnTo>
                  <a:pt x="289560" y="113030"/>
                </a:lnTo>
              </a:path>
            </a:pathLst>
          </a:custGeom>
          <a:ln w="17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54451" y="3843654"/>
            <a:ext cx="128905" cy="38100"/>
          </a:xfrm>
          <a:custGeom>
            <a:avLst/>
            <a:gdLst/>
            <a:ahLst/>
            <a:cxnLst/>
            <a:rect l="l" t="t" r="r" b="b"/>
            <a:pathLst>
              <a:path w="128905" h="38100">
                <a:moveTo>
                  <a:pt x="0" y="0"/>
                </a:moveTo>
                <a:lnTo>
                  <a:pt x="128905" y="38100"/>
                </a:lnTo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88920" y="3404235"/>
            <a:ext cx="463550" cy="241934"/>
          </a:xfrm>
          <a:custGeom>
            <a:avLst/>
            <a:gdLst/>
            <a:ahLst/>
            <a:cxnLst/>
            <a:rect l="l" t="t" r="r" b="b"/>
            <a:pathLst>
              <a:path w="463550" h="241935">
                <a:moveTo>
                  <a:pt x="0" y="0"/>
                </a:moveTo>
                <a:lnTo>
                  <a:pt x="463550" y="241934"/>
                </a:lnTo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52470" y="3646805"/>
            <a:ext cx="106680" cy="90169"/>
          </a:xfrm>
          <a:custGeom>
            <a:avLst/>
            <a:gdLst/>
            <a:ahLst/>
            <a:cxnLst/>
            <a:rect l="l" t="t" r="r" b="b"/>
            <a:pathLst>
              <a:path w="106680" h="90170">
                <a:moveTo>
                  <a:pt x="0" y="0"/>
                </a:moveTo>
                <a:lnTo>
                  <a:pt x="106680" y="90170"/>
                </a:lnTo>
              </a:path>
            </a:pathLst>
          </a:custGeom>
          <a:ln w="17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59151" y="3736976"/>
            <a:ext cx="128905" cy="159385"/>
          </a:xfrm>
          <a:custGeom>
            <a:avLst/>
            <a:gdLst/>
            <a:ahLst/>
            <a:cxnLst/>
            <a:rect l="l" t="t" r="r" b="b"/>
            <a:pathLst>
              <a:path w="128905" h="159385">
                <a:moveTo>
                  <a:pt x="0" y="0"/>
                </a:moveTo>
                <a:lnTo>
                  <a:pt x="128905" y="159385"/>
                </a:lnTo>
              </a:path>
            </a:pathLst>
          </a:custGeom>
          <a:ln w="17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88689" y="3896996"/>
            <a:ext cx="60960" cy="128905"/>
          </a:xfrm>
          <a:custGeom>
            <a:avLst/>
            <a:gdLst/>
            <a:ahLst/>
            <a:cxnLst/>
            <a:rect l="l" t="t" r="r" b="b"/>
            <a:pathLst>
              <a:path w="60960" h="128904">
                <a:moveTo>
                  <a:pt x="0" y="0"/>
                </a:moveTo>
                <a:lnTo>
                  <a:pt x="60960" y="128904"/>
                </a:lnTo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49650" y="4026536"/>
            <a:ext cx="30480" cy="104775"/>
          </a:xfrm>
          <a:custGeom>
            <a:avLst/>
            <a:gdLst/>
            <a:ahLst/>
            <a:cxnLst/>
            <a:rect l="l" t="t" r="r" b="b"/>
            <a:pathLst>
              <a:path w="30480" h="104775">
                <a:moveTo>
                  <a:pt x="0" y="0"/>
                </a:moveTo>
                <a:lnTo>
                  <a:pt x="30480" y="104775"/>
                </a:lnTo>
              </a:path>
            </a:pathLst>
          </a:custGeom>
          <a:ln w="17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80130" y="4131946"/>
            <a:ext cx="38100" cy="151765"/>
          </a:xfrm>
          <a:custGeom>
            <a:avLst/>
            <a:gdLst/>
            <a:ahLst/>
            <a:cxnLst/>
            <a:rect l="l" t="t" r="r" b="b"/>
            <a:pathLst>
              <a:path w="38100" h="151765">
                <a:moveTo>
                  <a:pt x="0" y="0"/>
                </a:moveTo>
                <a:lnTo>
                  <a:pt x="38100" y="151764"/>
                </a:lnTo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30551" y="2925445"/>
            <a:ext cx="540385" cy="848994"/>
          </a:xfrm>
          <a:custGeom>
            <a:avLst/>
            <a:gdLst/>
            <a:ahLst/>
            <a:cxnLst/>
            <a:rect l="l" t="t" r="r" b="b"/>
            <a:pathLst>
              <a:path w="540385" h="848994">
                <a:moveTo>
                  <a:pt x="15240" y="796924"/>
                </a:moveTo>
                <a:lnTo>
                  <a:pt x="45085" y="826134"/>
                </a:lnTo>
                <a:lnTo>
                  <a:pt x="99060" y="848994"/>
                </a:lnTo>
                <a:lnTo>
                  <a:pt x="144780" y="848994"/>
                </a:lnTo>
                <a:lnTo>
                  <a:pt x="197485" y="826134"/>
                </a:lnTo>
                <a:lnTo>
                  <a:pt x="251460" y="735964"/>
                </a:lnTo>
                <a:lnTo>
                  <a:pt x="273685" y="622300"/>
                </a:lnTo>
                <a:lnTo>
                  <a:pt x="319405" y="546100"/>
                </a:lnTo>
                <a:lnTo>
                  <a:pt x="357505" y="455294"/>
                </a:lnTo>
                <a:lnTo>
                  <a:pt x="433705" y="363854"/>
                </a:lnTo>
                <a:lnTo>
                  <a:pt x="495300" y="249554"/>
                </a:lnTo>
                <a:lnTo>
                  <a:pt x="533400" y="188594"/>
                </a:lnTo>
                <a:lnTo>
                  <a:pt x="540385" y="127634"/>
                </a:lnTo>
                <a:lnTo>
                  <a:pt x="502285" y="52704"/>
                </a:lnTo>
                <a:lnTo>
                  <a:pt x="449580" y="14604"/>
                </a:lnTo>
                <a:lnTo>
                  <a:pt x="395605" y="0"/>
                </a:lnTo>
                <a:lnTo>
                  <a:pt x="335280" y="0"/>
                </a:lnTo>
                <a:lnTo>
                  <a:pt x="289560" y="14604"/>
                </a:lnTo>
                <a:lnTo>
                  <a:pt x="243205" y="38100"/>
                </a:lnTo>
                <a:lnTo>
                  <a:pt x="167005" y="226694"/>
                </a:lnTo>
                <a:lnTo>
                  <a:pt x="114300" y="409575"/>
                </a:lnTo>
                <a:lnTo>
                  <a:pt x="60960" y="546100"/>
                </a:lnTo>
                <a:lnTo>
                  <a:pt x="0" y="697864"/>
                </a:lnTo>
                <a:lnTo>
                  <a:pt x="15240" y="796924"/>
                </a:lnTo>
                <a:close/>
              </a:path>
            </a:pathLst>
          </a:custGeom>
          <a:solidFill>
            <a:srgbClr val="FF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22930" y="2917825"/>
            <a:ext cx="540384" cy="857250"/>
          </a:xfrm>
          <a:custGeom>
            <a:avLst/>
            <a:gdLst/>
            <a:ahLst/>
            <a:cxnLst/>
            <a:rect l="l" t="t" r="r" b="b"/>
            <a:pathLst>
              <a:path w="540384" h="857250">
                <a:moveTo>
                  <a:pt x="533400" y="188595"/>
                </a:moveTo>
                <a:lnTo>
                  <a:pt x="540384" y="135254"/>
                </a:lnTo>
                <a:lnTo>
                  <a:pt x="502284" y="60960"/>
                </a:lnTo>
                <a:lnTo>
                  <a:pt x="449580" y="22860"/>
                </a:lnTo>
                <a:lnTo>
                  <a:pt x="395605" y="0"/>
                </a:lnTo>
                <a:lnTo>
                  <a:pt x="342900" y="0"/>
                </a:lnTo>
                <a:lnTo>
                  <a:pt x="288925" y="14604"/>
                </a:lnTo>
                <a:lnTo>
                  <a:pt x="243205" y="38100"/>
                </a:lnTo>
                <a:lnTo>
                  <a:pt x="167005" y="226695"/>
                </a:lnTo>
                <a:lnTo>
                  <a:pt x="114300" y="410210"/>
                </a:lnTo>
                <a:lnTo>
                  <a:pt x="60325" y="553720"/>
                </a:lnTo>
                <a:lnTo>
                  <a:pt x="0" y="706119"/>
                </a:lnTo>
                <a:lnTo>
                  <a:pt x="22225" y="797560"/>
                </a:lnTo>
                <a:lnTo>
                  <a:pt x="52705" y="826769"/>
                </a:lnTo>
                <a:lnTo>
                  <a:pt x="98425" y="857250"/>
                </a:lnTo>
                <a:lnTo>
                  <a:pt x="152400" y="849630"/>
                </a:lnTo>
                <a:lnTo>
                  <a:pt x="205105" y="826769"/>
                </a:lnTo>
                <a:lnTo>
                  <a:pt x="250825" y="744219"/>
                </a:lnTo>
                <a:lnTo>
                  <a:pt x="273684" y="622300"/>
                </a:lnTo>
                <a:lnTo>
                  <a:pt x="319405" y="546100"/>
                </a:lnTo>
                <a:lnTo>
                  <a:pt x="365125" y="455295"/>
                </a:lnTo>
                <a:lnTo>
                  <a:pt x="433705" y="363854"/>
                </a:lnTo>
                <a:lnTo>
                  <a:pt x="495300" y="249554"/>
                </a:lnTo>
                <a:lnTo>
                  <a:pt x="533400" y="188595"/>
                </a:lnTo>
                <a:close/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83889" y="3540126"/>
            <a:ext cx="152400" cy="203835"/>
          </a:xfrm>
          <a:custGeom>
            <a:avLst/>
            <a:gdLst/>
            <a:ahLst/>
            <a:cxnLst/>
            <a:rect l="l" t="t" r="r" b="b"/>
            <a:pathLst>
              <a:path w="152400" h="203835">
                <a:moveTo>
                  <a:pt x="22860" y="22860"/>
                </a:moveTo>
                <a:lnTo>
                  <a:pt x="0" y="137160"/>
                </a:lnTo>
                <a:lnTo>
                  <a:pt x="15240" y="167005"/>
                </a:lnTo>
                <a:lnTo>
                  <a:pt x="45720" y="196850"/>
                </a:lnTo>
                <a:lnTo>
                  <a:pt x="68580" y="203835"/>
                </a:lnTo>
                <a:lnTo>
                  <a:pt x="121920" y="190500"/>
                </a:lnTo>
                <a:lnTo>
                  <a:pt x="144780" y="144780"/>
                </a:lnTo>
                <a:lnTo>
                  <a:pt x="152400" y="106680"/>
                </a:lnTo>
                <a:lnTo>
                  <a:pt x="152400" y="29845"/>
                </a:lnTo>
                <a:lnTo>
                  <a:pt x="106680" y="7620"/>
                </a:lnTo>
                <a:lnTo>
                  <a:pt x="45720" y="0"/>
                </a:lnTo>
                <a:lnTo>
                  <a:pt x="22860" y="22860"/>
                </a:lnTo>
                <a:close/>
              </a:path>
            </a:pathLst>
          </a:custGeom>
          <a:solidFill>
            <a:srgbClr val="FFBD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76270" y="3532504"/>
            <a:ext cx="152400" cy="204470"/>
          </a:xfrm>
          <a:custGeom>
            <a:avLst/>
            <a:gdLst/>
            <a:ahLst/>
            <a:cxnLst/>
            <a:rect l="l" t="t" r="r" b="b"/>
            <a:pathLst>
              <a:path w="152400" h="204470">
                <a:moveTo>
                  <a:pt x="22860" y="22860"/>
                </a:moveTo>
                <a:lnTo>
                  <a:pt x="53340" y="0"/>
                </a:lnTo>
                <a:lnTo>
                  <a:pt x="106680" y="7620"/>
                </a:lnTo>
                <a:lnTo>
                  <a:pt x="152400" y="30480"/>
                </a:lnTo>
                <a:lnTo>
                  <a:pt x="152400" y="106680"/>
                </a:lnTo>
                <a:lnTo>
                  <a:pt x="144780" y="144780"/>
                </a:lnTo>
                <a:lnTo>
                  <a:pt x="121285" y="190500"/>
                </a:lnTo>
                <a:lnTo>
                  <a:pt x="76200" y="204470"/>
                </a:lnTo>
                <a:lnTo>
                  <a:pt x="45085" y="204470"/>
                </a:lnTo>
                <a:lnTo>
                  <a:pt x="15240" y="175260"/>
                </a:lnTo>
                <a:lnTo>
                  <a:pt x="0" y="137160"/>
                </a:lnTo>
                <a:lnTo>
                  <a:pt x="22860" y="22860"/>
                </a:lnTo>
                <a:close/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51761" y="1688465"/>
            <a:ext cx="403859" cy="1494789"/>
          </a:xfrm>
          <a:custGeom>
            <a:avLst/>
            <a:gdLst/>
            <a:ahLst/>
            <a:cxnLst/>
            <a:rect l="l" t="t" r="r" b="b"/>
            <a:pathLst>
              <a:path w="403859" h="1494789">
                <a:moveTo>
                  <a:pt x="106680" y="455930"/>
                </a:moveTo>
                <a:lnTo>
                  <a:pt x="91440" y="553720"/>
                </a:lnTo>
                <a:lnTo>
                  <a:pt x="98425" y="668020"/>
                </a:lnTo>
                <a:lnTo>
                  <a:pt x="91440" y="795655"/>
                </a:lnTo>
                <a:lnTo>
                  <a:pt x="68580" y="895350"/>
                </a:lnTo>
                <a:lnTo>
                  <a:pt x="53340" y="1055370"/>
                </a:lnTo>
                <a:lnTo>
                  <a:pt x="30480" y="1214120"/>
                </a:lnTo>
                <a:lnTo>
                  <a:pt x="7620" y="1358900"/>
                </a:lnTo>
                <a:lnTo>
                  <a:pt x="0" y="1494789"/>
                </a:lnTo>
                <a:lnTo>
                  <a:pt x="365759" y="1487170"/>
                </a:lnTo>
                <a:lnTo>
                  <a:pt x="396240" y="1380489"/>
                </a:lnTo>
                <a:lnTo>
                  <a:pt x="403859" y="1297305"/>
                </a:lnTo>
                <a:lnTo>
                  <a:pt x="403859" y="1122680"/>
                </a:lnTo>
                <a:lnTo>
                  <a:pt x="387350" y="948055"/>
                </a:lnTo>
                <a:lnTo>
                  <a:pt x="379730" y="871855"/>
                </a:lnTo>
                <a:lnTo>
                  <a:pt x="372109" y="819150"/>
                </a:lnTo>
                <a:lnTo>
                  <a:pt x="372109" y="690880"/>
                </a:lnTo>
                <a:lnTo>
                  <a:pt x="379730" y="560705"/>
                </a:lnTo>
                <a:lnTo>
                  <a:pt x="379730" y="379730"/>
                </a:lnTo>
                <a:lnTo>
                  <a:pt x="365759" y="227330"/>
                </a:lnTo>
                <a:lnTo>
                  <a:pt x="350520" y="121920"/>
                </a:lnTo>
                <a:lnTo>
                  <a:pt x="326390" y="30480"/>
                </a:lnTo>
                <a:lnTo>
                  <a:pt x="297180" y="7620"/>
                </a:lnTo>
                <a:lnTo>
                  <a:pt x="259080" y="0"/>
                </a:lnTo>
                <a:lnTo>
                  <a:pt x="220980" y="0"/>
                </a:lnTo>
                <a:lnTo>
                  <a:pt x="167640" y="22860"/>
                </a:lnTo>
                <a:lnTo>
                  <a:pt x="129540" y="99060"/>
                </a:lnTo>
                <a:lnTo>
                  <a:pt x="121920" y="219710"/>
                </a:lnTo>
                <a:lnTo>
                  <a:pt x="114300" y="363855"/>
                </a:lnTo>
                <a:lnTo>
                  <a:pt x="106680" y="455930"/>
                </a:lnTo>
                <a:close/>
              </a:path>
            </a:pathLst>
          </a:custGeom>
          <a:solidFill>
            <a:srgbClr val="FF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44141" y="1680846"/>
            <a:ext cx="403859" cy="1494789"/>
          </a:xfrm>
          <a:custGeom>
            <a:avLst/>
            <a:gdLst/>
            <a:ahLst/>
            <a:cxnLst/>
            <a:rect l="l" t="t" r="r" b="b"/>
            <a:pathLst>
              <a:path w="403859" h="1494789">
                <a:moveTo>
                  <a:pt x="394334" y="1380489"/>
                </a:moveTo>
                <a:lnTo>
                  <a:pt x="403859" y="1304925"/>
                </a:lnTo>
                <a:lnTo>
                  <a:pt x="403859" y="1122044"/>
                </a:lnTo>
                <a:lnTo>
                  <a:pt x="387350" y="948054"/>
                </a:lnTo>
                <a:lnTo>
                  <a:pt x="379094" y="871854"/>
                </a:lnTo>
                <a:lnTo>
                  <a:pt x="379094" y="819150"/>
                </a:lnTo>
                <a:lnTo>
                  <a:pt x="379094" y="698500"/>
                </a:lnTo>
                <a:lnTo>
                  <a:pt x="379094" y="560704"/>
                </a:lnTo>
                <a:lnTo>
                  <a:pt x="379094" y="455294"/>
                </a:lnTo>
                <a:lnTo>
                  <a:pt x="379094" y="379094"/>
                </a:lnTo>
                <a:lnTo>
                  <a:pt x="365759" y="226694"/>
                </a:lnTo>
                <a:lnTo>
                  <a:pt x="349884" y="121284"/>
                </a:lnTo>
                <a:lnTo>
                  <a:pt x="327659" y="38100"/>
                </a:lnTo>
                <a:lnTo>
                  <a:pt x="296544" y="6984"/>
                </a:lnTo>
                <a:lnTo>
                  <a:pt x="258444" y="0"/>
                </a:lnTo>
                <a:lnTo>
                  <a:pt x="220344" y="0"/>
                </a:lnTo>
                <a:lnTo>
                  <a:pt x="167640" y="22225"/>
                </a:lnTo>
                <a:lnTo>
                  <a:pt x="129540" y="98425"/>
                </a:lnTo>
                <a:lnTo>
                  <a:pt x="121284" y="219075"/>
                </a:lnTo>
                <a:lnTo>
                  <a:pt x="114300" y="363854"/>
                </a:lnTo>
                <a:lnTo>
                  <a:pt x="106044" y="455294"/>
                </a:lnTo>
                <a:lnTo>
                  <a:pt x="98425" y="553084"/>
                </a:lnTo>
                <a:lnTo>
                  <a:pt x="98425" y="667384"/>
                </a:lnTo>
                <a:lnTo>
                  <a:pt x="91440" y="795654"/>
                </a:lnTo>
                <a:lnTo>
                  <a:pt x="76200" y="895350"/>
                </a:lnTo>
                <a:lnTo>
                  <a:pt x="53340" y="1054734"/>
                </a:lnTo>
                <a:lnTo>
                  <a:pt x="29844" y="1213484"/>
                </a:lnTo>
                <a:lnTo>
                  <a:pt x="6984" y="1358900"/>
                </a:lnTo>
                <a:lnTo>
                  <a:pt x="0" y="1494789"/>
                </a:lnTo>
                <a:lnTo>
                  <a:pt x="372744" y="1494789"/>
                </a:lnTo>
                <a:lnTo>
                  <a:pt x="394334" y="1380489"/>
                </a:lnTo>
                <a:close/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01110" y="3570604"/>
            <a:ext cx="90804" cy="15240"/>
          </a:xfrm>
          <a:custGeom>
            <a:avLst/>
            <a:gdLst/>
            <a:ahLst/>
            <a:cxnLst/>
            <a:rect l="l" t="t" r="r" b="b"/>
            <a:pathLst>
              <a:path w="90804" h="15240">
                <a:moveTo>
                  <a:pt x="90804" y="0"/>
                </a:moveTo>
                <a:lnTo>
                  <a:pt x="0" y="15240"/>
                </a:lnTo>
              </a:path>
            </a:pathLst>
          </a:custGeom>
          <a:ln w="17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32530" y="3585845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6858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33470" y="3570604"/>
            <a:ext cx="99060" cy="15240"/>
          </a:xfrm>
          <a:custGeom>
            <a:avLst/>
            <a:gdLst/>
            <a:ahLst/>
            <a:cxnLst/>
            <a:rect l="l" t="t" r="r" b="b"/>
            <a:pathLst>
              <a:path w="99060" h="15240">
                <a:moveTo>
                  <a:pt x="99060" y="15240"/>
                </a:moveTo>
                <a:lnTo>
                  <a:pt x="0" y="0"/>
                </a:lnTo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87751" y="3547746"/>
            <a:ext cx="45085" cy="22225"/>
          </a:xfrm>
          <a:custGeom>
            <a:avLst/>
            <a:gdLst/>
            <a:ahLst/>
            <a:cxnLst/>
            <a:rect l="l" t="t" r="r" b="b"/>
            <a:pathLst>
              <a:path w="45085" h="22225">
                <a:moveTo>
                  <a:pt x="45085" y="22225"/>
                </a:moveTo>
                <a:lnTo>
                  <a:pt x="0" y="0"/>
                </a:lnTo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67001" y="4587875"/>
            <a:ext cx="98425" cy="22860"/>
          </a:xfrm>
          <a:custGeom>
            <a:avLst/>
            <a:gdLst/>
            <a:ahLst/>
            <a:cxnLst/>
            <a:rect l="l" t="t" r="r" b="b"/>
            <a:pathLst>
              <a:path w="98425" h="22860">
                <a:moveTo>
                  <a:pt x="0" y="0"/>
                </a:moveTo>
                <a:lnTo>
                  <a:pt x="98425" y="22860"/>
                </a:lnTo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66060" y="4610735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0" y="0"/>
                </a:moveTo>
                <a:lnTo>
                  <a:pt x="106680" y="0"/>
                </a:lnTo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72740" y="4595496"/>
            <a:ext cx="45084" cy="14605"/>
          </a:xfrm>
          <a:custGeom>
            <a:avLst/>
            <a:gdLst/>
            <a:ahLst/>
            <a:cxnLst/>
            <a:rect l="l" t="t" r="r" b="b"/>
            <a:pathLst>
              <a:path w="45084" h="14604">
                <a:moveTo>
                  <a:pt x="0" y="14604"/>
                </a:moveTo>
                <a:lnTo>
                  <a:pt x="45084" y="0"/>
                </a:lnTo>
              </a:path>
            </a:pathLst>
          </a:custGeom>
          <a:ln w="17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82010" y="3114675"/>
            <a:ext cx="509904" cy="683260"/>
          </a:xfrm>
          <a:custGeom>
            <a:avLst/>
            <a:gdLst/>
            <a:ahLst/>
            <a:cxnLst/>
            <a:rect l="l" t="t" r="r" b="b"/>
            <a:pathLst>
              <a:path w="509904" h="683260">
                <a:moveTo>
                  <a:pt x="14604" y="668019"/>
                </a:moveTo>
                <a:lnTo>
                  <a:pt x="60325" y="683260"/>
                </a:lnTo>
                <a:lnTo>
                  <a:pt x="128904" y="683260"/>
                </a:lnTo>
                <a:lnTo>
                  <a:pt x="182244" y="660400"/>
                </a:lnTo>
                <a:lnTo>
                  <a:pt x="220344" y="570230"/>
                </a:lnTo>
                <a:lnTo>
                  <a:pt x="258444" y="471170"/>
                </a:lnTo>
                <a:lnTo>
                  <a:pt x="288925" y="401954"/>
                </a:lnTo>
                <a:lnTo>
                  <a:pt x="327025" y="379095"/>
                </a:lnTo>
                <a:lnTo>
                  <a:pt x="381000" y="363854"/>
                </a:lnTo>
                <a:lnTo>
                  <a:pt x="457200" y="296545"/>
                </a:lnTo>
                <a:lnTo>
                  <a:pt x="495300" y="220345"/>
                </a:lnTo>
                <a:lnTo>
                  <a:pt x="509904" y="128904"/>
                </a:lnTo>
                <a:lnTo>
                  <a:pt x="487044" y="83820"/>
                </a:lnTo>
                <a:lnTo>
                  <a:pt x="457200" y="38100"/>
                </a:lnTo>
                <a:lnTo>
                  <a:pt x="419100" y="14604"/>
                </a:lnTo>
                <a:lnTo>
                  <a:pt x="365125" y="0"/>
                </a:lnTo>
                <a:lnTo>
                  <a:pt x="281304" y="14604"/>
                </a:lnTo>
                <a:lnTo>
                  <a:pt x="220344" y="90804"/>
                </a:lnTo>
                <a:lnTo>
                  <a:pt x="121284" y="266700"/>
                </a:lnTo>
                <a:lnTo>
                  <a:pt x="67944" y="340995"/>
                </a:lnTo>
                <a:lnTo>
                  <a:pt x="22225" y="433070"/>
                </a:lnTo>
                <a:lnTo>
                  <a:pt x="0" y="546735"/>
                </a:lnTo>
                <a:lnTo>
                  <a:pt x="0" y="608330"/>
                </a:lnTo>
                <a:lnTo>
                  <a:pt x="14604" y="668019"/>
                </a:lnTo>
                <a:close/>
              </a:path>
            </a:pathLst>
          </a:custGeom>
          <a:solidFill>
            <a:srgbClr val="FF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74389" y="3107054"/>
            <a:ext cx="510540" cy="690880"/>
          </a:xfrm>
          <a:custGeom>
            <a:avLst/>
            <a:gdLst/>
            <a:ahLst/>
            <a:cxnLst/>
            <a:rect l="l" t="t" r="r" b="b"/>
            <a:pathLst>
              <a:path w="510540" h="690880">
                <a:moveTo>
                  <a:pt x="510540" y="137160"/>
                </a:moveTo>
                <a:lnTo>
                  <a:pt x="495300" y="220980"/>
                </a:lnTo>
                <a:lnTo>
                  <a:pt x="457200" y="297180"/>
                </a:lnTo>
                <a:lnTo>
                  <a:pt x="381000" y="364490"/>
                </a:lnTo>
                <a:lnTo>
                  <a:pt x="327660" y="379730"/>
                </a:lnTo>
                <a:lnTo>
                  <a:pt x="289560" y="402590"/>
                </a:lnTo>
                <a:lnTo>
                  <a:pt x="259080" y="471170"/>
                </a:lnTo>
                <a:lnTo>
                  <a:pt x="220980" y="570230"/>
                </a:lnTo>
                <a:lnTo>
                  <a:pt x="182880" y="660400"/>
                </a:lnTo>
                <a:lnTo>
                  <a:pt x="129540" y="690880"/>
                </a:lnTo>
                <a:lnTo>
                  <a:pt x="60960" y="690880"/>
                </a:lnTo>
                <a:lnTo>
                  <a:pt x="15240" y="668020"/>
                </a:lnTo>
                <a:lnTo>
                  <a:pt x="0" y="615950"/>
                </a:lnTo>
                <a:lnTo>
                  <a:pt x="0" y="554990"/>
                </a:lnTo>
                <a:lnTo>
                  <a:pt x="22860" y="440690"/>
                </a:lnTo>
                <a:lnTo>
                  <a:pt x="68580" y="341630"/>
                </a:lnTo>
                <a:lnTo>
                  <a:pt x="121920" y="266700"/>
                </a:lnTo>
                <a:lnTo>
                  <a:pt x="220980" y="99060"/>
                </a:lnTo>
                <a:lnTo>
                  <a:pt x="281940" y="22860"/>
                </a:lnTo>
                <a:lnTo>
                  <a:pt x="365760" y="0"/>
                </a:lnTo>
                <a:lnTo>
                  <a:pt x="419100" y="15240"/>
                </a:lnTo>
                <a:lnTo>
                  <a:pt x="457200" y="38100"/>
                </a:lnTo>
                <a:lnTo>
                  <a:pt x="487680" y="83820"/>
                </a:lnTo>
                <a:lnTo>
                  <a:pt x="510540" y="137160"/>
                </a:lnTo>
                <a:close/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04870" y="3623946"/>
            <a:ext cx="129540" cy="158115"/>
          </a:xfrm>
          <a:custGeom>
            <a:avLst/>
            <a:gdLst/>
            <a:ahLst/>
            <a:cxnLst/>
            <a:rect l="l" t="t" r="r" b="b"/>
            <a:pathLst>
              <a:path w="129540" h="158115">
                <a:moveTo>
                  <a:pt x="22860" y="0"/>
                </a:moveTo>
                <a:lnTo>
                  <a:pt x="0" y="22224"/>
                </a:lnTo>
                <a:lnTo>
                  <a:pt x="0" y="75564"/>
                </a:lnTo>
                <a:lnTo>
                  <a:pt x="15240" y="112394"/>
                </a:lnTo>
                <a:lnTo>
                  <a:pt x="22860" y="142874"/>
                </a:lnTo>
                <a:lnTo>
                  <a:pt x="60960" y="158114"/>
                </a:lnTo>
                <a:lnTo>
                  <a:pt x="114300" y="127634"/>
                </a:lnTo>
                <a:lnTo>
                  <a:pt x="129540" y="83184"/>
                </a:lnTo>
                <a:lnTo>
                  <a:pt x="129540" y="22224"/>
                </a:lnTo>
                <a:lnTo>
                  <a:pt x="76200" y="0"/>
                </a:lnTo>
                <a:lnTo>
                  <a:pt x="22860" y="0"/>
                </a:lnTo>
                <a:close/>
              </a:path>
            </a:pathLst>
          </a:custGeom>
          <a:solidFill>
            <a:srgbClr val="FFBD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97250" y="3623945"/>
            <a:ext cx="137160" cy="150494"/>
          </a:xfrm>
          <a:custGeom>
            <a:avLst/>
            <a:gdLst/>
            <a:ahLst/>
            <a:cxnLst/>
            <a:rect l="l" t="t" r="r" b="b"/>
            <a:pathLst>
              <a:path w="137160" h="150495">
                <a:moveTo>
                  <a:pt x="22860" y="0"/>
                </a:moveTo>
                <a:lnTo>
                  <a:pt x="76200" y="0"/>
                </a:lnTo>
                <a:lnTo>
                  <a:pt x="128905" y="14604"/>
                </a:lnTo>
                <a:lnTo>
                  <a:pt x="137160" y="75564"/>
                </a:lnTo>
                <a:lnTo>
                  <a:pt x="121285" y="120014"/>
                </a:lnTo>
                <a:lnTo>
                  <a:pt x="68580" y="150494"/>
                </a:lnTo>
                <a:lnTo>
                  <a:pt x="30480" y="135254"/>
                </a:lnTo>
                <a:lnTo>
                  <a:pt x="14605" y="112394"/>
                </a:lnTo>
                <a:lnTo>
                  <a:pt x="0" y="67944"/>
                </a:lnTo>
                <a:lnTo>
                  <a:pt x="6985" y="14604"/>
                </a:lnTo>
                <a:lnTo>
                  <a:pt x="22860" y="0"/>
                </a:lnTo>
                <a:close/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956560" y="2856865"/>
            <a:ext cx="433070" cy="858520"/>
          </a:xfrm>
          <a:custGeom>
            <a:avLst/>
            <a:gdLst/>
            <a:ahLst/>
            <a:cxnLst/>
            <a:rect l="l" t="t" r="r" b="b"/>
            <a:pathLst>
              <a:path w="433070" h="858520">
                <a:moveTo>
                  <a:pt x="74930" y="160020"/>
                </a:moveTo>
                <a:lnTo>
                  <a:pt x="38100" y="379730"/>
                </a:lnTo>
                <a:lnTo>
                  <a:pt x="7620" y="539750"/>
                </a:lnTo>
                <a:lnTo>
                  <a:pt x="0" y="706120"/>
                </a:lnTo>
                <a:lnTo>
                  <a:pt x="7620" y="782320"/>
                </a:lnTo>
                <a:lnTo>
                  <a:pt x="45720" y="835660"/>
                </a:lnTo>
                <a:lnTo>
                  <a:pt x="128270" y="858520"/>
                </a:lnTo>
                <a:lnTo>
                  <a:pt x="198120" y="828040"/>
                </a:lnTo>
                <a:lnTo>
                  <a:pt x="234950" y="744220"/>
                </a:lnTo>
                <a:lnTo>
                  <a:pt x="264795" y="598805"/>
                </a:lnTo>
                <a:lnTo>
                  <a:pt x="302895" y="471170"/>
                </a:lnTo>
                <a:lnTo>
                  <a:pt x="364490" y="349250"/>
                </a:lnTo>
                <a:lnTo>
                  <a:pt x="410209" y="211455"/>
                </a:lnTo>
                <a:lnTo>
                  <a:pt x="433070" y="121920"/>
                </a:lnTo>
                <a:lnTo>
                  <a:pt x="417195" y="68580"/>
                </a:lnTo>
                <a:lnTo>
                  <a:pt x="387350" y="22860"/>
                </a:lnTo>
                <a:lnTo>
                  <a:pt x="334009" y="7620"/>
                </a:lnTo>
                <a:lnTo>
                  <a:pt x="273050" y="0"/>
                </a:lnTo>
                <a:lnTo>
                  <a:pt x="189230" y="30480"/>
                </a:lnTo>
                <a:lnTo>
                  <a:pt x="128270" y="68580"/>
                </a:lnTo>
                <a:lnTo>
                  <a:pt x="74930" y="160020"/>
                </a:lnTo>
                <a:close/>
              </a:path>
            </a:pathLst>
          </a:custGeom>
          <a:solidFill>
            <a:srgbClr val="FF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48940" y="2849245"/>
            <a:ext cx="440690" cy="857884"/>
          </a:xfrm>
          <a:custGeom>
            <a:avLst/>
            <a:gdLst/>
            <a:ahLst/>
            <a:cxnLst/>
            <a:rect l="l" t="t" r="r" b="b"/>
            <a:pathLst>
              <a:path w="440690" h="857884">
                <a:moveTo>
                  <a:pt x="440690" y="128904"/>
                </a:moveTo>
                <a:lnTo>
                  <a:pt x="417195" y="67944"/>
                </a:lnTo>
                <a:lnTo>
                  <a:pt x="386715" y="22225"/>
                </a:lnTo>
                <a:lnTo>
                  <a:pt x="340995" y="14604"/>
                </a:lnTo>
                <a:lnTo>
                  <a:pt x="272415" y="0"/>
                </a:lnTo>
                <a:lnTo>
                  <a:pt x="188594" y="29844"/>
                </a:lnTo>
                <a:lnTo>
                  <a:pt x="127634" y="67944"/>
                </a:lnTo>
                <a:lnTo>
                  <a:pt x="74294" y="167004"/>
                </a:lnTo>
                <a:lnTo>
                  <a:pt x="45084" y="379094"/>
                </a:lnTo>
                <a:lnTo>
                  <a:pt x="6984" y="546734"/>
                </a:lnTo>
                <a:lnTo>
                  <a:pt x="0" y="705484"/>
                </a:lnTo>
                <a:lnTo>
                  <a:pt x="15240" y="781684"/>
                </a:lnTo>
                <a:lnTo>
                  <a:pt x="45084" y="835024"/>
                </a:lnTo>
                <a:lnTo>
                  <a:pt x="127634" y="857884"/>
                </a:lnTo>
                <a:lnTo>
                  <a:pt x="196850" y="827404"/>
                </a:lnTo>
                <a:lnTo>
                  <a:pt x="242570" y="743584"/>
                </a:lnTo>
                <a:lnTo>
                  <a:pt x="264795" y="598804"/>
                </a:lnTo>
                <a:lnTo>
                  <a:pt x="302895" y="470534"/>
                </a:lnTo>
                <a:lnTo>
                  <a:pt x="364490" y="349250"/>
                </a:lnTo>
                <a:lnTo>
                  <a:pt x="417195" y="211454"/>
                </a:lnTo>
                <a:lnTo>
                  <a:pt x="440690" y="128904"/>
                </a:lnTo>
                <a:close/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978150" y="3463925"/>
            <a:ext cx="182880" cy="213360"/>
          </a:xfrm>
          <a:custGeom>
            <a:avLst/>
            <a:gdLst/>
            <a:ahLst/>
            <a:cxnLst/>
            <a:rect l="l" t="t" r="r" b="b"/>
            <a:pathLst>
              <a:path w="182880" h="213360">
                <a:moveTo>
                  <a:pt x="182880" y="29845"/>
                </a:moveTo>
                <a:lnTo>
                  <a:pt x="130175" y="0"/>
                </a:lnTo>
                <a:lnTo>
                  <a:pt x="31750" y="14604"/>
                </a:lnTo>
                <a:lnTo>
                  <a:pt x="0" y="52704"/>
                </a:lnTo>
                <a:lnTo>
                  <a:pt x="6984" y="114300"/>
                </a:lnTo>
                <a:lnTo>
                  <a:pt x="15875" y="152400"/>
                </a:lnTo>
                <a:lnTo>
                  <a:pt x="38734" y="190500"/>
                </a:lnTo>
                <a:lnTo>
                  <a:pt x="106680" y="213360"/>
                </a:lnTo>
                <a:lnTo>
                  <a:pt x="159384" y="190500"/>
                </a:lnTo>
                <a:lnTo>
                  <a:pt x="182880" y="114300"/>
                </a:lnTo>
                <a:lnTo>
                  <a:pt x="182880" y="29845"/>
                </a:lnTo>
                <a:close/>
              </a:path>
            </a:pathLst>
          </a:custGeom>
          <a:solidFill>
            <a:srgbClr val="FFBD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71800" y="3456304"/>
            <a:ext cx="182880" cy="213360"/>
          </a:xfrm>
          <a:custGeom>
            <a:avLst/>
            <a:gdLst/>
            <a:ahLst/>
            <a:cxnLst/>
            <a:rect l="l" t="t" r="r" b="b"/>
            <a:pathLst>
              <a:path w="182880" h="213360">
                <a:moveTo>
                  <a:pt x="182880" y="38100"/>
                </a:moveTo>
                <a:lnTo>
                  <a:pt x="182880" y="114300"/>
                </a:lnTo>
                <a:lnTo>
                  <a:pt x="158750" y="190500"/>
                </a:lnTo>
                <a:lnTo>
                  <a:pt x="113030" y="213360"/>
                </a:lnTo>
                <a:lnTo>
                  <a:pt x="38100" y="190500"/>
                </a:lnTo>
                <a:lnTo>
                  <a:pt x="13334" y="152400"/>
                </a:lnTo>
                <a:lnTo>
                  <a:pt x="6350" y="114300"/>
                </a:lnTo>
                <a:lnTo>
                  <a:pt x="0" y="53340"/>
                </a:lnTo>
                <a:lnTo>
                  <a:pt x="30480" y="15240"/>
                </a:lnTo>
                <a:lnTo>
                  <a:pt x="129540" y="0"/>
                </a:lnTo>
                <a:lnTo>
                  <a:pt x="182880" y="38100"/>
                </a:lnTo>
                <a:close/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301240" y="2917825"/>
            <a:ext cx="791210" cy="1290320"/>
          </a:xfrm>
          <a:custGeom>
            <a:avLst/>
            <a:gdLst/>
            <a:ahLst/>
            <a:cxnLst/>
            <a:rect l="l" t="t" r="r" b="b"/>
            <a:pathLst>
              <a:path w="791210" h="1290320">
                <a:moveTo>
                  <a:pt x="182244" y="1267460"/>
                </a:moveTo>
                <a:lnTo>
                  <a:pt x="250825" y="1229360"/>
                </a:lnTo>
                <a:lnTo>
                  <a:pt x="320040" y="1176020"/>
                </a:lnTo>
                <a:lnTo>
                  <a:pt x="387984" y="1115060"/>
                </a:lnTo>
                <a:lnTo>
                  <a:pt x="434340" y="1055370"/>
                </a:lnTo>
                <a:lnTo>
                  <a:pt x="472440" y="963930"/>
                </a:lnTo>
                <a:lnTo>
                  <a:pt x="487044" y="880110"/>
                </a:lnTo>
                <a:lnTo>
                  <a:pt x="502284" y="797560"/>
                </a:lnTo>
                <a:lnTo>
                  <a:pt x="510540" y="652145"/>
                </a:lnTo>
                <a:lnTo>
                  <a:pt x="502284" y="553720"/>
                </a:lnTo>
                <a:lnTo>
                  <a:pt x="495300" y="455295"/>
                </a:lnTo>
                <a:lnTo>
                  <a:pt x="548640" y="425450"/>
                </a:lnTo>
                <a:lnTo>
                  <a:pt x="624840" y="379095"/>
                </a:lnTo>
                <a:lnTo>
                  <a:pt x="721994" y="280670"/>
                </a:lnTo>
                <a:lnTo>
                  <a:pt x="762000" y="211454"/>
                </a:lnTo>
                <a:lnTo>
                  <a:pt x="775969" y="158750"/>
                </a:lnTo>
                <a:lnTo>
                  <a:pt x="791210" y="99060"/>
                </a:lnTo>
                <a:lnTo>
                  <a:pt x="791210" y="45720"/>
                </a:lnTo>
                <a:lnTo>
                  <a:pt x="762000" y="14604"/>
                </a:lnTo>
                <a:lnTo>
                  <a:pt x="721994" y="0"/>
                </a:lnTo>
                <a:lnTo>
                  <a:pt x="616585" y="22860"/>
                </a:lnTo>
                <a:lnTo>
                  <a:pt x="525144" y="83820"/>
                </a:lnTo>
                <a:lnTo>
                  <a:pt x="448944" y="128904"/>
                </a:lnTo>
                <a:lnTo>
                  <a:pt x="327659" y="158750"/>
                </a:lnTo>
                <a:lnTo>
                  <a:pt x="250825" y="173354"/>
                </a:lnTo>
                <a:lnTo>
                  <a:pt x="167640" y="226695"/>
                </a:lnTo>
                <a:lnTo>
                  <a:pt x="121284" y="325754"/>
                </a:lnTo>
                <a:lnTo>
                  <a:pt x="76200" y="546100"/>
                </a:lnTo>
                <a:lnTo>
                  <a:pt x="38100" y="721360"/>
                </a:lnTo>
                <a:lnTo>
                  <a:pt x="0" y="842010"/>
                </a:lnTo>
                <a:lnTo>
                  <a:pt x="6984" y="918210"/>
                </a:lnTo>
                <a:lnTo>
                  <a:pt x="53340" y="1078230"/>
                </a:lnTo>
                <a:lnTo>
                  <a:pt x="83184" y="1183005"/>
                </a:lnTo>
                <a:lnTo>
                  <a:pt x="129540" y="1290320"/>
                </a:lnTo>
                <a:lnTo>
                  <a:pt x="182244" y="1267460"/>
                </a:lnTo>
                <a:close/>
              </a:path>
            </a:pathLst>
          </a:custGeom>
          <a:solidFill>
            <a:srgbClr val="FF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293620" y="2910204"/>
            <a:ext cx="791210" cy="1290320"/>
          </a:xfrm>
          <a:custGeom>
            <a:avLst/>
            <a:gdLst/>
            <a:ahLst/>
            <a:cxnLst/>
            <a:rect l="l" t="t" r="r" b="b"/>
            <a:pathLst>
              <a:path w="791210" h="1290320">
                <a:moveTo>
                  <a:pt x="335280" y="158750"/>
                </a:moveTo>
                <a:lnTo>
                  <a:pt x="449580" y="129540"/>
                </a:lnTo>
                <a:lnTo>
                  <a:pt x="525780" y="83820"/>
                </a:lnTo>
                <a:lnTo>
                  <a:pt x="617220" y="30480"/>
                </a:lnTo>
                <a:lnTo>
                  <a:pt x="723265" y="0"/>
                </a:lnTo>
                <a:lnTo>
                  <a:pt x="761365" y="15240"/>
                </a:lnTo>
                <a:lnTo>
                  <a:pt x="791210" y="45720"/>
                </a:lnTo>
                <a:lnTo>
                  <a:pt x="791210" y="99060"/>
                </a:lnTo>
                <a:lnTo>
                  <a:pt x="775970" y="158750"/>
                </a:lnTo>
                <a:lnTo>
                  <a:pt x="769620" y="212090"/>
                </a:lnTo>
                <a:lnTo>
                  <a:pt x="723265" y="280670"/>
                </a:lnTo>
                <a:lnTo>
                  <a:pt x="624205" y="379730"/>
                </a:lnTo>
                <a:lnTo>
                  <a:pt x="548005" y="425450"/>
                </a:lnTo>
                <a:lnTo>
                  <a:pt x="494664" y="455930"/>
                </a:lnTo>
                <a:lnTo>
                  <a:pt x="502920" y="561340"/>
                </a:lnTo>
                <a:lnTo>
                  <a:pt x="509905" y="652780"/>
                </a:lnTo>
                <a:lnTo>
                  <a:pt x="502920" y="797560"/>
                </a:lnTo>
                <a:lnTo>
                  <a:pt x="487680" y="880110"/>
                </a:lnTo>
                <a:lnTo>
                  <a:pt x="471805" y="963930"/>
                </a:lnTo>
                <a:lnTo>
                  <a:pt x="433705" y="1055370"/>
                </a:lnTo>
                <a:lnTo>
                  <a:pt x="395605" y="1116330"/>
                </a:lnTo>
                <a:lnTo>
                  <a:pt x="319405" y="1176020"/>
                </a:lnTo>
                <a:lnTo>
                  <a:pt x="259079" y="1229360"/>
                </a:lnTo>
                <a:lnTo>
                  <a:pt x="182879" y="1267460"/>
                </a:lnTo>
                <a:lnTo>
                  <a:pt x="128904" y="1290320"/>
                </a:lnTo>
                <a:lnTo>
                  <a:pt x="83820" y="1183640"/>
                </a:lnTo>
                <a:lnTo>
                  <a:pt x="52704" y="1078230"/>
                </a:lnTo>
                <a:lnTo>
                  <a:pt x="7620" y="918210"/>
                </a:lnTo>
                <a:lnTo>
                  <a:pt x="0" y="842010"/>
                </a:lnTo>
                <a:lnTo>
                  <a:pt x="38100" y="721360"/>
                </a:lnTo>
                <a:lnTo>
                  <a:pt x="75564" y="546100"/>
                </a:lnTo>
                <a:lnTo>
                  <a:pt x="121920" y="334010"/>
                </a:lnTo>
                <a:lnTo>
                  <a:pt x="167004" y="227330"/>
                </a:lnTo>
                <a:lnTo>
                  <a:pt x="259079" y="181610"/>
                </a:lnTo>
                <a:lnTo>
                  <a:pt x="335280" y="158750"/>
                </a:lnTo>
                <a:close/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773681" y="2917825"/>
            <a:ext cx="288925" cy="204470"/>
          </a:xfrm>
          <a:custGeom>
            <a:avLst/>
            <a:gdLst/>
            <a:ahLst/>
            <a:cxnLst/>
            <a:rect l="l" t="t" r="r" b="b"/>
            <a:pathLst>
              <a:path w="288925" h="204470">
                <a:moveTo>
                  <a:pt x="0" y="114300"/>
                </a:moveTo>
                <a:lnTo>
                  <a:pt x="38100" y="188595"/>
                </a:lnTo>
                <a:lnTo>
                  <a:pt x="76200" y="204470"/>
                </a:lnTo>
                <a:lnTo>
                  <a:pt x="167004" y="181610"/>
                </a:lnTo>
                <a:lnTo>
                  <a:pt x="249554" y="143510"/>
                </a:lnTo>
                <a:lnTo>
                  <a:pt x="288925" y="114300"/>
                </a:lnTo>
                <a:lnTo>
                  <a:pt x="288925" y="45720"/>
                </a:lnTo>
                <a:lnTo>
                  <a:pt x="264794" y="0"/>
                </a:lnTo>
                <a:lnTo>
                  <a:pt x="197484" y="7620"/>
                </a:lnTo>
                <a:lnTo>
                  <a:pt x="144144" y="29845"/>
                </a:lnTo>
                <a:lnTo>
                  <a:pt x="90804" y="60960"/>
                </a:lnTo>
                <a:lnTo>
                  <a:pt x="0" y="114300"/>
                </a:lnTo>
                <a:close/>
              </a:path>
            </a:pathLst>
          </a:custGeom>
          <a:solidFill>
            <a:srgbClr val="FFBD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766060" y="2910204"/>
            <a:ext cx="297180" cy="204470"/>
          </a:xfrm>
          <a:custGeom>
            <a:avLst/>
            <a:gdLst/>
            <a:ahLst/>
            <a:cxnLst/>
            <a:rect l="l" t="t" r="r" b="b"/>
            <a:pathLst>
              <a:path w="297180" h="204470">
                <a:moveTo>
                  <a:pt x="0" y="114300"/>
                </a:moveTo>
                <a:lnTo>
                  <a:pt x="38100" y="189230"/>
                </a:lnTo>
                <a:lnTo>
                  <a:pt x="76200" y="204470"/>
                </a:lnTo>
                <a:lnTo>
                  <a:pt x="166370" y="181610"/>
                </a:lnTo>
                <a:lnTo>
                  <a:pt x="257175" y="143510"/>
                </a:lnTo>
                <a:lnTo>
                  <a:pt x="288925" y="114300"/>
                </a:lnTo>
                <a:lnTo>
                  <a:pt x="297180" y="45720"/>
                </a:lnTo>
                <a:lnTo>
                  <a:pt x="265430" y="0"/>
                </a:lnTo>
                <a:lnTo>
                  <a:pt x="198120" y="7620"/>
                </a:lnTo>
                <a:lnTo>
                  <a:pt x="144780" y="30480"/>
                </a:lnTo>
                <a:lnTo>
                  <a:pt x="91440" y="60960"/>
                </a:lnTo>
                <a:lnTo>
                  <a:pt x="0" y="114300"/>
                </a:lnTo>
                <a:close/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656330" y="347916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8100"/>
                </a:moveTo>
                <a:lnTo>
                  <a:pt x="0" y="0"/>
                </a:lnTo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648710" y="3456304"/>
            <a:ext cx="6984" cy="22860"/>
          </a:xfrm>
          <a:custGeom>
            <a:avLst/>
            <a:gdLst/>
            <a:ahLst/>
            <a:cxnLst/>
            <a:rect l="l" t="t" r="r" b="b"/>
            <a:pathLst>
              <a:path w="6984" h="22860">
                <a:moveTo>
                  <a:pt x="6984" y="22860"/>
                </a:moveTo>
                <a:lnTo>
                  <a:pt x="0" y="0"/>
                </a:lnTo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287016" y="558573"/>
            <a:ext cx="2005406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Reu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ión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322954" y="558573"/>
            <a:ext cx="3214581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n el Cl</a:t>
            </a:r>
            <a:r>
              <a:rPr sz="4400" spc="-19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te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70375" y="1531597"/>
            <a:ext cx="22885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91940" y="1557505"/>
            <a:ext cx="424682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latin typeface="Times New Roman"/>
                <a:cs typeface="Times New Roman"/>
              </a:rPr>
              <a:t>De</a:t>
            </a:r>
            <a:r>
              <a:rPr sz="3200" spc="4" dirty="0">
                <a:latin typeface="Times New Roman"/>
                <a:cs typeface="Times New Roman"/>
              </a:rPr>
              <a:t>s</a:t>
            </a:r>
            <a:r>
              <a:rPr sz="3200" spc="9" dirty="0">
                <a:latin typeface="Times New Roman"/>
                <a:cs typeface="Times New Roman"/>
              </a:rPr>
              <a:t>c</a:t>
            </a:r>
            <a:r>
              <a:rPr sz="3200" spc="4" dirty="0">
                <a:latin typeface="Times New Roman"/>
                <a:cs typeface="Times New Roman"/>
              </a:rPr>
              <a:t>u</a:t>
            </a:r>
            <a:r>
              <a:rPr sz="3200" spc="-4" dirty="0">
                <a:latin typeface="Times New Roman"/>
                <a:cs typeface="Times New Roman"/>
              </a:rPr>
              <a:t>b</a:t>
            </a:r>
            <a:r>
              <a:rPr sz="3200" dirty="0">
                <a:latin typeface="Times New Roman"/>
                <a:cs typeface="Times New Roman"/>
              </a:rPr>
              <a:t>re</a:t>
            </a:r>
            <a:r>
              <a:rPr sz="3200" spc="9" dirty="0">
                <a:latin typeface="Times New Roman"/>
                <a:cs typeface="Times New Roman"/>
              </a:rPr>
              <a:t> </a:t>
            </a:r>
            <a:r>
              <a:rPr sz="3200" spc="-4" dirty="0">
                <a:latin typeface="Times New Roman"/>
                <a:cs typeface="Times New Roman"/>
              </a:rPr>
              <a:t>c</a:t>
            </a:r>
            <a:r>
              <a:rPr sz="3200" spc="4" dirty="0">
                <a:latin typeface="Times New Roman"/>
                <a:cs typeface="Times New Roman"/>
              </a:rPr>
              <a:t>u</a:t>
            </a:r>
            <a:r>
              <a:rPr sz="3200" dirty="0">
                <a:latin typeface="Times New Roman"/>
                <a:cs typeface="Times New Roman"/>
              </a:rPr>
              <a:t>al</a:t>
            </a:r>
            <a:r>
              <a:rPr sz="3200" spc="-4" dirty="0">
                <a:latin typeface="Times New Roman"/>
                <a:cs typeface="Times New Roman"/>
              </a:rPr>
              <a:t>qu</a:t>
            </a:r>
            <a:r>
              <a:rPr sz="3200" dirty="0">
                <a:latin typeface="Times New Roman"/>
                <a:cs typeface="Times New Roman"/>
              </a:rPr>
              <a:t>ier</a:t>
            </a:r>
            <a:r>
              <a:rPr sz="3200" spc="9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</a:t>
            </a:r>
            <a:r>
              <a:rPr sz="3200" spc="-4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s</a:t>
            </a:r>
            <a:r>
              <a:rPr sz="3200" spc="-4" dirty="0">
                <a:latin typeface="Times New Roman"/>
                <a:cs typeface="Times New Roman"/>
              </a:rPr>
              <a:t>g</a:t>
            </a:r>
            <a:r>
              <a:rPr sz="3200" dirty="0">
                <a:latin typeface="Times New Roman"/>
                <a:cs typeface="Times New Roman"/>
              </a:rPr>
              <a:t>o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27576" y="2094881"/>
            <a:ext cx="25620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dirty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91228" y="2120789"/>
            <a:ext cx="180823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4" dirty="0">
                <a:latin typeface="Times New Roman"/>
                <a:cs typeface="Times New Roman"/>
              </a:rPr>
              <a:t>P</a:t>
            </a:r>
            <a:r>
              <a:rPr sz="2800" spc="19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38" dirty="0">
                <a:latin typeface="Times New Roman"/>
                <a:cs typeface="Times New Roman"/>
              </a:rPr>
              <a:t> </a:t>
            </a:r>
            <a:r>
              <a:rPr sz="2800" spc="-14" dirty="0">
                <a:latin typeface="Times New Roman"/>
                <a:cs typeface="Times New Roman"/>
              </a:rPr>
              <a:t>e</a:t>
            </a:r>
            <a:r>
              <a:rPr sz="2800" spc="14" dirty="0">
                <a:latin typeface="Times New Roman"/>
                <a:cs typeface="Times New Roman"/>
              </a:rPr>
              <a:t>j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spc="-14" dirty="0">
                <a:latin typeface="Times New Roman"/>
                <a:cs typeface="Times New Roman"/>
              </a:rPr>
              <a:t>m</a:t>
            </a:r>
            <a:r>
              <a:rPr sz="2800" spc="19" dirty="0">
                <a:latin typeface="Times New Roman"/>
                <a:cs typeface="Times New Roman"/>
              </a:rPr>
              <a:t>p</a:t>
            </a:r>
            <a:r>
              <a:rPr sz="2800" spc="4" dirty="0">
                <a:latin typeface="Times New Roman"/>
                <a:cs typeface="Times New Roman"/>
              </a:rPr>
              <a:t>lo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84775" y="2595598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13375" y="2615411"/>
            <a:ext cx="4302328" cy="23074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50"/>
              </a:lnSpc>
              <a:spcBef>
                <a:spcPts val="127"/>
              </a:spcBef>
            </a:pPr>
            <a:r>
              <a:rPr sz="2400" spc="-9" dirty="0">
                <a:latin typeface="Times New Roman"/>
                <a:cs typeface="Times New Roman"/>
              </a:rPr>
              <a:t>¿</a:t>
            </a:r>
            <a:r>
              <a:rPr sz="2400" dirty="0">
                <a:latin typeface="Times New Roman"/>
                <a:cs typeface="Times New Roman"/>
              </a:rPr>
              <a:t>Sólo </a:t>
            </a:r>
            <a:r>
              <a:rPr sz="2400" spc="4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sa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án p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od</a:t>
            </a:r>
            <a:r>
              <a:rPr sz="2400" spc="4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ctos de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-9" dirty="0">
                <a:latin typeface="Times New Roman"/>
                <a:cs typeface="Times New Roman"/>
              </a:rPr>
              <a:t>e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as</a:t>
            </a:r>
            <a:endParaRPr sz="2400">
              <a:latin typeface="Times New Roman"/>
              <a:cs typeface="Times New Roman"/>
            </a:endParaRPr>
          </a:p>
          <a:p>
            <a:pPr marL="12700" marR="45720">
              <a:lnSpc>
                <a:spcPct val="95825"/>
              </a:lnSpc>
            </a:pP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9" dirty="0">
                <a:latin typeface="Times New Roman"/>
                <a:cs typeface="Times New Roman"/>
              </a:rPr>
              <a:t>o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añ</a:t>
            </a:r>
            <a:r>
              <a:rPr sz="2400" spc="4" dirty="0">
                <a:latin typeface="Times New Roman"/>
                <a:cs typeface="Times New Roman"/>
              </a:rPr>
              <a:t>í</a:t>
            </a:r>
            <a:r>
              <a:rPr sz="2400" dirty="0">
                <a:latin typeface="Times New Roman"/>
                <a:cs typeface="Times New Roman"/>
              </a:rPr>
              <a:t>as?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722"/>
              </a:spcBef>
            </a:pPr>
            <a:r>
              <a:rPr sz="2400" spc="-9" dirty="0">
                <a:latin typeface="Times New Roman"/>
                <a:cs typeface="Times New Roman"/>
              </a:rPr>
              <a:t>¿</a:t>
            </a:r>
            <a:r>
              <a:rPr sz="2400" dirty="0">
                <a:latin typeface="Times New Roman"/>
                <a:cs typeface="Times New Roman"/>
              </a:rPr>
              <a:t>Evi</a:t>
            </a:r>
            <a:r>
              <a:rPr sz="2400" spc="9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án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usar c</a:t>
            </a:r>
            <a:r>
              <a:rPr sz="2400" spc="4" dirty="0">
                <a:latin typeface="Times New Roman"/>
                <a:cs typeface="Times New Roman"/>
              </a:rPr>
              <a:t>ier</a:t>
            </a:r>
            <a:r>
              <a:rPr sz="2400" spc="1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as </a:t>
            </a:r>
            <a:r>
              <a:rPr sz="2400" spc="-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ecnolog</a:t>
            </a:r>
            <a:r>
              <a:rPr sz="2400" spc="9" dirty="0">
                <a:latin typeface="Times New Roman"/>
                <a:cs typeface="Times New Roman"/>
              </a:rPr>
              <a:t>í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9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?</a:t>
            </a:r>
            <a:endParaRPr sz="2400">
              <a:latin typeface="Times New Roman"/>
              <a:cs typeface="Times New Roman"/>
            </a:endParaRPr>
          </a:p>
          <a:p>
            <a:pPr marL="12700" marR="49128">
              <a:lnSpc>
                <a:spcPct val="99849"/>
              </a:lnSpc>
              <a:spcBef>
                <a:spcPts val="720"/>
              </a:spcBef>
            </a:pPr>
            <a:r>
              <a:rPr sz="2400" spc="-9" dirty="0">
                <a:latin typeface="Times New Roman"/>
                <a:cs typeface="Times New Roman"/>
              </a:rPr>
              <a:t>¿</a:t>
            </a:r>
            <a:r>
              <a:rPr sz="2400" dirty="0">
                <a:latin typeface="Times New Roman"/>
                <a:cs typeface="Times New Roman"/>
              </a:rPr>
              <a:t>Ex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en </a:t>
            </a:r>
            <a:r>
              <a:rPr sz="2400" spc="9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ife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en</a:t>
            </a:r>
            <a:r>
              <a:rPr sz="2400" spc="4" dirty="0">
                <a:latin typeface="Times New Roman"/>
                <a:cs typeface="Times New Roman"/>
              </a:rPr>
              <a:t>ci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ent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 la g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nte info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á</a:t>
            </a:r>
            <a:r>
              <a:rPr sz="2400" spc="4" dirty="0">
                <a:latin typeface="Times New Roman"/>
                <a:cs typeface="Times New Roman"/>
              </a:rPr>
              <a:t>ti</a:t>
            </a:r>
            <a:r>
              <a:rPr sz="2400" dirty="0">
                <a:latin typeface="Times New Roman"/>
                <a:cs typeface="Times New Roman"/>
              </a:rPr>
              <a:t>ca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 el </a:t>
            </a:r>
            <a:r>
              <a:rPr sz="2400" spc="9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esto de </a:t>
            </a:r>
            <a:r>
              <a:rPr sz="2400" spc="1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 o</a:t>
            </a:r>
            <a:r>
              <a:rPr sz="2400" spc="-19" dirty="0">
                <a:latin typeface="Times New Roman"/>
                <a:cs typeface="Times New Roman"/>
              </a:rPr>
              <a:t>r</a:t>
            </a:r>
            <a:r>
              <a:rPr sz="2400" spc="-34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an</a:t>
            </a:r>
            <a:r>
              <a:rPr sz="2400" spc="1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zaci</a:t>
            </a:r>
            <a:r>
              <a:rPr sz="2400" spc="-4" dirty="0">
                <a:latin typeface="Times New Roman"/>
                <a:cs typeface="Times New Roman"/>
              </a:rPr>
              <a:t>ó</a:t>
            </a:r>
            <a:r>
              <a:rPr sz="2400" dirty="0">
                <a:latin typeface="Times New Roman"/>
                <a:cs typeface="Times New Roman"/>
              </a:rPr>
              <a:t>n?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84775" y="3400524"/>
            <a:ext cx="177800" cy="772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92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77502" y="3862296"/>
            <a:ext cx="35885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de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6052" y="5032264"/>
            <a:ext cx="25620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dirty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89703" y="5058173"/>
            <a:ext cx="4277156" cy="8041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-4" dirty="0">
                <a:latin typeface="Times New Roman"/>
                <a:cs typeface="Times New Roman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abla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con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el</a:t>
            </a:r>
            <a:r>
              <a:rPr sz="2800" spc="-14" dirty="0">
                <a:latin typeface="Times New Roman"/>
                <a:cs typeface="Times New Roman"/>
              </a:rPr>
              <a:t> </a:t>
            </a:r>
            <a:r>
              <a:rPr sz="2800" spc="19" dirty="0">
                <a:latin typeface="Times New Roman"/>
                <a:cs typeface="Times New Roman"/>
              </a:rPr>
              <a:t>p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spc="4" dirty="0">
                <a:latin typeface="Times New Roman"/>
                <a:cs typeface="Times New Roman"/>
              </a:rPr>
              <a:t>rs</a:t>
            </a:r>
            <a:r>
              <a:rPr sz="2800" spc="9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nal</a:t>
            </a:r>
            <a:r>
              <a:rPr sz="2800" spc="-63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técn</a:t>
            </a:r>
            <a:r>
              <a:rPr sz="2800" spc="4" dirty="0">
                <a:latin typeface="Times New Roman"/>
                <a:cs typeface="Times New Roman"/>
              </a:rPr>
              <a:t>i</a:t>
            </a:r>
            <a:r>
              <a:rPr sz="2800" spc="-14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o</a:t>
            </a:r>
            <a:endParaRPr sz="2800">
              <a:latin typeface="Times New Roman"/>
              <a:cs typeface="Times New Roman"/>
            </a:endParaRPr>
          </a:p>
          <a:p>
            <a:pPr marL="14224" marR="53263">
              <a:lnSpc>
                <a:spcPct val="95825"/>
              </a:lnSpc>
            </a:pPr>
            <a:r>
              <a:rPr sz="2800" spc="19" dirty="0">
                <a:latin typeface="Times New Roman"/>
                <a:cs typeface="Times New Roman"/>
              </a:rPr>
              <a:t>g</a:t>
            </a:r>
            <a:r>
              <a:rPr sz="2800" spc="-14" dirty="0">
                <a:latin typeface="Times New Roman"/>
                <a:cs typeface="Times New Roman"/>
              </a:rPr>
              <a:t>e</a:t>
            </a:r>
            <a:r>
              <a:rPr sz="2800" spc="4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en</a:t>
            </a:r>
            <a:r>
              <a:rPr sz="2800" spc="-4" dirty="0">
                <a:latin typeface="Times New Roman"/>
                <a:cs typeface="Times New Roman"/>
              </a:rPr>
              <a:t>c</a:t>
            </a:r>
            <a:r>
              <a:rPr sz="2800" spc="4" dirty="0">
                <a:latin typeface="Times New Roman"/>
                <a:cs typeface="Times New Roman"/>
              </a:rPr>
              <a:t>i</a:t>
            </a:r>
            <a:r>
              <a:rPr sz="2800" spc="-1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l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76970" y="5058173"/>
            <a:ext cx="25620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dirty="0">
                <a:latin typeface="Times New Roman"/>
                <a:cs typeface="Times New Roman"/>
              </a:rPr>
              <a:t>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24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6099464" y="3637915"/>
            <a:ext cx="3801110" cy="26104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76400" y="609600"/>
            <a:ext cx="5250518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Reu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ión 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n el Cl</a:t>
            </a:r>
            <a:r>
              <a:rPr sz="4400" spc="-19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te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83029" y="1505447"/>
            <a:ext cx="25620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dirty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48155" y="1523735"/>
            <a:ext cx="480895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-14" dirty="0">
                <a:latin typeface="Times New Roman"/>
                <a:cs typeface="Times New Roman"/>
              </a:rPr>
              <a:t>O</a:t>
            </a:r>
            <a:r>
              <a:rPr sz="2800" spc="19" dirty="0">
                <a:latin typeface="Times New Roman"/>
                <a:cs typeface="Times New Roman"/>
              </a:rPr>
              <a:t>b</a:t>
            </a:r>
            <a:r>
              <a:rPr sz="2800" spc="4" dirty="0">
                <a:latin typeface="Times New Roman"/>
                <a:cs typeface="Times New Roman"/>
              </a:rPr>
              <a:t>t</a:t>
            </a:r>
            <a:r>
              <a:rPr sz="2800" spc="-14" dirty="0">
                <a:latin typeface="Times New Roman"/>
                <a:cs typeface="Times New Roman"/>
              </a:rPr>
              <a:t>é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48" dirty="0">
                <a:latin typeface="Times New Roman"/>
                <a:cs typeface="Times New Roman"/>
              </a:rPr>
              <a:t> </a:t>
            </a:r>
            <a:r>
              <a:rPr sz="2800" spc="19" dirty="0">
                <a:latin typeface="Times New Roman"/>
                <a:cs typeface="Times New Roman"/>
              </a:rPr>
              <a:t>u</a:t>
            </a:r>
            <a:r>
              <a:rPr sz="2800" spc="4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</a:t>
            </a:r>
            <a:r>
              <a:rPr sz="2800" spc="4" dirty="0">
                <a:latin typeface="Times New Roman"/>
                <a:cs typeface="Times New Roman"/>
              </a:rPr>
              <a:t>pi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1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el</a:t>
            </a:r>
            <a:r>
              <a:rPr sz="2800" spc="-28" dirty="0">
                <a:latin typeface="Times New Roman"/>
                <a:cs typeface="Times New Roman"/>
              </a:rPr>
              <a:t> </a:t>
            </a:r>
            <a:r>
              <a:rPr sz="2800" spc="19" dirty="0">
                <a:latin typeface="Times New Roman"/>
                <a:cs typeface="Times New Roman"/>
              </a:rPr>
              <a:t>o</a:t>
            </a:r>
            <a:r>
              <a:rPr sz="2800" spc="-19" dirty="0">
                <a:latin typeface="Times New Roman"/>
                <a:cs typeface="Times New Roman"/>
              </a:rPr>
              <a:t>rg</a:t>
            </a:r>
            <a:r>
              <a:rPr sz="2800" dirty="0">
                <a:latin typeface="Times New Roman"/>
                <a:cs typeface="Times New Roman"/>
              </a:rPr>
              <a:t>ani</a:t>
            </a:r>
            <a:r>
              <a:rPr sz="2800" spc="9" dirty="0">
                <a:latin typeface="Times New Roman"/>
                <a:cs typeface="Times New Roman"/>
              </a:rPr>
              <a:t>g</a:t>
            </a:r>
            <a:r>
              <a:rPr sz="2800" spc="4" dirty="0">
                <a:latin typeface="Times New Roman"/>
                <a:cs typeface="Times New Roman"/>
              </a:rPr>
              <a:t>ra</a:t>
            </a:r>
            <a:r>
              <a:rPr sz="2800" spc="-14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0178" y="1994353"/>
            <a:ext cx="177800" cy="1214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92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72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67254" y="2014165"/>
            <a:ext cx="6565544" cy="772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4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os</a:t>
            </a:r>
            <a:r>
              <a:rPr sz="2400" spc="14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os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ará la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9" dirty="0">
                <a:latin typeface="Times New Roman"/>
                <a:cs typeface="Times New Roman"/>
              </a:rPr>
              <a:t>s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u</a:t>
            </a:r>
            <a:r>
              <a:rPr sz="2400" spc="-9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-4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ra gene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al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 la</a:t>
            </a:r>
            <a:r>
              <a:rPr sz="2400" spc="4" dirty="0">
                <a:latin typeface="Times New Roman"/>
                <a:cs typeface="Times New Roman"/>
              </a:rPr>
              <a:t> o</a:t>
            </a:r>
            <a:r>
              <a:rPr sz="2400" spc="-19" dirty="0">
                <a:latin typeface="Times New Roman"/>
                <a:cs typeface="Times New Roman"/>
              </a:rPr>
              <a:t>r</a:t>
            </a:r>
            <a:r>
              <a:rPr sz="2400" spc="-34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an</a:t>
            </a:r>
            <a:r>
              <a:rPr sz="2400" spc="-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za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ión</a:t>
            </a:r>
            <a:endParaRPr sz="2400">
              <a:latin typeface="Times New Roman"/>
              <a:cs typeface="Times New Roman"/>
            </a:endParaRPr>
          </a:p>
          <a:p>
            <a:pPr marL="12700" marR="45720">
              <a:lnSpc>
                <a:spcPct val="95825"/>
              </a:lnSpc>
              <a:spcBef>
                <a:spcPts val="592"/>
              </a:spcBef>
            </a:pPr>
            <a:r>
              <a:rPr sz="2400" dirty="0">
                <a:latin typeface="Times New Roman"/>
                <a:cs typeface="Times New Roman"/>
              </a:rPr>
              <a:t>Sab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14" dirty="0">
                <a:latin typeface="Times New Roman"/>
                <a:cs typeface="Times New Roman"/>
              </a:rPr>
              <a:t>e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os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los </a:t>
            </a:r>
            <a:r>
              <a:rPr sz="2400" spc="14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su</a:t>
            </a:r>
            <a:r>
              <a:rPr sz="2400" spc="-9" dirty="0">
                <a:latin typeface="Times New Roman"/>
                <a:cs typeface="Times New Roman"/>
              </a:rPr>
              <a:t>a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ios que deb</a:t>
            </a:r>
            <a:r>
              <a:rPr sz="2400" spc="14" dirty="0">
                <a:latin typeface="Times New Roman"/>
                <a:cs typeface="Times New Roman"/>
              </a:rPr>
              <a:t>e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spc="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 to</a:t>
            </a:r>
            <a:r>
              <a:rPr sz="2400" spc="-4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ar en </a:t>
            </a:r>
            <a:r>
              <a:rPr sz="2400" spc="14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uenta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67254" y="2898085"/>
            <a:ext cx="320784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Sab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14" dirty="0">
                <a:latin typeface="Times New Roman"/>
                <a:cs typeface="Times New Roman"/>
              </a:rPr>
              <a:t>e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os</a:t>
            </a:r>
            <a:r>
              <a:rPr sz="2400" spc="9" dirty="0">
                <a:latin typeface="Times New Roman"/>
                <a:cs typeface="Times New Roman"/>
              </a:rPr>
              <a:t> l</a:t>
            </a:r>
            <a:r>
              <a:rPr sz="2400" dirty="0">
                <a:latin typeface="Times New Roman"/>
                <a:cs typeface="Times New Roman"/>
              </a:rPr>
              <a:t>as u</a:t>
            </a:r>
            <a:r>
              <a:rPr sz="2400" spc="-9" dirty="0">
                <a:latin typeface="Times New Roman"/>
                <a:cs typeface="Times New Roman"/>
              </a:rPr>
              <a:t>b</a:t>
            </a:r>
            <a:r>
              <a:rPr sz="2400" spc="1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ca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4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nes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80177" y="2898085"/>
            <a:ext cx="147815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geog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á</a:t>
            </a:r>
            <a:r>
              <a:rPr sz="2400" spc="-4" dirty="0">
                <a:latin typeface="Times New Roman"/>
                <a:cs typeface="Times New Roman"/>
              </a:rPr>
              <a:t>f</a:t>
            </a:r>
            <a:r>
              <a:rPr sz="2400" spc="9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cas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63715" y="2898085"/>
            <a:ext cx="51125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que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80045" y="2898085"/>
            <a:ext cx="115620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9" dirty="0">
                <a:latin typeface="Times New Roman"/>
                <a:cs typeface="Times New Roman"/>
              </a:rPr>
              <a:t>b</a:t>
            </a:r>
            <a:r>
              <a:rPr sz="2400" spc="14" dirty="0">
                <a:latin typeface="Times New Roman"/>
                <a:cs typeface="Times New Roman"/>
              </a:rPr>
              <a:t>e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8778" y="3261051"/>
            <a:ext cx="78069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57067" y="3261051"/>
            <a:ext cx="35915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en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21304" y="3261051"/>
            <a:ext cx="86725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cuenta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25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1219200" y="685800"/>
            <a:ext cx="5250518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Reu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ión 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n el 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4400" spc="-19" dirty="0" err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spc="4" dirty="0" err="1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te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78229" y="1505447"/>
            <a:ext cx="25620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dirty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41830" y="1523735"/>
            <a:ext cx="622621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-4" dirty="0">
                <a:latin typeface="Times New Roman"/>
                <a:cs typeface="Times New Roman"/>
              </a:rPr>
              <a:t>O</a:t>
            </a:r>
            <a:r>
              <a:rPr sz="2800" spc="19" dirty="0">
                <a:latin typeface="Times New Roman"/>
                <a:cs typeface="Times New Roman"/>
              </a:rPr>
              <a:t>b</a:t>
            </a:r>
            <a:r>
              <a:rPr sz="2800" spc="4" dirty="0">
                <a:latin typeface="Times New Roman"/>
                <a:cs typeface="Times New Roman"/>
              </a:rPr>
              <a:t>t</a:t>
            </a:r>
            <a:r>
              <a:rPr sz="2800" spc="-14" dirty="0">
                <a:latin typeface="Times New Roman"/>
                <a:cs typeface="Times New Roman"/>
              </a:rPr>
              <a:t>é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48" dirty="0">
                <a:latin typeface="Times New Roman"/>
                <a:cs typeface="Times New Roman"/>
              </a:rPr>
              <a:t> </a:t>
            </a:r>
            <a:r>
              <a:rPr sz="2800" spc="19" dirty="0">
                <a:latin typeface="Times New Roman"/>
                <a:cs typeface="Times New Roman"/>
              </a:rPr>
              <a:t>u</a:t>
            </a:r>
            <a:r>
              <a:rPr sz="2800" spc="4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</a:t>
            </a:r>
            <a:r>
              <a:rPr sz="2800" spc="4" dirty="0">
                <a:latin typeface="Times New Roman"/>
                <a:cs typeface="Times New Roman"/>
              </a:rPr>
              <a:t>pi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19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46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la po</a:t>
            </a:r>
            <a:r>
              <a:rPr sz="2800" spc="4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íti</a:t>
            </a:r>
            <a:r>
              <a:rPr sz="2800" spc="9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19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33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seg</a:t>
            </a:r>
            <a:r>
              <a:rPr sz="2800" spc="9" dirty="0">
                <a:latin typeface="Times New Roman"/>
                <a:cs typeface="Times New Roman"/>
              </a:rPr>
              <a:t>u</a:t>
            </a:r>
            <a:r>
              <a:rPr sz="2800" spc="4" dirty="0">
                <a:latin typeface="Times New Roman"/>
                <a:cs typeface="Times New Roman"/>
              </a:rPr>
              <a:t>r</a:t>
            </a:r>
            <a:r>
              <a:rPr sz="2800" spc="9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dad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35378" y="1956253"/>
            <a:ext cx="177800" cy="1144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302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455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63979" y="1976065"/>
            <a:ext cx="6250325" cy="147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873">
              <a:lnSpc>
                <a:spcPts val="2550"/>
              </a:lnSpc>
              <a:spcBef>
                <a:spcPts val="127"/>
              </a:spcBef>
            </a:pPr>
            <a:r>
              <a:rPr sz="2400" spc="-9" dirty="0">
                <a:latin typeface="Times New Roman"/>
                <a:cs typeface="Times New Roman"/>
              </a:rPr>
              <a:t>¿</a:t>
            </a:r>
            <a:r>
              <a:rPr sz="2400" spc="-4" dirty="0">
                <a:latin typeface="Times New Roman"/>
                <a:cs typeface="Times New Roman"/>
              </a:rPr>
              <a:t>C</a:t>
            </a:r>
            <a:r>
              <a:rPr sz="2400" spc="9" dirty="0">
                <a:latin typeface="Times New Roman"/>
                <a:cs typeface="Times New Roman"/>
              </a:rPr>
              <a:t>ó</a:t>
            </a:r>
            <a:r>
              <a:rPr sz="2400" spc="-4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 a</a:t>
            </a:r>
            <a:r>
              <a:rPr sz="2400" spc="4" dirty="0">
                <a:latin typeface="Times New Roman"/>
                <a:cs typeface="Times New Roman"/>
              </a:rPr>
              <a:t>f</a:t>
            </a:r>
            <a:r>
              <a:rPr sz="2400" spc="1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ía e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ta pol</a:t>
            </a:r>
            <a:r>
              <a:rPr sz="2400" spc="14" dirty="0">
                <a:latin typeface="Times New Roman"/>
                <a:cs typeface="Times New Roman"/>
              </a:rPr>
              <a:t>í</a:t>
            </a:r>
            <a:r>
              <a:rPr sz="2400" spc="-4" dirty="0">
                <a:latin typeface="Times New Roman"/>
                <a:cs typeface="Times New Roman"/>
              </a:rPr>
              <a:t>t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ca un </a:t>
            </a:r>
            <a:r>
              <a:rPr sz="2400" spc="4" dirty="0">
                <a:latin typeface="Times New Roman"/>
                <a:cs typeface="Times New Roman"/>
              </a:rPr>
              <a:t>n</a:t>
            </a:r>
            <a:r>
              <a:rPr sz="2400" spc="-9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evo d</a:t>
            </a:r>
            <a:r>
              <a:rPr sz="2400" spc="1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señ</a:t>
            </a:r>
            <a:r>
              <a:rPr sz="2400" spc="-9" dirty="0">
                <a:latin typeface="Times New Roman"/>
                <a:cs typeface="Times New Roman"/>
              </a:rPr>
              <a:t>o?</a:t>
            </a:r>
            <a:endParaRPr sz="2400" dirty="0">
              <a:latin typeface="Times New Roman"/>
              <a:cs typeface="Times New Roman"/>
            </a:endParaRPr>
          </a:p>
          <a:p>
            <a:pPr marL="12700" marR="39873">
              <a:lnSpc>
                <a:spcPct val="95825"/>
              </a:lnSpc>
              <a:spcBef>
                <a:spcPts val="302"/>
              </a:spcBef>
            </a:pPr>
            <a:r>
              <a:rPr sz="2400" spc="-9" dirty="0">
                <a:latin typeface="Times New Roman"/>
                <a:cs typeface="Times New Roman"/>
              </a:rPr>
              <a:t>¿</a:t>
            </a:r>
            <a:r>
              <a:rPr sz="2400" spc="-4" dirty="0">
                <a:latin typeface="Times New Roman"/>
                <a:cs typeface="Times New Roman"/>
              </a:rPr>
              <a:t>C</a:t>
            </a:r>
            <a:r>
              <a:rPr sz="2400" spc="9" dirty="0">
                <a:latin typeface="Times New Roman"/>
                <a:cs typeface="Times New Roman"/>
              </a:rPr>
              <a:t>ó</a:t>
            </a:r>
            <a:r>
              <a:rPr sz="2400" spc="-4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 </a:t>
            </a:r>
            <a:r>
              <a:rPr sz="2400" spc="14" dirty="0">
                <a:latin typeface="Times New Roman"/>
                <a:cs typeface="Times New Roman"/>
              </a:rPr>
              <a:t>i</a:t>
            </a:r>
            <a:r>
              <a:rPr sz="2400" spc="-4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pac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ar</a:t>
            </a:r>
            <a:r>
              <a:rPr sz="2400" spc="4" dirty="0">
                <a:latin typeface="Times New Roman"/>
                <a:cs typeface="Times New Roman"/>
              </a:rPr>
              <a:t>í</a:t>
            </a:r>
            <a:r>
              <a:rPr sz="2400" dirty="0">
                <a:latin typeface="Times New Roman"/>
                <a:cs typeface="Times New Roman"/>
              </a:rPr>
              <a:t>a un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4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evo d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se</a:t>
            </a:r>
            <a:r>
              <a:rPr sz="2400" spc="-9" dirty="0">
                <a:latin typeface="Times New Roman"/>
                <a:cs typeface="Times New Roman"/>
              </a:rPr>
              <a:t>ñ</a:t>
            </a:r>
            <a:r>
              <a:rPr sz="2400" dirty="0">
                <a:latin typeface="Times New Roman"/>
                <a:cs typeface="Times New Roman"/>
              </a:rPr>
              <a:t>o en la po</a:t>
            </a:r>
            <a:r>
              <a:rPr sz="2400" spc="9" dirty="0">
                <a:latin typeface="Times New Roman"/>
                <a:cs typeface="Times New Roman"/>
              </a:rPr>
              <a:t>l</a:t>
            </a:r>
            <a:r>
              <a:rPr sz="2400" spc="4" dirty="0">
                <a:latin typeface="Times New Roman"/>
                <a:cs typeface="Times New Roman"/>
              </a:rPr>
              <a:t>ít</a:t>
            </a:r>
            <a:r>
              <a:rPr sz="2400" spc="-4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spc="-9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?</a:t>
            </a:r>
          </a:p>
          <a:p>
            <a:pPr marL="12700">
              <a:lnSpc>
                <a:spcPts val="2590"/>
              </a:lnSpc>
              <a:spcBef>
                <a:spcPts val="754"/>
              </a:spcBef>
            </a:pPr>
            <a:r>
              <a:rPr sz="2400" spc="-9" dirty="0">
                <a:latin typeface="Times New Roman"/>
                <a:cs typeface="Times New Roman"/>
              </a:rPr>
              <a:t>¿</a:t>
            </a:r>
            <a:r>
              <a:rPr sz="2400" dirty="0">
                <a:latin typeface="Times New Roman"/>
                <a:cs typeface="Times New Roman"/>
              </a:rPr>
              <a:t>La pol</a:t>
            </a:r>
            <a:r>
              <a:rPr sz="2400" spc="14" dirty="0">
                <a:latin typeface="Times New Roman"/>
                <a:cs typeface="Times New Roman"/>
              </a:rPr>
              <a:t>ít</a:t>
            </a:r>
            <a:r>
              <a:rPr sz="2400" spc="-4" dirty="0">
                <a:latin typeface="Times New Roman"/>
                <a:cs typeface="Times New Roman"/>
              </a:rPr>
              <a:t>i</a:t>
            </a:r>
            <a:r>
              <a:rPr sz="2400" spc="-9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a es 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an 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4" dirty="0">
                <a:latin typeface="Times New Roman"/>
                <a:cs typeface="Times New Roman"/>
              </a:rPr>
              <a:t>t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spc="-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cta que </a:t>
            </a:r>
            <a:r>
              <a:rPr sz="2400" spc="14" dirty="0">
                <a:latin typeface="Times New Roman"/>
                <a:cs typeface="Times New Roman"/>
              </a:rPr>
              <a:t>i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pide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 d</a:t>
            </a:r>
            <a:r>
              <a:rPr sz="2400" spc="9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se</a:t>
            </a:r>
            <a:r>
              <a:rPr sz="2400" spc="-9" dirty="0">
                <a:latin typeface="Times New Roman"/>
                <a:cs typeface="Times New Roman"/>
              </a:rPr>
              <a:t>ñ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dor de la</a:t>
            </a:r>
            <a:r>
              <a:rPr sz="2400" spc="4" dirty="0">
                <a:latin typeface="Times New Roman"/>
                <a:cs typeface="Times New Roman"/>
              </a:rPr>
              <a:t> </a:t>
            </a:r>
            <a:r>
              <a:rPr sz="2400" spc="9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ed ha</a:t>
            </a:r>
            <a:r>
              <a:rPr sz="2400" spc="-9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er su </a:t>
            </a:r>
            <a:r>
              <a:rPr sz="2400" spc="4" dirty="0">
                <a:latin typeface="Times New Roman"/>
                <a:cs typeface="Times New Roman"/>
              </a:rPr>
              <a:t>tr</a:t>
            </a:r>
            <a:r>
              <a:rPr sz="2400" dirty="0">
                <a:latin typeface="Times New Roman"/>
                <a:cs typeface="Times New Roman"/>
              </a:rPr>
              <a:t>ab</a:t>
            </a:r>
            <a:r>
              <a:rPr sz="2400" spc="-9" dirty="0">
                <a:latin typeface="Times New Roman"/>
                <a:cs typeface="Times New Roman"/>
              </a:rPr>
              <a:t>a</a:t>
            </a:r>
            <a:r>
              <a:rPr sz="2400" spc="14" dirty="0">
                <a:latin typeface="Times New Roman"/>
                <a:cs typeface="Times New Roman"/>
              </a:rPr>
              <a:t>j</a:t>
            </a:r>
            <a:r>
              <a:rPr sz="2400" spc="-9" dirty="0">
                <a:latin typeface="Times New Roman"/>
                <a:cs typeface="Times New Roman"/>
              </a:rPr>
              <a:t>o?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76705" y="3516239"/>
            <a:ext cx="25620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dirty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40306" y="3542146"/>
            <a:ext cx="6669636" cy="764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-14" dirty="0">
                <a:latin typeface="Times New Roman"/>
                <a:cs typeface="Times New Roman"/>
              </a:rPr>
              <a:t>C</a:t>
            </a:r>
            <a:r>
              <a:rPr sz="2800" spc="29" dirty="0">
                <a:latin typeface="Times New Roman"/>
                <a:cs typeface="Times New Roman"/>
              </a:rPr>
              <a:t>o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9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enza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c</a:t>
            </a:r>
            <a:r>
              <a:rPr sz="2800" spc="-14" dirty="0">
                <a:latin typeface="Times New Roman"/>
                <a:cs typeface="Times New Roman"/>
              </a:rPr>
              <a:t>a</a:t>
            </a:r>
            <a:r>
              <a:rPr sz="2800" spc="9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al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spc="19" dirty="0">
                <a:latin typeface="Times New Roman"/>
                <a:cs typeface="Times New Roman"/>
              </a:rPr>
              <a:t>g</a:t>
            </a:r>
            <a:r>
              <a:rPr sz="2800" spc="-14" dirty="0">
                <a:latin typeface="Times New Roman"/>
                <a:cs typeface="Times New Roman"/>
              </a:rPr>
              <a:t>a</a:t>
            </a:r>
            <a:r>
              <a:rPr sz="2800" spc="9" dirty="0">
                <a:latin typeface="Times New Roman"/>
                <a:cs typeface="Times New Roman"/>
              </a:rPr>
              <a:t>n</a:t>
            </a:r>
            <a:r>
              <a:rPr sz="2800" spc="19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9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32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r</a:t>
            </a:r>
            <a:r>
              <a:rPr sz="2800" spc="-29" dirty="0">
                <a:latin typeface="Times New Roman"/>
                <a:cs typeface="Times New Roman"/>
              </a:rPr>
              <a:t>e</a:t>
            </a:r>
            <a:r>
              <a:rPr sz="2800" spc="-4" dirty="0">
                <a:latin typeface="Times New Roman"/>
                <a:cs typeface="Times New Roman"/>
              </a:rPr>
              <a:t>c</a:t>
            </a:r>
            <a:r>
              <a:rPr sz="2800" spc="4" dirty="0">
                <a:latin typeface="Times New Roman"/>
                <a:cs typeface="Times New Roman"/>
              </a:rPr>
              <a:t>u</a:t>
            </a:r>
            <a:r>
              <a:rPr sz="2800" spc="9" dirty="0">
                <a:latin typeface="Times New Roman"/>
                <a:cs typeface="Times New Roman"/>
              </a:rPr>
              <a:t>r</a:t>
            </a:r>
            <a:r>
              <a:rPr sz="2800" spc="4" dirty="0">
                <a:latin typeface="Times New Roman"/>
                <a:cs typeface="Times New Roman"/>
              </a:rPr>
              <a:t>s</a:t>
            </a:r>
            <a:r>
              <a:rPr sz="2800" spc="19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19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33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r</a:t>
            </a:r>
            <a:r>
              <a:rPr sz="2800" spc="-1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23" dirty="0">
                <a:latin typeface="Times New Roman"/>
                <a:cs typeface="Times New Roman"/>
              </a:rPr>
              <a:t> </a:t>
            </a:r>
            <a:r>
              <a:rPr sz="2800" spc="19" dirty="0">
                <a:latin typeface="Times New Roman"/>
                <a:cs typeface="Times New Roman"/>
              </a:rPr>
              <a:t>q</a:t>
            </a:r>
            <a:r>
              <a:rPr sz="2800" dirty="0">
                <a:latin typeface="Times New Roman"/>
                <a:cs typeface="Times New Roman"/>
              </a:rPr>
              <a:t>ue</a:t>
            </a:r>
          </a:p>
          <a:p>
            <a:pPr marL="14224" marR="53263">
              <a:lnSpc>
                <a:spcPts val="3025"/>
              </a:lnSpc>
              <a:spcBef>
                <a:spcPts val="3"/>
              </a:spcBef>
            </a:pPr>
            <a:r>
              <a:rPr sz="2800" dirty="0">
                <a:latin typeface="Times New Roman"/>
                <a:cs typeface="Times New Roman"/>
              </a:rPr>
              <a:t>la p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spc="14" dirty="0">
                <a:latin typeface="Times New Roman"/>
                <a:cs typeface="Times New Roman"/>
              </a:rPr>
              <a:t>l</a:t>
            </a:r>
            <a:r>
              <a:rPr sz="2800" spc="4" dirty="0">
                <a:latin typeface="Times New Roman"/>
                <a:cs typeface="Times New Roman"/>
              </a:rPr>
              <a:t>ít</a:t>
            </a:r>
            <a:r>
              <a:rPr sz="2800" spc="-4" dirty="0">
                <a:latin typeface="Times New Roman"/>
                <a:cs typeface="Times New Roman"/>
              </a:rPr>
              <a:t>ic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37" dirty="0">
                <a:latin typeface="Times New Roman"/>
                <a:cs typeface="Times New Roman"/>
              </a:rPr>
              <a:t> </a:t>
            </a:r>
            <a:r>
              <a:rPr sz="2800" spc="19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33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seg</a:t>
            </a:r>
            <a:r>
              <a:rPr sz="2800" spc="9" dirty="0">
                <a:latin typeface="Times New Roman"/>
                <a:cs typeface="Times New Roman"/>
              </a:rPr>
              <a:t>u</a:t>
            </a:r>
            <a:r>
              <a:rPr sz="2800" spc="4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ad</a:t>
            </a:r>
            <a:r>
              <a:rPr sz="2800" spc="-108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4" dirty="0">
                <a:latin typeface="Times New Roman"/>
                <a:cs typeface="Times New Roman"/>
              </a:rPr>
              <a:t>eb</a:t>
            </a:r>
            <a:r>
              <a:rPr sz="2800" spc="-14" dirty="0">
                <a:latin typeface="Times New Roman"/>
                <a:cs typeface="Times New Roman"/>
              </a:rPr>
              <a:t>e</a:t>
            </a:r>
            <a:r>
              <a:rPr sz="2800" spc="4" dirty="0">
                <a:latin typeface="Times New Roman"/>
                <a:cs typeface="Times New Roman"/>
              </a:rPr>
              <a:t>r</a:t>
            </a:r>
            <a:r>
              <a:rPr sz="2800" spc="14" dirty="0">
                <a:latin typeface="Times New Roman"/>
                <a:cs typeface="Times New Roman"/>
              </a:rPr>
              <a:t>í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4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pr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4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eger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35378" y="4358331"/>
            <a:ext cx="177800" cy="7268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232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62455" y="4378143"/>
            <a:ext cx="5659369" cy="17112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873">
              <a:lnSpc>
                <a:spcPts val="2550"/>
              </a:lnSpc>
              <a:spcBef>
                <a:spcPts val="127"/>
              </a:spcBef>
            </a:pPr>
            <a:r>
              <a:rPr sz="2400" spc="-4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dwa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e, so</a:t>
            </a:r>
            <a:r>
              <a:rPr sz="2400" spc="4" dirty="0">
                <a:latin typeface="Times New Roman"/>
                <a:cs typeface="Times New Roman"/>
              </a:rPr>
              <a:t>ft</a:t>
            </a:r>
            <a:r>
              <a:rPr sz="2400" spc="-4" dirty="0">
                <a:latin typeface="Times New Roman"/>
                <a:cs typeface="Times New Roman"/>
              </a:rPr>
              <a:t>w</a:t>
            </a:r>
            <a:r>
              <a:rPr sz="2400" spc="-9" dirty="0">
                <a:latin typeface="Times New Roman"/>
                <a:cs typeface="Times New Roman"/>
              </a:rPr>
              <a:t>a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, apl</a:t>
            </a:r>
            <a:r>
              <a:rPr sz="2400" spc="9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ca</a:t>
            </a:r>
            <a:r>
              <a:rPr sz="2400" spc="-9" dirty="0">
                <a:latin typeface="Times New Roman"/>
                <a:cs typeface="Times New Roman"/>
              </a:rPr>
              <a:t>c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9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es y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atos</a:t>
            </a:r>
            <a:endParaRPr sz="2400">
              <a:latin typeface="Times New Roman"/>
              <a:cs typeface="Times New Roman"/>
            </a:endParaRPr>
          </a:p>
          <a:p>
            <a:pPr marL="14224" indent="-1524">
              <a:lnSpc>
                <a:spcPts val="2759"/>
              </a:lnSpc>
              <a:spcBef>
                <a:spcPts val="379"/>
              </a:spcBef>
            </a:pPr>
            <a:r>
              <a:rPr sz="2400" dirty="0">
                <a:latin typeface="Times New Roman"/>
                <a:cs typeface="Times New Roman"/>
              </a:rPr>
              <a:t>Menos o</a:t>
            </a:r>
            <a:r>
              <a:rPr sz="2400" spc="9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vio, </a:t>
            </a:r>
            <a:r>
              <a:rPr sz="2400" spc="9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ero quizás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ás </a:t>
            </a:r>
            <a:r>
              <a:rPr sz="2400" spc="29" dirty="0">
                <a:latin typeface="Times New Roman"/>
                <a:cs typeface="Times New Roman"/>
              </a:rPr>
              <a:t>i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spc="9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1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an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e, </a:t>
            </a:r>
            <a:endParaRPr sz="2400">
              <a:latin typeface="Times New Roman"/>
              <a:cs typeface="Times New Roman"/>
            </a:endParaRPr>
          </a:p>
          <a:p>
            <a:pPr marL="14224">
              <a:lnSpc>
                <a:spcPts val="2759"/>
              </a:lnSpc>
            </a:pPr>
            <a:r>
              <a:rPr sz="2400" dirty="0">
                <a:latin typeface="Times New Roman"/>
                <a:cs typeface="Times New Roman"/>
              </a:rPr>
              <a:t>pro</a:t>
            </a: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spc="9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edad i</a:t>
            </a:r>
            <a:r>
              <a:rPr sz="2400" spc="-4" dirty="0">
                <a:latin typeface="Times New Roman"/>
                <a:cs typeface="Times New Roman"/>
              </a:rPr>
              <a:t>n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1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9" dirty="0">
                <a:latin typeface="Times New Roman"/>
                <a:cs typeface="Times New Roman"/>
              </a:rPr>
              <a:t>c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ual, sec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etos</a:t>
            </a:r>
            <a:r>
              <a:rPr sz="2400" spc="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 </a:t>
            </a:r>
            <a:r>
              <a:rPr sz="2400" spc="4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egocio y </a:t>
            </a:r>
            <a:endParaRPr sz="2400">
              <a:latin typeface="Times New Roman"/>
              <a:cs typeface="Times New Roman"/>
            </a:endParaRPr>
          </a:p>
          <a:p>
            <a:pPr marL="14224">
              <a:lnSpc>
                <a:spcPts val="2759"/>
              </a:lnSpc>
            </a:pPr>
            <a:r>
              <a:rPr sz="2400" dirty="0">
                <a:latin typeface="Times New Roman"/>
                <a:cs typeface="Times New Roman"/>
              </a:rPr>
              <a:t>cualqu</a:t>
            </a:r>
            <a:r>
              <a:rPr sz="2400" spc="1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er 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4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spc="1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ción que p</a:t>
            </a:r>
            <a:r>
              <a:rPr sz="2400" spc="4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eda ser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usada en </a:t>
            </a:r>
            <a:endParaRPr sz="2400">
              <a:latin typeface="Times New Roman"/>
              <a:cs typeface="Times New Roman"/>
            </a:endParaRPr>
          </a:p>
          <a:p>
            <a:pPr marL="14224">
              <a:lnSpc>
                <a:spcPts val="2759"/>
              </a:lnSpc>
            </a:pPr>
            <a:r>
              <a:rPr sz="2400" dirty="0">
                <a:latin typeface="Times New Roman"/>
                <a:cs typeface="Times New Roman"/>
              </a:rPr>
              <a:t>de la</a:t>
            </a:r>
            <a:r>
              <a:rPr sz="2400" spc="4" dirty="0">
                <a:latin typeface="Times New Roman"/>
                <a:cs typeface="Times New Roman"/>
              </a:rPr>
              <a:t> </a:t>
            </a:r>
            <a:r>
              <a:rPr sz="2400" spc="9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epu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9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ión de la co</a:t>
            </a:r>
            <a:r>
              <a:rPr sz="2400" spc="-4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pañ</a:t>
            </a:r>
            <a:r>
              <a:rPr sz="2400" spc="4" dirty="0">
                <a:latin typeface="Times New Roman"/>
                <a:cs typeface="Times New Roman"/>
              </a:rPr>
              <a:t>ía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32751" y="5431608"/>
            <a:ext cx="83611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26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6146" name="Picture 2" descr="Top-down vs Bottom-up: ventajas e inconvenientes | Triskell">
            <a:extLst>
              <a:ext uri="{FF2B5EF4-FFF2-40B4-BE49-F238E27FC236}">
                <a16:creationId xmlns:a16="http://schemas.microsoft.com/office/drawing/2014/main" id="{BC3ABCC1-B910-3ABA-9BD8-5DCDAFC5D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913" y="2677739"/>
            <a:ext cx="3226320" cy="168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/>
          <p:nvPr/>
        </p:nvSpPr>
        <p:spPr>
          <a:xfrm>
            <a:off x="1447800" y="533400"/>
            <a:ext cx="5024362" cy="11391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8336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Alca</a:t>
            </a:r>
            <a:r>
              <a:rPr sz="4400" spc="-19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ce 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el</a:t>
            </a:r>
            <a:r>
              <a:rPr sz="4400" spc="-1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4400" spc="-4" dirty="0" err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spc="4" dirty="0" err="1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spc="9" dirty="0" err="1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4400" spc="-9" dirty="0" err="1">
                <a:solidFill>
                  <a:srgbClr val="FF0000"/>
                </a:solidFill>
                <a:latin typeface="Times New Roman"/>
                <a:cs typeface="Times New Roman"/>
              </a:rPr>
              <a:t>ec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marR="83896">
              <a:lnSpc>
                <a:spcPct val="95825"/>
              </a:lnSpc>
              <a:spcBef>
                <a:spcPts val="884"/>
              </a:spcBef>
            </a:pPr>
            <a:r>
              <a:rPr sz="2800" spc="-14" dirty="0">
                <a:solidFill>
                  <a:srgbClr val="0070C0"/>
                </a:solidFill>
                <a:latin typeface="Times New Roman"/>
                <a:cs typeface="Times New Roman"/>
              </a:rPr>
              <a:t>¿</a:t>
            </a:r>
            <a:r>
              <a:rPr sz="2800" spc="9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2800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800" spc="-4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spc="-4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2800" spc="4" dirty="0">
                <a:solidFill>
                  <a:srgbClr val="0070C0"/>
                </a:solidFill>
                <a:latin typeface="Times New Roman"/>
                <a:cs typeface="Times New Roman"/>
              </a:rPr>
              <a:t>or</a:t>
            </a:r>
            <a:r>
              <a:rPr sz="2800" spc="14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2800" spc="-5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70C0"/>
                </a:solidFill>
                <a:latin typeface="Times New Roman"/>
                <a:cs typeface="Times New Roman"/>
              </a:rPr>
              <a:t>al</a:t>
            </a:r>
            <a:r>
              <a:rPr sz="2800" spc="-9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2800" spc="-14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800" spc="19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2800" spc="-4" dirty="0">
                <a:solidFill>
                  <a:srgbClr val="0070C0"/>
                </a:solidFill>
                <a:latin typeface="Times New Roman"/>
                <a:cs typeface="Times New Roman"/>
              </a:rPr>
              <a:t>ce?</a:t>
            </a:r>
            <a:endParaRPr sz="28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03798" y="533399"/>
            <a:ext cx="2360117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e </a:t>
            </a:r>
            <a:r>
              <a:rPr lang="es-CO" sz="4400" spc="9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spc="4" dirty="0" err="1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400" spc="-9" dirty="0" err="1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spc="-4" dirty="0" err="1">
                <a:solidFill>
                  <a:srgbClr val="FF0000"/>
                </a:solidFill>
                <a:latin typeface="Times New Roman"/>
                <a:cs typeface="Times New Roman"/>
              </a:rPr>
              <a:t>ñ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26236" y="1266178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•</a:t>
            </a:r>
            <a:endParaRPr sz="28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81912" y="1783005"/>
            <a:ext cx="24036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dirty="0">
                <a:latin typeface="Times New Roman"/>
                <a:cs typeface="Times New Roman"/>
              </a:rPr>
              <a:t>–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47392" y="1802817"/>
            <a:ext cx="4591236" cy="7508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4" dirty="0">
                <a:latin typeface="Times New Roman"/>
                <a:cs typeface="Times New Roman"/>
              </a:rPr>
              <a:t>P</a:t>
            </a:r>
            <a:r>
              <a:rPr sz="2600" spc="19" dirty="0">
                <a:latin typeface="Times New Roman"/>
                <a:cs typeface="Times New Roman"/>
              </a:rPr>
              <a:t>o</a:t>
            </a:r>
            <a:r>
              <a:rPr sz="2600" dirty="0">
                <a:latin typeface="Times New Roman"/>
                <a:cs typeface="Times New Roman"/>
              </a:rPr>
              <a:t>r </a:t>
            </a:r>
            <a:r>
              <a:rPr sz="2600" spc="-4" dirty="0">
                <a:latin typeface="Times New Roman"/>
                <a:cs typeface="Times New Roman"/>
              </a:rPr>
              <a:t>eje</a:t>
            </a:r>
            <a:r>
              <a:rPr sz="2600" spc="-9" dirty="0">
                <a:latin typeface="Times New Roman"/>
                <a:cs typeface="Times New Roman"/>
              </a:rPr>
              <a:t>m</a:t>
            </a:r>
            <a:r>
              <a:rPr sz="2600" spc="19" dirty="0">
                <a:latin typeface="Times New Roman"/>
                <a:cs typeface="Times New Roman"/>
              </a:rPr>
              <a:t>p</a:t>
            </a:r>
            <a:r>
              <a:rPr sz="2600" spc="-4" dirty="0">
                <a:latin typeface="Times New Roman"/>
                <a:cs typeface="Times New Roman"/>
              </a:rPr>
              <a:t>l</a:t>
            </a:r>
            <a:r>
              <a:rPr sz="2600" spc="9" dirty="0">
                <a:latin typeface="Times New Roman"/>
                <a:cs typeface="Times New Roman"/>
              </a:rPr>
              <a:t>o</a:t>
            </a:r>
            <a:r>
              <a:rPr sz="2600" dirty="0">
                <a:latin typeface="Times New Roman"/>
                <a:cs typeface="Times New Roman"/>
              </a:rPr>
              <a:t>,</a:t>
            </a:r>
            <a:r>
              <a:rPr sz="2600" spc="-14" dirty="0">
                <a:latin typeface="Times New Roman"/>
                <a:cs typeface="Times New Roman"/>
              </a:rPr>
              <a:t> </a:t>
            </a:r>
            <a:r>
              <a:rPr sz="2600" spc="19" dirty="0">
                <a:latin typeface="Times New Roman"/>
                <a:cs typeface="Times New Roman"/>
              </a:rPr>
              <a:t>p</a:t>
            </a:r>
            <a:r>
              <a:rPr sz="2600" spc="-4" dirty="0">
                <a:latin typeface="Times New Roman"/>
                <a:cs typeface="Times New Roman"/>
              </a:rPr>
              <a:t>er</a:t>
            </a:r>
            <a:r>
              <a:rPr sz="2600" spc="-9" dirty="0">
                <a:latin typeface="Times New Roman"/>
                <a:cs typeface="Times New Roman"/>
              </a:rPr>
              <a:t>m</a:t>
            </a:r>
            <a:r>
              <a:rPr sz="2600" spc="-4" dirty="0">
                <a:latin typeface="Times New Roman"/>
                <a:cs typeface="Times New Roman"/>
              </a:rPr>
              <a:t>iti</a:t>
            </a:r>
            <a:r>
              <a:rPr sz="2600" dirty="0">
                <a:latin typeface="Times New Roman"/>
                <a:cs typeface="Times New Roman"/>
              </a:rPr>
              <a:t>r</a:t>
            </a:r>
            <a:r>
              <a:rPr sz="2600" spc="-4" dirty="0">
                <a:latin typeface="Times New Roman"/>
                <a:cs typeface="Times New Roman"/>
              </a:rPr>
              <a:t> </a:t>
            </a:r>
            <a:r>
              <a:rPr sz="2600" spc="9" dirty="0">
                <a:latin typeface="Times New Roman"/>
                <a:cs typeface="Times New Roman"/>
              </a:rPr>
              <a:t>q</a:t>
            </a:r>
            <a:r>
              <a:rPr sz="2600" spc="19" dirty="0">
                <a:latin typeface="Times New Roman"/>
                <a:cs typeface="Times New Roman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e </a:t>
            </a:r>
            <a:r>
              <a:rPr sz="2600" spc="-9" dirty="0">
                <a:latin typeface="Times New Roman"/>
                <a:cs typeface="Times New Roman"/>
              </a:rPr>
              <a:t>l</a:t>
            </a:r>
            <a:r>
              <a:rPr sz="2600" dirty="0">
                <a:latin typeface="Times New Roman"/>
                <a:cs typeface="Times New Roman"/>
              </a:rPr>
              <a:t>a</a:t>
            </a:r>
            <a:r>
              <a:rPr sz="2600" spc="-19" dirty="0">
                <a:latin typeface="Times New Roman"/>
                <a:cs typeface="Times New Roman"/>
              </a:rPr>
              <a:t> </a:t>
            </a:r>
            <a:r>
              <a:rPr sz="2600" spc="19" dirty="0">
                <a:latin typeface="Times New Roman"/>
                <a:cs typeface="Times New Roman"/>
              </a:rPr>
              <a:t>g</a:t>
            </a:r>
            <a:r>
              <a:rPr sz="2600" spc="-14" dirty="0">
                <a:latin typeface="Times New Roman"/>
                <a:cs typeface="Times New Roman"/>
              </a:rPr>
              <a:t>e</a:t>
            </a:r>
            <a:r>
              <a:rPr sz="2600" spc="4" dirty="0">
                <a:latin typeface="Times New Roman"/>
                <a:cs typeface="Times New Roman"/>
              </a:rPr>
              <a:t>n</a:t>
            </a:r>
            <a:r>
              <a:rPr sz="2600" spc="-4" dirty="0">
                <a:latin typeface="Times New Roman"/>
                <a:cs typeface="Times New Roman"/>
              </a:rPr>
              <a:t>te</a:t>
            </a:r>
            <a:endParaRPr sz="2600">
              <a:latin typeface="Times New Roman"/>
              <a:cs typeface="Times New Roman"/>
            </a:endParaRPr>
          </a:p>
          <a:p>
            <a:pPr marL="12700" marR="49606">
              <a:lnSpc>
                <a:spcPct val="95825"/>
              </a:lnSpc>
            </a:pPr>
            <a:r>
              <a:rPr sz="2600" spc="-4" dirty="0">
                <a:latin typeface="Times New Roman"/>
                <a:cs typeface="Times New Roman"/>
              </a:rPr>
              <a:t>acce</a:t>
            </a:r>
            <a:r>
              <a:rPr sz="2600" spc="19" dirty="0">
                <a:latin typeface="Times New Roman"/>
                <a:cs typeface="Times New Roman"/>
              </a:rPr>
              <a:t>d</a:t>
            </a:r>
            <a:r>
              <a:rPr sz="2600" spc="-4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r</a:t>
            </a:r>
            <a:r>
              <a:rPr sz="2600" spc="-1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vía</a:t>
            </a:r>
            <a:r>
              <a:rPr sz="2600" spc="-14" dirty="0">
                <a:latin typeface="Times New Roman"/>
                <a:cs typeface="Times New Roman"/>
              </a:rPr>
              <a:t> </a:t>
            </a:r>
            <a:r>
              <a:rPr sz="2600" spc="19" dirty="0">
                <a:latin typeface="Times New Roman"/>
                <a:cs typeface="Times New Roman"/>
              </a:rPr>
              <a:t>un</a:t>
            </a:r>
            <a:r>
              <a:rPr sz="2600" dirty="0">
                <a:latin typeface="Times New Roman"/>
                <a:cs typeface="Times New Roman"/>
              </a:rPr>
              <a:t>a</a:t>
            </a:r>
            <a:r>
              <a:rPr sz="2600" spc="-29" dirty="0">
                <a:latin typeface="Times New Roman"/>
                <a:cs typeface="Times New Roman"/>
              </a:rPr>
              <a:t> V</a:t>
            </a:r>
            <a:r>
              <a:rPr sz="2600" spc="4" dirty="0">
                <a:latin typeface="Times New Roman"/>
                <a:cs typeface="Times New Roman"/>
              </a:rPr>
              <a:t>PN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45885" y="1802817"/>
            <a:ext cx="131655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19" dirty="0">
                <a:latin typeface="Times New Roman"/>
                <a:cs typeface="Times New Roman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e </a:t>
            </a:r>
            <a:r>
              <a:rPr sz="2600" spc="19" dirty="0">
                <a:latin typeface="Times New Roman"/>
                <a:cs typeface="Times New Roman"/>
              </a:rPr>
              <a:t>v</a:t>
            </a:r>
            <a:r>
              <a:rPr sz="2600" spc="-14" dirty="0">
                <a:latin typeface="Times New Roman"/>
                <a:cs typeface="Times New Roman"/>
              </a:rPr>
              <a:t>e</a:t>
            </a:r>
            <a:r>
              <a:rPr sz="2600" spc="19" dirty="0">
                <a:latin typeface="Times New Roman"/>
                <a:cs typeface="Times New Roman"/>
              </a:rPr>
              <a:t>n</a:t>
            </a:r>
            <a:r>
              <a:rPr sz="2600" spc="-4" dirty="0">
                <a:latin typeface="Times New Roman"/>
                <a:cs typeface="Times New Roman"/>
              </a:rPr>
              <a:t>t</a:t>
            </a:r>
            <a:r>
              <a:rPr sz="2600" spc="-14" dirty="0">
                <a:latin typeface="Times New Roman"/>
                <a:cs typeface="Times New Roman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s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67574" y="1802817"/>
            <a:ext cx="103309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19" dirty="0">
                <a:latin typeface="Times New Roman"/>
                <a:cs typeface="Times New Roman"/>
              </a:rPr>
              <a:t>p</a:t>
            </a:r>
            <a:r>
              <a:rPr sz="2600" spc="4" dirty="0">
                <a:latin typeface="Times New Roman"/>
                <a:cs typeface="Times New Roman"/>
              </a:rPr>
              <a:t>u</a:t>
            </a:r>
            <a:r>
              <a:rPr sz="2600" spc="-4" dirty="0">
                <a:latin typeface="Times New Roman"/>
                <a:cs typeface="Times New Roman"/>
              </a:rPr>
              <a:t>e</a:t>
            </a:r>
            <a:r>
              <a:rPr sz="2600" spc="4" dirty="0">
                <a:latin typeface="Times New Roman"/>
                <a:cs typeface="Times New Roman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an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26236" y="2677783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47801" y="2697595"/>
            <a:ext cx="276984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-14" dirty="0">
                <a:latin typeface="Times New Roman"/>
                <a:cs typeface="Times New Roman"/>
              </a:rPr>
              <a:t>¿</a:t>
            </a:r>
            <a:r>
              <a:rPr sz="2800" spc="9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2800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800" spc="-4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spc="4" dirty="0">
                <a:solidFill>
                  <a:srgbClr val="0070C0"/>
                </a:solidFill>
                <a:latin typeface="Times New Roman"/>
                <a:cs typeface="Times New Roman"/>
              </a:rPr>
              <a:t>l</a:t>
            </a:r>
            <a:r>
              <a:rPr sz="2800" spc="-4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800" spc="-19" dirty="0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2800" spc="-4" dirty="0">
                <a:solidFill>
                  <a:srgbClr val="0070C0"/>
                </a:solidFill>
                <a:latin typeface="Times New Roman"/>
                <a:cs typeface="Times New Roman"/>
              </a:rPr>
              <a:t>g</a:t>
            </a:r>
            <a:r>
              <a:rPr sz="2800" dirty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2800" spc="-37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spc="-14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0070C0"/>
                </a:solidFill>
                <a:latin typeface="Times New Roman"/>
                <a:cs typeface="Times New Roman"/>
              </a:rPr>
              <a:t>lca</a:t>
            </a:r>
            <a:r>
              <a:rPr sz="2800" spc="9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2800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2800" spc="-14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0070C0"/>
                </a:solidFill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83436" y="3188387"/>
            <a:ext cx="24036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dirty="0">
                <a:latin typeface="Times New Roman"/>
                <a:cs typeface="Times New Roman"/>
              </a:rPr>
              <a:t>–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48917" y="3208199"/>
            <a:ext cx="591517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4" dirty="0">
                <a:latin typeface="Times New Roman"/>
                <a:cs typeface="Times New Roman"/>
              </a:rPr>
              <a:t>P</a:t>
            </a:r>
            <a:r>
              <a:rPr sz="2600" spc="19" dirty="0">
                <a:latin typeface="Times New Roman"/>
                <a:cs typeface="Times New Roman"/>
              </a:rPr>
              <a:t>o</a:t>
            </a:r>
            <a:r>
              <a:rPr sz="2600" dirty="0">
                <a:latin typeface="Times New Roman"/>
                <a:cs typeface="Times New Roman"/>
              </a:rPr>
              <a:t>r </a:t>
            </a:r>
            <a:r>
              <a:rPr sz="2600" spc="-4" dirty="0">
                <a:latin typeface="Times New Roman"/>
                <a:cs typeface="Times New Roman"/>
              </a:rPr>
              <a:t>eje</a:t>
            </a:r>
            <a:r>
              <a:rPr sz="2600" spc="-9" dirty="0">
                <a:latin typeface="Times New Roman"/>
                <a:cs typeface="Times New Roman"/>
              </a:rPr>
              <a:t>m</a:t>
            </a:r>
            <a:r>
              <a:rPr sz="2600" spc="19" dirty="0">
                <a:latin typeface="Times New Roman"/>
                <a:cs typeface="Times New Roman"/>
              </a:rPr>
              <a:t>p</a:t>
            </a:r>
            <a:r>
              <a:rPr sz="2600" dirty="0">
                <a:latin typeface="Times New Roman"/>
                <a:cs typeface="Times New Roman"/>
              </a:rPr>
              <a:t>lo,</a:t>
            </a:r>
            <a:r>
              <a:rPr sz="2600" spc="-9" dirty="0">
                <a:latin typeface="Times New Roman"/>
                <a:cs typeface="Times New Roman"/>
              </a:rPr>
              <a:t> </a:t>
            </a:r>
            <a:r>
              <a:rPr sz="2600" spc="19" dirty="0">
                <a:latin typeface="Times New Roman"/>
                <a:cs typeface="Times New Roman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n </a:t>
            </a:r>
            <a:r>
              <a:rPr sz="2600" spc="-4" dirty="0">
                <a:latin typeface="Times New Roman"/>
                <a:cs typeface="Times New Roman"/>
              </a:rPr>
              <a:t>r</a:t>
            </a:r>
            <a:r>
              <a:rPr sz="2600" spc="-14" dirty="0">
                <a:latin typeface="Times New Roman"/>
                <a:cs typeface="Times New Roman"/>
              </a:rPr>
              <a:t>e</a:t>
            </a:r>
            <a:r>
              <a:rPr sz="2600" spc="19" dirty="0">
                <a:latin typeface="Times New Roman"/>
                <a:cs typeface="Times New Roman"/>
              </a:rPr>
              <a:t>d</a:t>
            </a:r>
            <a:r>
              <a:rPr sz="2600" spc="-14" dirty="0">
                <a:latin typeface="Times New Roman"/>
                <a:cs typeface="Times New Roman"/>
              </a:rPr>
              <a:t>i</a:t>
            </a:r>
            <a:r>
              <a:rPr sz="2600" spc="-4" dirty="0">
                <a:latin typeface="Times New Roman"/>
                <a:cs typeface="Times New Roman"/>
              </a:rPr>
              <a:t>se</a:t>
            </a:r>
            <a:r>
              <a:rPr sz="2600" spc="4" dirty="0">
                <a:latin typeface="Times New Roman"/>
                <a:cs typeface="Times New Roman"/>
              </a:rPr>
              <a:t>ñ</a:t>
            </a:r>
            <a:r>
              <a:rPr sz="2600" dirty="0">
                <a:latin typeface="Times New Roman"/>
                <a:cs typeface="Times New Roman"/>
              </a:rPr>
              <a:t>o </a:t>
            </a:r>
            <a:r>
              <a:rPr sz="2600" spc="-14" dirty="0">
                <a:latin typeface="Times New Roman"/>
                <a:cs typeface="Times New Roman"/>
              </a:rPr>
              <a:t>c</a:t>
            </a:r>
            <a:r>
              <a:rPr sz="2600" spc="19" dirty="0">
                <a:latin typeface="Times New Roman"/>
                <a:cs typeface="Times New Roman"/>
              </a:rPr>
              <a:t>o</a:t>
            </a:r>
            <a:r>
              <a:rPr sz="2600" spc="-9" dirty="0">
                <a:latin typeface="Times New Roman"/>
                <a:cs typeface="Times New Roman"/>
              </a:rPr>
              <a:t>m</a:t>
            </a:r>
            <a:r>
              <a:rPr sz="2600" spc="19" dirty="0">
                <a:latin typeface="Times New Roman"/>
                <a:cs typeface="Times New Roman"/>
              </a:rPr>
              <a:t>p</a:t>
            </a:r>
            <a:r>
              <a:rPr sz="2600" spc="-4" dirty="0">
                <a:latin typeface="Times New Roman"/>
                <a:cs typeface="Times New Roman"/>
              </a:rPr>
              <a:t>le</a:t>
            </a:r>
            <a:r>
              <a:rPr sz="2600" dirty="0">
                <a:latin typeface="Times New Roman"/>
                <a:cs typeface="Times New Roman"/>
              </a:rPr>
              <a:t>to </a:t>
            </a:r>
            <a:r>
              <a:rPr sz="2600" spc="19" dirty="0">
                <a:latin typeface="Times New Roman"/>
                <a:cs typeface="Times New Roman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e </a:t>
            </a:r>
            <a:r>
              <a:rPr sz="2600" spc="-9" dirty="0">
                <a:latin typeface="Times New Roman"/>
                <a:cs typeface="Times New Roman"/>
              </a:rPr>
              <a:t>l</a:t>
            </a:r>
            <a:r>
              <a:rPr sz="2600" dirty="0">
                <a:latin typeface="Times New Roman"/>
                <a:cs typeface="Times New Roman"/>
              </a:rPr>
              <a:t>a </a:t>
            </a:r>
            <a:r>
              <a:rPr sz="2600" spc="-4" dirty="0">
                <a:latin typeface="Times New Roman"/>
                <a:cs typeface="Times New Roman"/>
              </a:rPr>
              <a:t>r</a:t>
            </a:r>
            <a:r>
              <a:rPr sz="2600" spc="-14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73670" y="3208199"/>
            <a:ext cx="188782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4" dirty="0">
                <a:latin typeface="Times New Roman"/>
                <a:cs typeface="Times New Roman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e </a:t>
            </a:r>
            <a:r>
              <a:rPr sz="2600" spc="-4" dirty="0">
                <a:latin typeface="Times New Roman"/>
                <a:cs typeface="Times New Roman"/>
              </a:rPr>
              <a:t>l</a:t>
            </a:r>
            <a:r>
              <a:rPr sz="2600" dirty="0">
                <a:latin typeface="Times New Roman"/>
                <a:cs typeface="Times New Roman"/>
              </a:rPr>
              <a:t>a</a:t>
            </a:r>
            <a:r>
              <a:rPr sz="2600" spc="-14" dirty="0">
                <a:latin typeface="Times New Roman"/>
                <a:cs typeface="Times New Roman"/>
              </a:rPr>
              <a:t> </a:t>
            </a:r>
            <a:r>
              <a:rPr sz="2600" spc="-4" dirty="0">
                <a:latin typeface="Times New Roman"/>
                <a:cs typeface="Times New Roman"/>
              </a:rPr>
              <a:t>e</a:t>
            </a:r>
            <a:r>
              <a:rPr sz="2600" spc="-9" dirty="0">
                <a:latin typeface="Times New Roman"/>
                <a:cs typeface="Times New Roman"/>
              </a:rPr>
              <a:t>m</a:t>
            </a:r>
            <a:r>
              <a:rPr sz="2600" spc="4" dirty="0">
                <a:latin typeface="Times New Roman"/>
                <a:cs typeface="Times New Roman"/>
              </a:rPr>
              <a:t>p</a:t>
            </a:r>
            <a:r>
              <a:rPr sz="2600" spc="-4" dirty="0">
                <a:latin typeface="Times New Roman"/>
                <a:cs typeface="Times New Roman"/>
              </a:rPr>
              <a:t>res</a:t>
            </a:r>
            <a:r>
              <a:rPr sz="2600" dirty="0">
                <a:latin typeface="Times New Roman"/>
                <a:cs typeface="Times New Roman"/>
              </a:rPr>
              <a:t>a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6236" y="3683878"/>
            <a:ext cx="2029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7800" y="3709786"/>
            <a:ext cx="6037938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400" spc="-9" dirty="0">
                <a:latin typeface="Times New Roman"/>
                <a:cs typeface="Times New Roman"/>
              </a:rPr>
              <a:t>U</a:t>
            </a:r>
            <a:r>
              <a:rPr sz="2400" spc="14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36" dirty="0">
                <a:latin typeface="Times New Roman"/>
                <a:cs typeface="Times New Roman"/>
              </a:rPr>
              <a:t> 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lo</a:t>
            </a:r>
            <a:r>
              <a:rPr sz="2400" spc="-61" dirty="0">
                <a:latin typeface="Times New Roman"/>
                <a:cs typeface="Times New Roman"/>
              </a:rPr>
              <a:t> </a:t>
            </a:r>
            <a:r>
              <a:rPr sz="2400" spc="9" dirty="0">
                <a:latin typeface="Times New Roman"/>
                <a:cs typeface="Times New Roman"/>
              </a:rPr>
              <a:t>O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p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43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spc="-14" dirty="0">
                <a:latin typeface="Times New Roman"/>
                <a:cs typeface="Times New Roman"/>
              </a:rPr>
              <a:t>c</a:t>
            </a:r>
            <a:r>
              <a:rPr sz="2400" spc="14" dirty="0">
                <a:latin typeface="Times New Roman"/>
                <a:cs typeface="Times New Roman"/>
              </a:rPr>
              <a:t>l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l al</a:t>
            </a:r>
            <a:r>
              <a:rPr sz="2400" spc="-9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19" dirty="0">
                <a:latin typeface="Times New Roman"/>
                <a:cs typeface="Times New Roman"/>
              </a:rPr>
              <a:t>n</a:t>
            </a:r>
            <a:r>
              <a:rPr sz="2400" spc="-14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81912" y="4203371"/>
            <a:ext cx="24036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dirty="0">
                <a:latin typeface="Times New Roman"/>
                <a:cs typeface="Times New Roman"/>
              </a:rPr>
              <a:t>–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47393" y="4223182"/>
            <a:ext cx="7700647" cy="1145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4254">
              <a:lnSpc>
                <a:spcPts val="2760"/>
              </a:lnSpc>
              <a:spcBef>
                <a:spcPts val="138"/>
              </a:spcBef>
            </a:pP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r </a:t>
            </a:r>
            <a:r>
              <a:rPr sz="2400" spc="-4" dirty="0">
                <a:latin typeface="Times New Roman"/>
                <a:cs typeface="Times New Roman"/>
              </a:rPr>
              <a:t>eje</a:t>
            </a:r>
            <a:r>
              <a:rPr sz="2400" spc="-9" dirty="0">
                <a:latin typeface="Times New Roman"/>
                <a:cs typeface="Times New Roman"/>
              </a:rPr>
              <a:t>m</a:t>
            </a:r>
            <a:r>
              <a:rPr sz="2400" spc="19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lo: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u</a:t>
            </a:r>
            <a:r>
              <a:rPr sz="2400" spc="19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4" dirty="0">
                <a:latin typeface="Times New Roman"/>
                <a:cs typeface="Times New Roman"/>
              </a:rPr>
              <a:t>nu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v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pli</a:t>
            </a:r>
            <a:r>
              <a:rPr sz="2400" spc="-4" dirty="0">
                <a:latin typeface="Times New Roman"/>
                <a:cs typeface="Times New Roman"/>
              </a:rPr>
              <a:t>ca</a:t>
            </a:r>
            <a:r>
              <a:rPr sz="2400" spc="-14" dirty="0">
                <a:latin typeface="Times New Roman"/>
                <a:cs typeface="Times New Roman"/>
              </a:rPr>
              <a:t>c</a:t>
            </a:r>
            <a:r>
              <a:rPr sz="2400" spc="-4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ó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14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 </a:t>
            </a:r>
            <a:r>
              <a:rPr sz="2400" spc="-4" dirty="0">
                <a:latin typeface="Times New Roman"/>
                <a:cs typeface="Times New Roman"/>
              </a:rPr>
              <a:t>r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spc="-4" dirty="0">
                <a:latin typeface="Times New Roman"/>
                <a:cs typeface="Times New Roman"/>
              </a:rPr>
              <a:t>ort</a:t>
            </a:r>
            <a:r>
              <a:rPr sz="2400" dirty="0">
                <a:latin typeface="Times New Roman"/>
                <a:cs typeface="Times New Roman"/>
              </a:rPr>
              <a:t>e </a:t>
            </a:r>
            <a:r>
              <a:rPr sz="2400" spc="-4" dirty="0">
                <a:latin typeface="Times New Roman"/>
                <a:cs typeface="Times New Roman"/>
              </a:rPr>
              <a:t>fi</a:t>
            </a:r>
            <a:r>
              <a:rPr sz="2400" spc="4" dirty="0">
                <a:latin typeface="Times New Roman"/>
                <a:cs typeface="Times New Roman"/>
              </a:rPr>
              <a:t>n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spc="19" dirty="0">
                <a:latin typeface="Times New Roman"/>
                <a:cs typeface="Times New Roman"/>
              </a:rPr>
              <a:t>n</a:t>
            </a:r>
            <a:r>
              <a:rPr sz="2400" spc="-4" dirty="0">
                <a:latin typeface="Times New Roman"/>
                <a:cs typeface="Times New Roman"/>
              </a:rPr>
              <a:t>ci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spc="-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o</a:t>
            </a:r>
          </a:p>
          <a:p>
            <a:pPr marL="12700">
              <a:lnSpc>
                <a:spcPct val="99658"/>
              </a:lnSpc>
            </a:pPr>
            <a:r>
              <a:rPr sz="2400" spc="19" dirty="0">
                <a:latin typeface="Times New Roman"/>
                <a:cs typeface="Times New Roman"/>
              </a:rPr>
              <a:t>v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n </a:t>
            </a:r>
            <a:r>
              <a:rPr sz="2400" spc="4" dirty="0">
                <a:latin typeface="Times New Roman"/>
                <a:cs typeface="Times New Roman"/>
              </a:rPr>
              <a:t>nu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v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19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spc="-14" dirty="0">
                <a:latin typeface="Times New Roman"/>
                <a:cs typeface="Times New Roman"/>
              </a:rPr>
              <a:t>r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spc="-4" dirty="0">
                <a:latin typeface="Times New Roman"/>
                <a:cs typeface="Times New Roman"/>
              </a:rPr>
              <a:t>t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400" spc="-14" dirty="0">
                <a:latin typeface="Times New Roman"/>
                <a:cs typeface="Times New Roman"/>
              </a:rPr>
              <a:t>c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spc="-1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 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n</a:t>
            </a:r>
            <a:r>
              <a:rPr sz="2400" spc="-4" dirty="0">
                <a:latin typeface="Times New Roman"/>
                <a:cs typeface="Times New Roman"/>
              </a:rPr>
              <a:t>r</a:t>
            </a:r>
            <a:r>
              <a:rPr sz="2400" spc="19" dirty="0">
                <a:latin typeface="Times New Roman"/>
                <a:cs typeface="Times New Roman"/>
              </a:rPr>
              <a:t>u</a:t>
            </a:r>
            <a:r>
              <a:rPr sz="2400" spc="-4" dirty="0">
                <a:latin typeface="Times New Roman"/>
                <a:cs typeface="Times New Roman"/>
              </a:rPr>
              <a:t>t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spc="-9" dirty="0">
                <a:latin typeface="Times New Roman"/>
                <a:cs typeface="Times New Roman"/>
              </a:rPr>
              <a:t>m</a:t>
            </a:r>
            <a:r>
              <a:rPr sz="2400" spc="-4" dirty="0">
                <a:latin typeface="Times New Roman"/>
                <a:cs typeface="Times New Roman"/>
              </a:rPr>
              <a:t>ie</a:t>
            </a:r>
            <a:r>
              <a:rPr sz="2400" spc="19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19" dirty="0">
                <a:latin typeface="Times New Roman"/>
                <a:cs typeface="Times New Roman"/>
              </a:rPr>
              <a:t>v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n</a:t>
            </a:r>
            <a:r>
              <a:rPr sz="2400" spc="19" dirty="0">
                <a:latin typeface="Times New Roman"/>
                <a:cs typeface="Times New Roman"/>
              </a:rPr>
              <a:t>u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spc="-4" dirty="0">
                <a:latin typeface="Times New Roman"/>
                <a:cs typeface="Times New Roman"/>
              </a:rPr>
              <a:t>v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spc="19" dirty="0">
                <a:latin typeface="Times New Roman"/>
                <a:cs typeface="Times New Roman"/>
              </a:rPr>
              <a:t>n</a:t>
            </a:r>
            <a:r>
              <a:rPr sz="2400" spc="-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9" dirty="0">
                <a:latin typeface="Times New Roman"/>
                <a:cs typeface="Times New Roman"/>
              </a:rPr>
              <a:t>c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spc="19" dirty="0" err="1">
                <a:latin typeface="Times New Roman"/>
                <a:cs typeface="Times New Roman"/>
              </a:rPr>
              <a:t>d</a:t>
            </a:r>
            <a:r>
              <a:rPr sz="2400" spc="-4" dirty="0" err="1">
                <a:latin typeface="Times New Roman"/>
                <a:cs typeface="Times New Roman"/>
              </a:rPr>
              <a:t>at</a:t>
            </a:r>
            <a:r>
              <a:rPr sz="2400" spc="4" dirty="0" err="1">
                <a:latin typeface="Times New Roman"/>
                <a:cs typeface="Times New Roman"/>
              </a:rPr>
              <a:t>o</a:t>
            </a:r>
            <a:r>
              <a:rPr sz="2400" dirty="0" err="1">
                <a:latin typeface="Times New Roman"/>
                <a:cs typeface="Times New Roman"/>
              </a:rPr>
              <a:t>s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lang="es-MX" sz="2400" spc="-14" dirty="0">
                <a:latin typeface="Times New Roman"/>
                <a:cs typeface="Times New Roman"/>
              </a:rPr>
              <a:t>(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n</a:t>
            </a:r>
            <a:r>
              <a:rPr sz="2400" spc="-4" dirty="0">
                <a:latin typeface="Times New Roman"/>
                <a:cs typeface="Times New Roman"/>
              </a:rPr>
              <a:t>alá</a:t>
            </a:r>
            <a:r>
              <a:rPr sz="2400" spc="-9" dirty="0">
                <a:latin typeface="Times New Roman"/>
                <a:cs typeface="Times New Roman"/>
              </a:rPr>
              <a:t>m</a:t>
            </a:r>
            <a:r>
              <a:rPr sz="2400" spc="19" dirty="0">
                <a:latin typeface="Times New Roman"/>
                <a:cs typeface="Times New Roman"/>
              </a:rPr>
              <a:t>b</a:t>
            </a:r>
            <a:r>
              <a:rPr sz="2400" spc="-4" dirty="0">
                <a:latin typeface="Times New Roman"/>
                <a:cs typeface="Times New Roman"/>
              </a:rPr>
              <a:t>ric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spc="-4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6236" y="5494719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746505" y="5438332"/>
            <a:ext cx="8111323" cy="12548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400" spc="-14" dirty="0">
                <a:latin typeface="Times New Roman"/>
                <a:cs typeface="Times New Roman"/>
              </a:rPr>
              <a:t>¿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l 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-4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ance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está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n</a:t>
            </a:r>
            <a:r>
              <a:rPr sz="2400" spc="14" dirty="0">
                <a:latin typeface="Times New Roman"/>
                <a:cs typeface="Times New Roman"/>
              </a:rPr>
              <a:t>t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63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-13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pr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sup</a:t>
            </a:r>
            <a:r>
              <a:rPr sz="2400" spc="19" dirty="0">
                <a:latin typeface="Times New Roman"/>
                <a:cs typeface="Times New Roman"/>
              </a:rPr>
              <a:t>u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spc="14" dirty="0">
                <a:latin typeface="Times New Roman"/>
                <a:cs typeface="Times New Roman"/>
              </a:rPr>
              <a:t>s</a:t>
            </a:r>
            <a:r>
              <a:rPr sz="2400" spc="-9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o,</a:t>
            </a:r>
            <a:r>
              <a:rPr sz="2400" spc="-118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-9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p</a:t>
            </a:r>
            <a:r>
              <a:rPr sz="2400" spc="14" dirty="0">
                <a:latin typeface="Times New Roman"/>
                <a:cs typeface="Times New Roman"/>
              </a:rPr>
              <a:t>a</a:t>
            </a:r>
            <a:r>
              <a:rPr sz="2400" spc="-29" dirty="0">
                <a:latin typeface="Times New Roman"/>
                <a:cs typeface="Times New Roman"/>
              </a:rPr>
              <a:t>c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-39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l</a:t>
            </a:r>
          </a:p>
          <a:p>
            <a:pPr marL="18796" marR="53263">
              <a:lnSpc>
                <a:spcPct val="95825"/>
              </a:lnSpc>
            </a:pP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rs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nal,</a:t>
            </a:r>
            <a:r>
              <a:rPr sz="2400" spc="-104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agenda</a:t>
            </a:r>
            <a:r>
              <a:rPr sz="2400" spc="-79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46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 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spc="19" dirty="0">
                <a:latin typeface="Times New Roman"/>
                <a:cs typeface="Times New Roman"/>
              </a:rPr>
              <a:t>p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9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a?</a:t>
            </a:r>
          </a:p>
          <a:p>
            <a:pPr marR="190587" algn="r">
              <a:lnSpc>
                <a:spcPct val="95825"/>
              </a:lnSpc>
              <a:spcBef>
                <a:spcPts val="753"/>
              </a:spcBef>
            </a:pP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27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CDFEED3-C701-F641-C86C-A7C2B1D29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0" y="1266178"/>
            <a:ext cx="2612136" cy="206794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484379" y="609600"/>
            <a:ext cx="8011156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Re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ar inform</a:t>
            </a:r>
            <a:r>
              <a:rPr sz="4400" spc="-9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ción 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ás 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etal</a:t>
            </a:r>
            <a:r>
              <a:rPr sz="4400" spc="-9" dirty="0">
                <a:solidFill>
                  <a:srgbClr val="FF0000"/>
                </a:solidFill>
                <a:latin typeface="Times New Roman"/>
                <a:cs typeface="Times New Roman"/>
              </a:rPr>
              <a:t>la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68784" y="1507948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92176" y="1533856"/>
            <a:ext cx="2212537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4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li</a:t>
            </a:r>
            <a:r>
              <a:rPr sz="2800" spc="-14" dirty="0">
                <a:latin typeface="Times New Roman"/>
                <a:cs typeface="Times New Roman"/>
              </a:rPr>
              <a:t>c</a:t>
            </a: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spc="4" dirty="0">
                <a:latin typeface="Times New Roman"/>
                <a:cs typeface="Times New Roman"/>
              </a:rPr>
              <a:t>c</a:t>
            </a:r>
            <a:r>
              <a:rPr sz="2800" spc="-4" dirty="0">
                <a:latin typeface="Times New Roman"/>
                <a:cs typeface="Times New Roman"/>
              </a:rPr>
              <a:t>i</a:t>
            </a:r>
            <a:r>
              <a:rPr sz="2800" spc="9" dirty="0">
                <a:latin typeface="Times New Roman"/>
                <a:cs typeface="Times New Roman"/>
              </a:rPr>
              <a:t>o</a:t>
            </a:r>
            <a:r>
              <a:rPr sz="2800" spc="4" dirty="0">
                <a:latin typeface="Times New Roman"/>
                <a:cs typeface="Times New Roman"/>
              </a:rPr>
              <a:t>ne</a:t>
            </a:r>
            <a:r>
              <a:rPr sz="2800" dirty="0"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24764" y="2071232"/>
            <a:ext cx="257733" cy="897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24">
              <a:lnSpc>
                <a:spcPts val="2955"/>
              </a:lnSpc>
              <a:spcBef>
                <a:spcPts val="147"/>
              </a:spcBef>
            </a:pPr>
            <a:r>
              <a:rPr sz="2400" dirty="0"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  <a:p>
            <a:pPr marL="12700" marR="1524">
              <a:lnSpc>
                <a:spcPct val="95825"/>
              </a:lnSpc>
              <a:spcBef>
                <a:spcPts val="700"/>
              </a:spcBef>
            </a:pPr>
            <a:r>
              <a:rPr sz="2400" dirty="0"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89890" y="2097140"/>
            <a:ext cx="583998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spc="19" dirty="0">
                <a:latin typeface="Times New Roman"/>
                <a:cs typeface="Times New Roman"/>
              </a:rPr>
              <a:t>h</a:t>
            </a:r>
            <a:r>
              <a:rPr sz="2400" spc="4" dirty="0">
                <a:latin typeface="Times New Roman"/>
                <a:cs typeface="Times New Roman"/>
              </a:rPr>
              <a:t>or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6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13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es</a:t>
            </a:r>
            <a:r>
              <a:rPr sz="2400" spc="9" dirty="0">
                <a:latin typeface="Times New Roman"/>
                <a:cs typeface="Times New Roman"/>
              </a:rPr>
              <a:t>p</a:t>
            </a:r>
            <a:r>
              <a:rPr sz="2400" spc="4" dirty="0">
                <a:latin typeface="Times New Roman"/>
                <a:cs typeface="Times New Roman"/>
              </a:rPr>
              <a:t>u</a:t>
            </a:r>
            <a:r>
              <a:rPr sz="2400" spc="-14" dirty="0">
                <a:latin typeface="Times New Roman"/>
                <a:cs typeface="Times New Roman"/>
              </a:rPr>
              <a:t>é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6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33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ar</a:t>
            </a:r>
            <a:r>
              <a:rPr sz="2400" spc="-7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el </a:t>
            </a:r>
            <a:r>
              <a:rPr sz="2400" spc="9" dirty="0">
                <a:latin typeface="Times New Roman"/>
                <a:cs typeface="Times New Roman"/>
              </a:rPr>
              <a:t>p</a:t>
            </a:r>
            <a:r>
              <a:rPr sz="2400" spc="4" dirty="0">
                <a:latin typeface="Times New Roman"/>
                <a:cs typeface="Times New Roman"/>
              </a:rPr>
              <a:t>roy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spc="-14" dirty="0">
                <a:latin typeface="Times New Roman"/>
                <a:cs typeface="Times New Roman"/>
              </a:rPr>
              <a:t>c</a:t>
            </a:r>
            <a:r>
              <a:rPr sz="2400" spc="4" dirty="0">
                <a:latin typeface="Times New Roman"/>
                <a:cs typeface="Times New Roman"/>
              </a:rPr>
              <a:t>to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88365" y="2613777"/>
            <a:ext cx="5361790" cy="804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19" dirty="0">
                <a:latin typeface="Times New Roman"/>
                <a:cs typeface="Times New Roman"/>
              </a:rPr>
              <a:t>n</a:t>
            </a:r>
            <a:r>
              <a:rPr sz="2400" spc="-14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4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ir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spc="19" dirty="0">
                <a:latin typeface="Times New Roman"/>
                <a:cs typeface="Times New Roman"/>
              </a:rPr>
              <a:t>p</a:t>
            </a:r>
            <a:r>
              <a:rPr sz="2400" spc="4" dirty="0">
                <a:latin typeface="Times New Roman"/>
                <a:cs typeface="Times New Roman"/>
              </a:rPr>
              <a:t>li</a:t>
            </a:r>
            <a:r>
              <a:rPr sz="2400" spc="-14" dirty="0">
                <a:latin typeface="Times New Roman"/>
                <a:cs typeface="Times New Roman"/>
              </a:rPr>
              <a:t>c</a:t>
            </a:r>
            <a:r>
              <a:rPr sz="2400" spc="-4" dirty="0">
                <a:latin typeface="Times New Roman"/>
                <a:cs typeface="Times New Roman"/>
              </a:rPr>
              <a:t>ac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9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es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41" dirty="0">
                <a:latin typeface="Times New Roman"/>
                <a:cs typeface="Times New Roman"/>
              </a:rPr>
              <a:t> </a:t>
            </a:r>
            <a:r>
              <a:rPr sz="2400" spc="19" dirty="0" err="1">
                <a:latin typeface="Times New Roman"/>
                <a:cs typeface="Times New Roman"/>
              </a:rPr>
              <a:t>p</a:t>
            </a:r>
            <a:r>
              <a:rPr sz="2400" spc="4" dirty="0" err="1">
                <a:latin typeface="Times New Roman"/>
                <a:cs typeface="Times New Roman"/>
              </a:rPr>
              <a:t>rodu</a:t>
            </a:r>
            <a:r>
              <a:rPr sz="2400" spc="-14" dirty="0" err="1">
                <a:latin typeface="Times New Roman"/>
                <a:cs typeface="Times New Roman"/>
              </a:rPr>
              <a:t>c</a:t>
            </a:r>
            <a:r>
              <a:rPr sz="2400" dirty="0" err="1">
                <a:latin typeface="Times New Roman"/>
                <a:cs typeface="Times New Roman"/>
              </a:rPr>
              <a:t>ti</a:t>
            </a:r>
            <a:r>
              <a:rPr sz="2400" spc="9" dirty="0" err="1">
                <a:latin typeface="Times New Roman"/>
                <a:cs typeface="Times New Roman"/>
              </a:rPr>
              <a:t>vi</a:t>
            </a:r>
            <a:r>
              <a:rPr sz="2400" spc="19" dirty="0" err="1">
                <a:latin typeface="Times New Roman"/>
                <a:cs typeface="Times New Roman"/>
              </a:rPr>
              <a:t>d</a:t>
            </a:r>
            <a:r>
              <a:rPr sz="2400" dirty="0" err="1">
                <a:latin typeface="Times New Roman"/>
                <a:cs typeface="Times New Roman"/>
              </a:rPr>
              <a:t>ad</a:t>
            </a:r>
            <a:r>
              <a:rPr lang="es-MX" sz="2400" dirty="0">
                <a:latin typeface="Times New Roman"/>
                <a:cs typeface="Times New Roman"/>
              </a:rPr>
              <a:t> y de</a:t>
            </a:r>
            <a:endParaRPr sz="2400" dirty="0">
              <a:latin typeface="Times New Roman"/>
              <a:cs typeface="Times New Roman"/>
            </a:endParaRPr>
          </a:p>
          <a:p>
            <a:pPr marL="14224" marR="53263">
              <a:lnSpc>
                <a:spcPct val="95825"/>
              </a:lnSpc>
            </a:pPr>
            <a:r>
              <a:rPr sz="2400" spc="19" dirty="0">
                <a:latin typeface="Times New Roman"/>
                <a:cs typeface="Times New Roman"/>
              </a:rPr>
              <a:t>g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spc="14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tión</a:t>
            </a:r>
            <a:r>
              <a:rPr sz="2400" spc="-68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2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</a:t>
            </a:r>
            <a:r>
              <a:rPr sz="2400" spc="9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19" dirty="0">
                <a:latin typeface="Times New Roman"/>
                <a:cs typeface="Times New Roman"/>
              </a:rPr>
              <a:t>e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68784" y="3550744"/>
            <a:ext cx="228853" cy="2789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795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955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963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954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92176" y="3576652"/>
            <a:ext cx="4693301" cy="2789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0098">
              <a:lnSpc>
                <a:spcPts val="3370"/>
              </a:lnSpc>
              <a:spcBef>
                <a:spcPts val="168"/>
              </a:spcBef>
            </a:pPr>
            <a:r>
              <a:rPr sz="2800" dirty="0">
                <a:latin typeface="Times New Roman"/>
                <a:cs typeface="Times New Roman"/>
              </a:rPr>
              <a:t>C</a:t>
            </a:r>
            <a:r>
              <a:rPr sz="2800" spc="4" dirty="0">
                <a:latin typeface="Times New Roman"/>
                <a:cs typeface="Times New Roman"/>
              </a:rPr>
              <a:t>om</a:t>
            </a:r>
            <a:r>
              <a:rPr sz="2800" spc="-4" dirty="0">
                <a:latin typeface="Times New Roman"/>
                <a:cs typeface="Times New Roman"/>
              </a:rPr>
              <a:t>uni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spc="9" dirty="0">
                <a:latin typeface="Times New Roman"/>
                <a:cs typeface="Times New Roman"/>
              </a:rPr>
              <a:t>a</a:t>
            </a:r>
            <a:r>
              <a:rPr sz="2800" spc="4" dirty="0">
                <a:latin typeface="Times New Roman"/>
                <a:cs typeface="Times New Roman"/>
              </a:rPr>
              <a:t>de</a:t>
            </a:r>
            <a:r>
              <a:rPr sz="2800" dirty="0">
                <a:latin typeface="Times New Roman"/>
                <a:cs typeface="Times New Roman"/>
              </a:rPr>
              <a:t>s 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 us</a:t>
            </a:r>
            <a:r>
              <a:rPr sz="2800" spc="14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arios</a:t>
            </a:r>
            <a:endParaRPr sz="2800">
              <a:latin typeface="Times New Roman"/>
              <a:cs typeface="Times New Roman"/>
            </a:endParaRPr>
          </a:p>
          <a:p>
            <a:pPr marL="12700" marR="70098">
              <a:lnSpc>
                <a:spcPct val="95825"/>
              </a:lnSpc>
              <a:spcBef>
                <a:spcPts val="795"/>
              </a:spcBef>
            </a:pPr>
            <a:r>
              <a:rPr sz="2800" spc="4" dirty="0">
                <a:latin typeface="Times New Roman"/>
                <a:cs typeface="Times New Roman"/>
              </a:rPr>
              <a:t>A</a:t>
            </a:r>
            <a:r>
              <a:rPr sz="2800" spc="-4" dirty="0">
                <a:latin typeface="Times New Roman"/>
                <a:cs typeface="Times New Roman"/>
              </a:rPr>
              <a:t>l</a:t>
            </a:r>
            <a:r>
              <a:rPr sz="2800" spc="4" dirty="0">
                <a:latin typeface="Times New Roman"/>
                <a:cs typeface="Times New Roman"/>
              </a:rPr>
              <a:t>m</a:t>
            </a: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cen</a:t>
            </a:r>
            <a:r>
              <a:rPr sz="2800" spc="1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m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en</a:t>
            </a:r>
            <a:r>
              <a:rPr sz="2800" spc="-2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19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da</a:t>
            </a:r>
            <a:r>
              <a:rPr sz="2800" spc="-4" dirty="0">
                <a:latin typeface="Times New Roman"/>
                <a:cs typeface="Times New Roman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  <a:p>
            <a:pPr marL="12700" marR="70098">
              <a:lnSpc>
                <a:spcPct val="95825"/>
              </a:lnSpc>
              <a:spcBef>
                <a:spcPts val="955"/>
              </a:spcBef>
            </a:pPr>
            <a:r>
              <a:rPr sz="2800" spc="-4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spc="-4" dirty="0">
                <a:latin typeface="Times New Roman"/>
                <a:cs typeface="Times New Roman"/>
              </a:rPr>
              <a:t>t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spc="-4" dirty="0">
                <a:latin typeface="Times New Roman"/>
                <a:cs typeface="Times New Roman"/>
              </a:rPr>
              <a:t>c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spc="-4" dirty="0">
                <a:latin typeface="Times New Roman"/>
                <a:cs typeface="Times New Roman"/>
              </a:rPr>
              <a:t>l</a:t>
            </a:r>
            <a:r>
              <a:rPr sz="2800" spc="9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963"/>
              </a:spcBef>
            </a:pPr>
            <a:r>
              <a:rPr sz="2800" spc="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4" dirty="0">
                <a:latin typeface="Times New Roman"/>
                <a:cs typeface="Times New Roman"/>
              </a:rPr>
              <a:t>q</a:t>
            </a:r>
            <a:r>
              <a:rPr sz="2800" dirty="0">
                <a:latin typeface="Times New Roman"/>
                <a:cs typeface="Times New Roman"/>
              </a:rPr>
              <a:t>ui</a:t>
            </a:r>
            <a:r>
              <a:rPr sz="2800" spc="-14" dirty="0">
                <a:latin typeface="Times New Roman"/>
                <a:cs typeface="Times New Roman"/>
              </a:rPr>
              <a:t>t</a:t>
            </a:r>
            <a:r>
              <a:rPr sz="2800" spc="4" dirty="0">
                <a:latin typeface="Times New Roman"/>
                <a:cs typeface="Times New Roman"/>
              </a:rPr>
              <a:t>ec</a:t>
            </a:r>
            <a:r>
              <a:rPr sz="2800" dirty="0">
                <a:latin typeface="Times New Roman"/>
                <a:cs typeface="Times New Roman"/>
              </a:rPr>
              <a:t>tu</a:t>
            </a:r>
            <a:r>
              <a:rPr sz="2800" spc="-4" dirty="0">
                <a:latin typeface="Times New Roman"/>
                <a:cs typeface="Times New Roman"/>
              </a:rPr>
              <a:t>r</a:t>
            </a:r>
            <a:r>
              <a:rPr sz="2800" spc="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s </a:t>
            </a:r>
            <a:r>
              <a:rPr sz="2800" spc="-9" dirty="0">
                <a:latin typeface="Times New Roman"/>
                <a:cs typeface="Times New Roman"/>
              </a:rPr>
              <a:t>l</a:t>
            </a:r>
            <a:r>
              <a:rPr sz="2800" spc="4" dirty="0">
                <a:latin typeface="Times New Roman"/>
                <a:cs typeface="Times New Roman"/>
              </a:rPr>
              <a:t>óg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a y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</a:t>
            </a:r>
            <a:r>
              <a:rPr sz="2800" spc="-14" dirty="0">
                <a:latin typeface="Times New Roman"/>
                <a:cs typeface="Times New Roman"/>
              </a:rPr>
              <a:t>í</a:t>
            </a:r>
            <a:r>
              <a:rPr sz="2800" dirty="0">
                <a:latin typeface="Times New Roman"/>
                <a:cs typeface="Times New Roman"/>
              </a:rPr>
              <a:t>si</a:t>
            </a:r>
            <a:r>
              <a:rPr sz="2800" spc="4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  <a:p>
            <a:pPr marL="12700" marR="70098">
              <a:lnSpc>
                <a:spcPct val="95825"/>
              </a:lnSpc>
              <a:spcBef>
                <a:spcPts val="954"/>
              </a:spcBef>
            </a:pP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4" dirty="0">
                <a:latin typeface="Times New Roman"/>
                <a:cs typeface="Times New Roman"/>
              </a:rPr>
              <a:t>end</a:t>
            </a:r>
            <a:r>
              <a:rPr sz="2800" spc="-25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m</a:t>
            </a:r>
            <a:r>
              <a:rPr sz="2800" spc="-4" dirty="0">
                <a:latin typeface="Times New Roman"/>
                <a:cs typeface="Times New Roman"/>
              </a:rPr>
              <a:t>i</a:t>
            </a:r>
            <a:r>
              <a:rPr sz="2800" spc="9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nto </a:t>
            </a: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spc="4" dirty="0">
                <a:latin typeface="Times New Roman"/>
                <a:cs typeface="Times New Roman"/>
              </a:rPr>
              <a:t>c</a:t>
            </a:r>
            <a:r>
              <a:rPr sz="2800" spc="-4" dirty="0">
                <a:latin typeface="Times New Roman"/>
                <a:cs typeface="Times New Roman"/>
              </a:rPr>
              <a:t>t</a:t>
            </a:r>
            <a:r>
              <a:rPr sz="2800" spc="4" dirty="0">
                <a:latin typeface="Times New Roman"/>
                <a:cs typeface="Times New Roman"/>
              </a:rPr>
              <a:t>ual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28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9F9E422-6156-8296-FEFF-4AF6B1331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23" y="3118803"/>
            <a:ext cx="5038916" cy="267239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/>
          <p:nvPr/>
        </p:nvSpPr>
        <p:spPr>
          <a:xfrm>
            <a:off x="2208276" y="1938782"/>
            <a:ext cx="1556258" cy="811148"/>
          </a:xfrm>
          <a:custGeom>
            <a:avLst/>
            <a:gdLst/>
            <a:ahLst/>
            <a:cxnLst/>
            <a:rect l="l" t="t" r="r" b="b"/>
            <a:pathLst>
              <a:path w="1556258" h="811148">
                <a:moveTo>
                  <a:pt x="0" y="811148"/>
                </a:moveTo>
                <a:lnTo>
                  <a:pt x="1556258" y="811148"/>
                </a:lnTo>
                <a:lnTo>
                  <a:pt x="1556258" y="0"/>
                </a:lnTo>
                <a:lnTo>
                  <a:pt x="0" y="0"/>
                </a:lnTo>
                <a:lnTo>
                  <a:pt x="0" y="811148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08276" y="1612646"/>
            <a:ext cx="1556258" cy="326136"/>
          </a:xfrm>
          <a:custGeom>
            <a:avLst/>
            <a:gdLst/>
            <a:ahLst/>
            <a:cxnLst/>
            <a:rect l="l" t="t" r="r" b="b"/>
            <a:pathLst>
              <a:path w="1556258" h="326136">
                <a:moveTo>
                  <a:pt x="0" y="326136"/>
                </a:moveTo>
                <a:lnTo>
                  <a:pt x="1556258" y="326136"/>
                </a:lnTo>
                <a:lnTo>
                  <a:pt x="1556258" y="0"/>
                </a:lnTo>
                <a:lnTo>
                  <a:pt x="0" y="0"/>
                </a:lnTo>
                <a:lnTo>
                  <a:pt x="0" y="326136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72154" y="2254630"/>
            <a:ext cx="1565402" cy="495300"/>
          </a:xfrm>
          <a:custGeom>
            <a:avLst/>
            <a:gdLst/>
            <a:ahLst/>
            <a:cxnLst/>
            <a:rect l="l" t="t" r="r" b="b"/>
            <a:pathLst>
              <a:path w="1565402" h="495300">
                <a:moveTo>
                  <a:pt x="0" y="495300"/>
                </a:moveTo>
                <a:lnTo>
                  <a:pt x="1565402" y="495300"/>
                </a:lnTo>
                <a:lnTo>
                  <a:pt x="1565402" y="0"/>
                </a:lnTo>
                <a:lnTo>
                  <a:pt x="0" y="0"/>
                </a:lnTo>
                <a:lnTo>
                  <a:pt x="0" y="49530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72154" y="1612647"/>
            <a:ext cx="1565402" cy="338327"/>
          </a:xfrm>
          <a:custGeom>
            <a:avLst/>
            <a:gdLst/>
            <a:ahLst/>
            <a:cxnLst/>
            <a:rect l="l" t="t" r="r" b="b"/>
            <a:pathLst>
              <a:path w="1565402" h="338327">
                <a:moveTo>
                  <a:pt x="0" y="338327"/>
                </a:moveTo>
                <a:lnTo>
                  <a:pt x="1565402" y="338327"/>
                </a:lnTo>
                <a:lnTo>
                  <a:pt x="156540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72154" y="1951050"/>
            <a:ext cx="1565402" cy="303580"/>
          </a:xfrm>
          <a:custGeom>
            <a:avLst/>
            <a:gdLst/>
            <a:ahLst/>
            <a:cxnLst/>
            <a:rect l="l" t="t" r="r" b="b"/>
            <a:pathLst>
              <a:path w="1565402" h="303580">
                <a:moveTo>
                  <a:pt x="0" y="303580"/>
                </a:moveTo>
                <a:lnTo>
                  <a:pt x="1565402" y="303580"/>
                </a:lnTo>
                <a:lnTo>
                  <a:pt x="1565402" y="0"/>
                </a:lnTo>
                <a:lnTo>
                  <a:pt x="0" y="0"/>
                </a:lnTo>
                <a:lnTo>
                  <a:pt x="0" y="30358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46828" y="2254630"/>
            <a:ext cx="1563877" cy="495300"/>
          </a:xfrm>
          <a:custGeom>
            <a:avLst/>
            <a:gdLst/>
            <a:ahLst/>
            <a:cxnLst/>
            <a:rect l="l" t="t" r="r" b="b"/>
            <a:pathLst>
              <a:path w="1563877" h="495300">
                <a:moveTo>
                  <a:pt x="0" y="495300"/>
                </a:moveTo>
                <a:lnTo>
                  <a:pt x="1563877" y="495300"/>
                </a:lnTo>
                <a:lnTo>
                  <a:pt x="1563877" y="0"/>
                </a:lnTo>
                <a:lnTo>
                  <a:pt x="0" y="0"/>
                </a:lnTo>
                <a:lnTo>
                  <a:pt x="0" y="49530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46828" y="1612647"/>
            <a:ext cx="1563877" cy="338327"/>
          </a:xfrm>
          <a:custGeom>
            <a:avLst/>
            <a:gdLst/>
            <a:ahLst/>
            <a:cxnLst/>
            <a:rect l="l" t="t" r="r" b="b"/>
            <a:pathLst>
              <a:path w="1563877" h="338327">
                <a:moveTo>
                  <a:pt x="0" y="338327"/>
                </a:moveTo>
                <a:lnTo>
                  <a:pt x="1563877" y="338327"/>
                </a:lnTo>
                <a:lnTo>
                  <a:pt x="1563877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46828" y="1951050"/>
            <a:ext cx="1563877" cy="303580"/>
          </a:xfrm>
          <a:custGeom>
            <a:avLst/>
            <a:gdLst/>
            <a:ahLst/>
            <a:cxnLst/>
            <a:rect l="l" t="t" r="r" b="b"/>
            <a:pathLst>
              <a:path w="1563877" h="303580">
                <a:moveTo>
                  <a:pt x="0" y="303580"/>
                </a:moveTo>
                <a:lnTo>
                  <a:pt x="1563877" y="303580"/>
                </a:lnTo>
                <a:lnTo>
                  <a:pt x="1563877" y="0"/>
                </a:lnTo>
                <a:lnTo>
                  <a:pt x="0" y="0"/>
                </a:lnTo>
                <a:lnTo>
                  <a:pt x="0" y="30358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19849" y="1938782"/>
            <a:ext cx="1565402" cy="811148"/>
          </a:xfrm>
          <a:custGeom>
            <a:avLst/>
            <a:gdLst/>
            <a:ahLst/>
            <a:cxnLst/>
            <a:rect l="l" t="t" r="r" b="b"/>
            <a:pathLst>
              <a:path w="1565402" h="811148">
                <a:moveTo>
                  <a:pt x="0" y="811148"/>
                </a:moveTo>
                <a:lnTo>
                  <a:pt x="1565402" y="811148"/>
                </a:lnTo>
                <a:lnTo>
                  <a:pt x="1565402" y="0"/>
                </a:lnTo>
                <a:lnTo>
                  <a:pt x="0" y="0"/>
                </a:lnTo>
                <a:lnTo>
                  <a:pt x="0" y="811148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919849" y="1612646"/>
            <a:ext cx="1565402" cy="326136"/>
          </a:xfrm>
          <a:custGeom>
            <a:avLst/>
            <a:gdLst/>
            <a:ahLst/>
            <a:cxnLst/>
            <a:rect l="l" t="t" r="r" b="b"/>
            <a:pathLst>
              <a:path w="1565402" h="326136">
                <a:moveTo>
                  <a:pt x="0" y="326136"/>
                </a:moveTo>
                <a:lnTo>
                  <a:pt x="1565402" y="326136"/>
                </a:lnTo>
                <a:lnTo>
                  <a:pt x="1565402" y="0"/>
                </a:lnTo>
                <a:lnTo>
                  <a:pt x="0" y="0"/>
                </a:lnTo>
                <a:lnTo>
                  <a:pt x="0" y="326136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494523" y="1938782"/>
            <a:ext cx="1557781" cy="811148"/>
          </a:xfrm>
          <a:custGeom>
            <a:avLst/>
            <a:gdLst/>
            <a:ahLst/>
            <a:cxnLst/>
            <a:rect l="l" t="t" r="r" b="b"/>
            <a:pathLst>
              <a:path w="1557781" h="811148">
                <a:moveTo>
                  <a:pt x="0" y="811148"/>
                </a:moveTo>
                <a:lnTo>
                  <a:pt x="1557781" y="811148"/>
                </a:lnTo>
                <a:lnTo>
                  <a:pt x="1557781" y="0"/>
                </a:lnTo>
                <a:lnTo>
                  <a:pt x="0" y="0"/>
                </a:lnTo>
                <a:lnTo>
                  <a:pt x="0" y="811148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494523" y="1612646"/>
            <a:ext cx="1557781" cy="326136"/>
          </a:xfrm>
          <a:custGeom>
            <a:avLst/>
            <a:gdLst/>
            <a:ahLst/>
            <a:cxnLst/>
            <a:rect l="l" t="t" r="r" b="b"/>
            <a:pathLst>
              <a:path w="1557781" h="326136">
                <a:moveTo>
                  <a:pt x="0" y="326136"/>
                </a:moveTo>
                <a:lnTo>
                  <a:pt x="1557781" y="326136"/>
                </a:lnTo>
                <a:lnTo>
                  <a:pt x="1557781" y="0"/>
                </a:lnTo>
                <a:lnTo>
                  <a:pt x="0" y="0"/>
                </a:lnTo>
                <a:lnTo>
                  <a:pt x="0" y="326136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208276" y="1587628"/>
            <a:ext cx="1556258" cy="25653"/>
          </a:xfrm>
          <a:custGeom>
            <a:avLst/>
            <a:gdLst/>
            <a:ahLst/>
            <a:cxnLst/>
            <a:rect l="l" t="t" r="r" b="b"/>
            <a:pathLst>
              <a:path w="1556258" h="25653">
                <a:moveTo>
                  <a:pt x="0" y="25653"/>
                </a:moveTo>
                <a:lnTo>
                  <a:pt x="1556258" y="25653"/>
                </a:lnTo>
                <a:lnTo>
                  <a:pt x="1556258" y="0"/>
                </a:lnTo>
                <a:lnTo>
                  <a:pt x="0" y="0"/>
                </a:lnTo>
                <a:lnTo>
                  <a:pt x="0" y="25653"/>
                </a:lnTo>
                <a:close/>
              </a:path>
            </a:pathLst>
          </a:custGeom>
          <a:solidFill>
            <a:srgbClr val="0094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08276" y="1612011"/>
            <a:ext cx="1556258" cy="2794"/>
          </a:xfrm>
          <a:custGeom>
            <a:avLst/>
            <a:gdLst/>
            <a:ahLst/>
            <a:cxnLst/>
            <a:rect l="l" t="t" r="r" b="b"/>
            <a:pathLst>
              <a:path w="1556258" h="2794">
                <a:moveTo>
                  <a:pt x="0" y="2794"/>
                </a:moveTo>
                <a:lnTo>
                  <a:pt x="1556258" y="2794"/>
                </a:lnTo>
                <a:lnTo>
                  <a:pt x="1556258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773679" y="1613408"/>
            <a:ext cx="15239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2794">
            <a:solidFill>
              <a:srgbClr val="00CC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764535" y="1600453"/>
            <a:ext cx="24383" cy="0"/>
          </a:xfrm>
          <a:custGeom>
            <a:avLst/>
            <a:gdLst/>
            <a:ahLst/>
            <a:cxnLst/>
            <a:rect l="l" t="t" r="r" b="b"/>
            <a:pathLst>
              <a:path w="24383">
                <a:moveTo>
                  <a:pt x="0" y="0"/>
                </a:moveTo>
                <a:lnTo>
                  <a:pt x="24383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788919" y="1587628"/>
            <a:ext cx="1548637" cy="25653"/>
          </a:xfrm>
          <a:custGeom>
            <a:avLst/>
            <a:gdLst/>
            <a:ahLst/>
            <a:cxnLst/>
            <a:rect l="l" t="t" r="r" b="b"/>
            <a:pathLst>
              <a:path w="1548637" h="25653">
                <a:moveTo>
                  <a:pt x="0" y="25653"/>
                </a:moveTo>
                <a:lnTo>
                  <a:pt x="1548637" y="25653"/>
                </a:lnTo>
                <a:lnTo>
                  <a:pt x="1548637" y="0"/>
                </a:lnTo>
                <a:lnTo>
                  <a:pt x="0" y="0"/>
                </a:lnTo>
                <a:lnTo>
                  <a:pt x="0" y="25653"/>
                </a:lnTo>
                <a:close/>
              </a:path>
            </a:pathLst>
          </a:custGeom>
          <a:solidFill>
            <a:srgbClr val="0094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88919" y="1612011"/>
            <a:ext cx="1548637" cy="2794"/>
          </a:xfrm>
          <a:custGeom>
            <a:avLst/>
            <a:gdLst/>
            <a:ahLst/>
            <a:cxnLst/>
            <a:rect l="l" t="t" r="r" b="b"/>
            <a:pathLst>
              <a:path w="1548637" h="2794">
                <a:moveTo>
                  <a:pt x="0" y="2794"/>
                </a:moveTo>
                <a:lnTo>
                  <a:pt x="1548637" y="2794"/>
                </a:lnTo>
                <a:lnTo>
                  <a:pt x="1548637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346828" y="1613408"/>
            <a:ext cx="15239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2794">
            <a:solidFill>
              <a:srgbClr val="00CC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337683" y="1600453"/>
            <a:ext cx="24384" cy="0"/>
          </a:xfrm>
          <a:custGeom>
            <a:avLst/>
            <a:gdLst/>
            <a:ahLst/>
            <a:cxnLst/>
            <a:rect l="l" t="t" r="r" b="b"/>
            <a:pathLst>
              <a:path w="24384">
                <a:moveTo>
                  <a:pt x="0" y="0"/>
                </a:moveTo>
                <a:lnTo>
                  <a:pt x="24384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362066" y="1587628"/>
            <a:ext cx="1550162" cy="25653"/>
          </a:xfrm>
          <a:custGeom>
            <a:avLst/>
            <a:gdLst/>
            <a:ahLst/>
            <a:cxnLst/>
            <a:rect l="l" t="t" r="r" b="b"/>
            <a:pathLst>
              <a:path w="1550162" h="25653">
                <a:moveTo>
                  <a:pt x="0" y="25653"/>
                </a:moveTo>
                <a:lnTo>
                  <a:pt x="1550162" y="25653"/>
                </a:lnTo>
                <a:lnTo>
                  <a:pt x="1550162" y="0"/>
                </a:lnTo>
                <a:lnTo>
                  <a:pt x="0" y="0"/>
                </a:lnTo>
                <a:lnTo>
                  <a:pt x="0" y="25653"/>
                </a:lnTo>
                <a:close/>
              </a:path>
            </a:pathLst>
          </a:custGeom>
          <a:solidFill>
            <a:srgbClr val="0094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362066" y="1612011"/>
            <a:ext cx="1550162" cy="2794"/>
          </a:xfrm>
          <a:custGeom>
            <a:avLst/>
            <a:gdLst/>
            <a:ahLst/>
            <a:cxnLst/>
            <a:rect l="l" t="t" r="r" b="b"/>
            <a:pathLst>
              <a:path w="1550162" h="2794">
                <a:moveTo>
                  <a:pt x="0" y="2794"/>
                </a:moveTo>
                <a:lnTo>
                  <a:pt x="1550162" y="2794"/>
                </a:lnTo>
                <a:lnTo>
                  <a:pt x="1550162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921374" y="1613408"/>
            <a:ext cx="15239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2794">
            <a:solidFill>
              <a:srgbClr val="00CC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912229" y="1600453"/>
            <a:ext cx="24384" cy="0"/>
          </a:xfrm>
          <a:custGeom>
            <a:avLst/>
            <a:gdLst/>
            <a:ahLst/>
            <a:cxnLst/>
            <a:rect l="l" t="t" r="r" b="b"/>
            <a:pathLst>
              <a:path w="24384">
                <a:moveTo>
                  <a:pt x="0" y="0"/>
                </a:moveTo>
                <a:lnTo>
                  <a:pt x="24384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936613" y="1587628"/>
            <a:ext cx="1548638" cy="25653"/>
          </a:xfrm>
          <a:custGeom>
            <a:avLst/>
            <a:gdLst/>
            <a:ahLst/>
            <a:cxnLst/>
            <a:rect l="l" t="t" r="r" b="b"/>
            <a:pathLst>
              <a:path w="1548638" h="25653">
                <a:moveTo>
                  <a:pt x="0" y="25653"/>
                </a:moveTo>
                <a:lnTo>
                  <a:pt x="1548638" y="25653"/>
                </a:lnTo>
                <a:lnTo>
                  <a:pt x="1548638" y="0"/>
                </a:lnTo>
                <a:lnTo>
                  <a:pt x="0" y="0"/>
                </a:lnTo>
                <a:lnTo>
                  <a:pt x="0" y="25653"/>
                </a:lnTo>
                <a:close/>
              </a:path>
            </a:pathLst>
          </a:custGeom>
          <a:solidFill>
            <a:srgbClr val="0094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936613" y="1612011"/>
            <a:ext cx="1548638" cy="2794"/>
          </a:xfrm>
          <a:custGeom>
            <a:avLst/>
            <a:gdLst/>
            <a:ahLst/>
            <a:cxnLst/>
            <a:rect l="l" t="t" r="r" b="b"/>
            <a:pathLst>
              <a:path w="1548638" h="2794">
                <a:moveTo>
                  <a:pt x="0" y="2794"/>
                </a:moveTo>
                <a:lnTo>
                  <a:pt x="1548638" y="2794"/>
                </a:lnTo>
                <a:lnTo>
                  <a:pt x="1548638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494522" y="1613408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2794">
            <a:solidFill>
              <a:srgbClr val="00CC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485379" y="1600453"/>
            <a:ext cx="24383" cy="0"/>
          </a:xfrm>
          <a:custGeom>
            <a:avLst/>
            <a:gdLst/>
            <a:ahLst/>
            <a:cxnLst/>
            <a:rect l="l" t="t" r="r" b="b"/>
            <a:pathLst>
              <a:path w="24383">
                <a:moveTo>
                  <a:pt x="0" y="0"/>
                </a:moveTo>
                <a:lnTo>
                  <a:pt x="24383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509761" y="1587628"/>
            <a:ext cx="1542542" cy="25653"/>
          </a:xfrm>
          <a:custGeom>
            <a:avLst/>
            <a:gdLst/>
            <a:ahLst/>
            <a:cxnLst/>
            <a:rect l="l" t="t" r="r" b="b"/>
            <a:pathLst>
              <a:path w="1542542" h="25653">
                <a:moveTo>
                  <a:pt x="0" y="25653"/>
                </a:moveTo>
                <a:lnTo>
                  <a:pt x="1542542" y="25653"/>
                </a:lnTo>
                <a:lnTo>
                  <a:pt x="1542542" y="0"/>
                </a:lnTo>
                <a:lnTo>
                  <a:pt x="0" y="0"/>
                </a:lnTo>
                <a:lnTo>
                  <a:pt x="0" y="25653"/>
                </a:lnTo>
                <a:close/>
              </a:path>
            </a:pathLst>
          </a:custGeom>
          <a:solidFill>
            <a:srgbClr val="0094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509761" y="1612011"/>
            <a:ext cx="1542542" cy="2794"/>
          </a:xfrm>
          <a:custGeom>
            <a:avLst/>
            <a:gdLst/>
            <a:ahLst/>
            <a:cxnLst/>
            <a:rect l="l" t="t" r="r" b="b"/>
            <a:pathLst>
              <a:path w="1542542" h="2794">
                <a:moveTo>
                  <a:pt x="0" y="2794"/>
                </a:moveTo>
                <a:lnTo>
                  <a:pt x="1542542" y="2794"/>
                </a:lnTo>
                <a:lnTo>
                  <a:pt x="1542542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07958" y="1588262"/>
            <a:ext cx="0" cy="1186053"/>
          </a:xfrm>
          <a:custGeom>
            <a:avLst/>
            <a:gdLst/>
            <a:ahLst/>
            <a:cxnLst/>
            <a:rect l="l" t="t" r="r" b="b"/>
            <a:pathLst>
              <a:path h="1186053">
                <a:moveTo>
                  <a:pt x="0" y="0"/>
                </a:moveTo>
                <a:lnTo>
                  <a:pt x="0" y="1186053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064496" y="1588262"/>
            <a:ext cx="0" cy="1186052"/>
          </a:xfrm>
          <a:custGeom>
            <a:avLst/>
            <a:gdLst/>
            <a:ahLst/>
            <a:cxnLst/>
            <a:rect l="l" t="t" r="r" b="b"/>
            <a:pathLst>
              <a:path h="1186052">
                <a:moveTo>
                  <a:pt x="0" y="0"/>
                </a:moveTo>
                <a:lnTo>
                  <a:pt x="0" y="1186052"/>
                </a:lnTo>
              </a:path>
            </a:pathLst>
          </a:custGeom>
          <a:ln w="25653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232660" y="2762123"/>
            <a:ext cx="1531874" cy="0"/>
          </a:xfrm>
          <a:custGeom>
            <a:avLst/>
            <a:gdLst/>
            <a:ahLst/>
            <a:cxnLst/>
            <a:rect l="l" t="t" r="r" b="b"/>
            <a:pathLst>
              <a:path w="1531874">
                <a:moveTo>
                  <a:pt x="0" y="0"/>
                </a:moveTo>
                <a:lnTo>
                  <a:pt x="1531874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764535" y="2762123"/>
            <a:ext cx="24383" cy="0"/>
          </a:xfrm>
          <a:custGeom>
            <a:avLst/>
            <a:gdLst/>
            <a:ahLst/>
            <a:cxnLst/>
            <a:rect l="l" t="t" r="r" b="b"/>
            <a:pathLst>
              <a:path w="24383">
                <a:moveTo>
                  <a:pt x="0" y="0"/>
                </a:moveTo>
                <a:lnTo>
                  <a:pt x="24383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788919" y="2762123"/>
            <a:ext cx="1548637" cy="0"/>
          </a:xfrm>
          <a:custGeom>
            <a:avLst/>
            <a:gdLst/>
            <a:ahLst/>
            <a:cxnLst/>
            <a:rect l="l" t="t" r="r" b="b"/>
            <a:pathLst>
              <a:path w="1548637">
                <a:moveTo>
                  <a:pt x="0" y="0"/>
                </a:moveTo>
                <a:lnTo>
                  <a:pt x="1548637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337683" y="2762123"/>
            <a:ext cx="24384" cy="0"/>
          </a:xfrm>
          <a:custGeom>
            <a:avLst/>
            <a:gdLst/>
            <a:ahLst/>
            <a:cxnLst/>
            <a:rect l="l" t="t" r="r" b="b"/>
            <a:pathLst>
              <a:path w="24384">
                <a:moveTo>
                  <a:pt x="0" y="0"/>
                </a:moveTo>
                <a:lnTo>
                  <a:pt x="24384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362066" y="2762123"/>
            <a:ext cx="1550162" cy="0"/>
          </a:xfrm>
          <a:custGeom>
            <a:avLst/>
            <a:gdLst/>
            <a:ahLst/>
            <a:cxnLst/>
            <a:rect l="l" t="t" r="r" b="b"/>
            <a:pathLst>
              <a:path w="1550162">
                <a:moveTo>
                  <a:pt x="0" y="0"/>
                </a:moveTo>
                <a:lnTo>
                  <a:pt x="1550162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912229" y="2762123"/>
            <a:ext cx="24384" cy="0"/>
          </a:xfrm>
          <a:custGeom>
            <a:avLst/>
            <a:gdLst/>
            <a:ahLst/>
            <a:cxnLst/>
            <a:rect l="l" t="t" r="r" b="b"/>
            <a:pathLst>
              <a:path w="24384">
                <a:moveTo>
                  <a:pt x="0" y="0"/>
                </a:moveTo>
                <a:lnTo>
                  <a:pt x="24384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936613" y="2762123"/>
            <a:ext cx="1548638" cy="0"/>
          </a:xfrm>
          <a:custGeom>
            <a:avLst/>
            <a:gdLst/>
            <a:ahLst/>
            <a:cxnLst/>
            <a:rect l="l" t="t" r="r" b="b"/>
            <a:pathLst>
              <a:path w="1548638">
                <a:moveTo>
                  <a:pt x="0" y="0"/>
                </a:moveTo>
                <a:lnTo>
                  <a:pt x="1548638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485379" y="2762123"/>
            <a:ext cx="24383" cy="0"/>
          </a:xfrm>
          <a:custGeom>
            <a:avLst/>
            <a:gdLst/>
            <a:ahLst/>
            <a:cxnLst/>
            <a:rect l="l" t="t" r="r" b="b"/>
            <a:pathLst>
              <a:path w="24383">
                <a:moveTo>
                  <a:pt x="0" y="0"/>
                </a:moveTo>
                <a:lnTo>
                  <a:pt x="24383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09761" y="2762123"/>
            <a:ext cx="1542542" cy="0"/>
          </a:xfrm>
          <a:custGeom>
            <a:avLst/>
            <a:gdLst/>
            <a:ahLst/>
            <a:cxnLst/>
            <a:rect l="l" t="t" r="r" b="b"/>
            <a:pathLst>
              <a:path w="1542542">
                <a:moveTo>
                  <a:pt x="0" y="0"/>
                </a:moveTo>
                <a:lnTo>
                  <a:pt x="1542542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200656" y="3214751"/>
            <a:ext cx="1563878" cy="0"/>
          </a:xfrm>
          <a:custGeom>
            <a:avLst/>
            <a:gdLst/>
            <a:ahLst/>
            <a:cxnLst/>
            <a:rect l="l" t="t" r="r" b="b"/>
            <a:pathLst>
              <a:path w="1563878">
                <a:moveTo>
                  <a:pt x="0" y="0"/>
                </a:moveTo>
                <a:lnTo>
                  <a:pt x="1563878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73679" y="3214751"/>
            <a:ext cx="1563877" cy="0"/>
          </a:xfrm>
          <a:custGeom>
            <a:avLst/>
            <a:gdLst/>
            <a:ahLst/>
            <a:cxnLst/>
            <a:rect l="l" t="t" r="r" b="b"/>
            <a:pathLst>
              <a:path w="1563877">
                <a:moveTo>
                  <a:pt x="0" y="0"/>
                </a:moveTo>
                <a:lnTo>
                  <a:pt x="1563877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346827" y="3214751"/>
            <a:ext cx="1565402" cy="0"/>
          </a:xfrm>
          <a:custGeom>
            <a:avLst/>
            <a:gdLst/>
            <a:ahLst/>
            <a:cxnLst/>
            <a:rect l="l" t="t" r="r" b="b"/>
            <a:pathLst>
              <a:path w="1565402">
                <a:moveTo>
                  <a:pt x="0" y="0"/>
                </a:moveTo>
                <a:lnTo>
                  <a:pt x="1565402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921374" y="3214751"/>
            <a:ext cx="1563877" cy="0"/>
          </a:xfrm>
          <a:custGeom>
            <a:avLst/>
            <a:gdLst/>
            <a:ahLst/>
            <a:cxnLst/>
            <a:rect l="l" t="t" r="r" b="b"/>
            <a:pathLst>
              <a:path w="1563877">
                <a:moveTo>
                  <a:pt x="0" y="0"/>
                </a:moveTo>
                <a:lnTo>
                  <a:pt x="1563877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494522" y="3214751"/>
            <a:ext cx="1565402" cy="0"/>
          </a:xfrm>
          <a:custGeom>
            <a:avLst/>
            <a:gdLst/>
            <a:ahLst/>
            <a:cxnLst/>
            <a:rect l="l" t="t" r="r" b="b"/>
            <a:pathLst>
              <a:path w="1565402">
                <a:moveTo>
                  <a:pt x="0" y="0"/>
                </a:moveTo>
                <a:lnTo>
                  <a:pt x="1565402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200656" y="3673729"/>
            <a:ext cx="1563878" cy="0"/>
          </a:xfrm>
          <a:custGeom>
            <a:avLst/>
            <a:gdLst/>
            <a:ahLst/>
            <a:cxnLst/>
            <a:rect l="l" t="t" r="r" b="b"/>
            <a:pathLst>
              <a:path w="1563878">
                <a:moveTo>
                  <a:pt x="0" y="0"/>
                </a:moveTo>
                <a:lnTo>
                  <a:pt x="1563878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773679" y="3673729"/>
            <a:ext cx="1563877" cy="0"/>
          </a:xfrm>
          <a:custGeom>
            <a:avLst/>
            <a:gdLst/>
            <a:ahLst/>
            <a:cxnLst/>
            <a:rect l="l" t="t" r="r" b="b"/>
            <a:pathLst>
              <a:path w="1563877">
                <a:moveTo>
                  <a:pt x="0" y="0"/>
                </a:moveTo>
                <a:lnTo>
                  <a:pt x="1563877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346827" y="3673729"/>
            <a:ext cx="1565402" cy="0"/>
          </a:xfrm>
          <a:custGeom>
            <a:avLst/>
            <a:gdLst/>
            <a:ahLst/>
            <a:cxnLst/>
            <a:rect l="l" t="t" r="r" b="b"/>
            <a:pathLst>
              <a:path w="1565402">
                <a:moveTo>
                  <a:pt x="0" y="0"/>
                </a:moveTo>
                <a:lnTo>
                  <a:pt x="1565402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921374" y="3673729"/>
            <a:ext cx="1563877" cy="0"/>
          </a:xfrm>
          <a:custGeom>
            <a:avLst/>
            <a:gdLst/>
            <a:ahLst/>
            <a:cxnLst/>
            <a:rect l="l" t="t" r="r" b="b"/>
            <a:pathLst>
              <a:path w="1563877">
                <a:moveTo>
                  <a:pt x="0" y="0"/>
                </a:moveTo>
                <a:lnTo>
                  <a:pt x="1563877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494522" y="3673729"/>
            <a:ext cx="1565402" cy="0"/>
          </a:xfrm>
          <a:custGeom>
            <a:avLst/>
            <a:gdLst/>
            <a:ahLst/>
            <a:cxnLst/>
            <a:rect l="l" t="t" r="r" b="b"/>
            <a:pathLst>
              <a:path w="1565402">
                <a:moveTo>
                  <a:pt x="0" y="0"/>
                </a:moveTo>
                <a:lnTo>
                  <a:pt x="1565402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200656" y="4132453"/>
            <a:ext cx="1563878" cy="0"/>
          </a:xfrm>
          <a:custGeom>
            <a:avLst/>
            <a:gdLst/>
            <a:ahLst/>
            <a:cxnLst/>
            <a:rect l="l" t="t" r="r" b="b"/>
            <a:pathLst>
              <a:path w="1563878">
                <a:moveTo>
                  <a:pt x="0" y="0"/>
                </a:moveTo>
                <a:lnTo>
                  <a:pt x="1563878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773679" y="4132453"/>
            <a:ext cx="1563877" cy="0"/>
          </a:xfrm>
          <a:custGeom>
            <a:avLst/>
            <a:gdLst/>
            <a:ahLst/>
            <a:cxnLst/>
            <a:rect l="l" t="t" r="r" b="b"/>
            <a:pathLst>
              <a:path w="1563877">
                <a:moveTo>
                  <a:pt x="0" y="0"/>
                </a:moveTo>
                <a:lnTo>
                  <a:pt x="1563877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346827" y="4132453"/>
            <a:ext cx="1565402" cy="0"/>
          </a:xfrm>
          <a:custGeom>
            <a:avLst/>
            <a:gdLst/>
            <a:ahLst/>
            <a:cxnLst/>
            <a:rect l="l" t="t" r="r" b="b"/>
            <a:pathLst>
              <a:path w="1565402">
                <a:moveTo>
                  <a:pt x="0" y="0"/>
                </a:moveTo>
                <a:lnTo>
                  <a:pt x="1565402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921374" y="4132453"/>
            <a:ext cx="1563877" cy="0"/>
          </a:xfrm>
          <a:custGeom>
            <a:avLst/>
            <a:gdLst/>
            <a:ahLst/>
            <a:cxnLst/>
            <a:rect l="l" t="t" r="r" b="b"/>
            <a:pathLst>
              <a:path w="1563877">
                <a:moveTo>
                  <a:pt x="0" y="0"/>
                </a:moveTo>
                <a:lnTo>
                  <a:pt x="1563877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494522" y="4132453"/>
            <a:ext cx="1565402" cy="0"/>
          </a:xfrm>
          <a:custGeom>
            <a:avLst/>
            <a:gdLst/>
            <a:ahLst/>
            <a:cxnLst/>
            <a:rect l="l" t="t" r="r" b="b"/>
            <a:pathLst>
              <a:path w="1565402">
                <a:moveTo>
                  <a:pt x="0" y="0"/>
                </a:moveTo>
                <a:lnTo>
                  <a:pt x="1565402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200656" y="4591177"/>
            <a:ext cx="1563878" cy="0"/>
          </a:xfrm>
          <a:custGeom>
            <a:avLst/>
            <a:gdLst/>
            <a:ahLst/>
            <a:cxnLst/>
            <a:rect l="l" t="t" r="r" b="b"/>
            <a:pathLst>
              <a:path w="1563878">
                <a:moveTo>
                  <a:pt x="0" y="0"/>
                </a:moveTo>
                <a:lnTo>
                  <a:pt x="1563878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773679" y="4591177"/>
            <a:ext cx="1563877" cy="0"/>
          </a:xfrm>
          <a:custGeom>
            <a:avLst/>
            <a:gdLst/>
            <a:ahLst/>
            <a:cxnLst/>
            <a:rect l="l" t="t" r="r" b="b"/>
            <a:pathLst>
              <a:path w="1563877">
                <a:moveTo>
                  <a:pt x="0" y="0"/>
                </a:moveTo>
                <a:lnTo>
                  <a:pt x="1563877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346827" y="4591177"/>
            <a:ext cx="1565402" cy="0"/>
          </a:xfrm>
          <a:custGeom>
            <a:avLst/>
            <a:gdLst/>
            <a:ahLst/>
            <a:cxnLst/>
            <a:rect l="l" t="t" r="r" b="b"/>
            <a:pathLst>
              <a:path w="1565402">
                <a:moveTo>
                  <a:pt x="0" y="0"/>
                </a:moveTo>
                <a:lnTo>
                  <a:pt x="1565402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921374" y="4591177"/>
            <a:ext cx="1563877" cy="0"/>
          </a:xfrm>
          <a:custGeom>
            <a:avLst/>
            <a:gdLst/>
            <a:ahLst/>
            <a:cxnLst/>
            <a:rect l="l" t="t" r="r" b="b"/>
            <a:pathLst>
              <a:path w="1563877">
                <a:moveTo>
                  <a:pt x="0" y="0"/>
                </a:moveTo>
                <a:lnTo>
                  <a:pt x="1563877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494522" y="4591177"/>
            <a:ext cx="1565402" cy="0"/>
          </a:xfrm>
          <a:custGeom>
            <a:avLst/>
            <a:gdLst/>
            <a:ahLst/>
            <a:cxnLst/>
            <a:rect l="l" t="t" r="r" b="b"/>
            <a:pathLst>
              <a:path w="1565402">
                <a:moveTo>
                  <a:pt x="0" y="0"/>
                </a:moveTo>
                <a:lnTo>
                  <a:pt x="1565402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196084" y="2770505"/>
            <a:ext cx="0" cy="2284349"/>
          </a:xfrm>
          <a:custGeom>
            <a:avLst/>
            <a:gdLst/>
            <a:ahLst/>
            <a:cxnLst/>
            <a:rect l="l" t="t" r="r" b="b"/>
            <a:pathLst>
              <a:path h="2284349">
                <a:moveTo>
                  <a:pt x="0" y="0"/>
                </a:moveTo>
                <a:lnTo>
                  <a:pt x="0" y="2284349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200656" y="5050282"/>
            <a:ext cx="1563878" cy="0"/>
          </a:xfrm>
          <a:custGeom>
            <a:avLst/>
            <a:gdLst/>
            <a:ahLst/>
            <a:cxnLst/>
            <a:rect l="l" t="t" r="r" b="b"/>
            <a:pathLst>
              <a:path w="1563878">
                <a:moveTo>
                  <a:pt x="0" y="0"/>
                </a:moveTo>
                <a:lnTo>
                  <a:pt x="1563878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769105" y="1608837"/>
            <a:ext cx="0" cy="3446017"/>
          </a:xfrm>
          <a:custGeom>
            <a:avLst/>
            <a:gdLst/>
            <a:ahLst/>
            <a:cxnLst/>
            <a:rect l="l" t="t" r="r" b="b"/>
            <a:pathLst>
              <a:path h="3446017">
                <a:moveTo>
                  <a:pt x="0" y="0"/>
                </a:moveTo>
                <a:lnTo>
                  <a:pt x="0" y="3446017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773679" y="5050282"/>
            <a:ext cx="1563877" cy="0"/>
          </a:xfrm>
          <a:custGeom>
            <a:avLst/>
            <a:gdLst/>
            <a:ahLst/>
            <a:cxnLst/>
            <a:rect l="l" t="t" r="r" b="b"/>
            <a:pathLst>
              <a:path w="1563877">
                <a:moveTo>
                  <a:pt x="0" y="0"/>
                </a:moveTo>
                <a:lnTo>
                  <a:pt x="1563877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342255" y="1608836"/>
            <a:ext cx="0" cy="3446018"/>
          </a:xfrm>
          <a:custGeom>
            <a:avLst/>
            <a:gdLst/>
            <a:ahLst/>
            <a:cxnLst/>
            <a:rect l="l" t="t" r="r" b="b"/>
            <a:pathLst>
              <a:path h="3446018">
                <a:moveTo>
                  <a:pt x="0" y="0"/>
                </a:moveTo>
                <a:lnTo>
                  <a:pt x="0" y="3446018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346827" y="5050282"/>
            <a:ext cx="1565402" cy="0"/>
          </a:xfrm>
          <a:custGeom>
            <a:avLst/>
            <a:gdLst/>
            <a:ahLst/>
            <a:cxnLst/>
            <a:rect l="l" t="t" r="r" b="b"/>
            <a:pathLst>
              <a:path w="1565402">
                <a:moveTo>
                  <a:pt x="0" y="0"/>
                </a:moveTo>
                <a:lnTo>
                  <a:pt x="1565402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916801" y="1608836"/>
            <a:ext cx="0" cy="3446018"/>
          </a:xfrm>
          <a:custGeom>
            <a:avLst/>
            <a:gdLst/>
            <a:ahLst/>
            <a:cxnLst/>
            <a:rect l="l" t="t" r="r" b="b"/>
            <a:pathLst>
              <a:path h="3446018">
                <a:moveTo>
                  <a:pt x="0" y="0"/>
                </a:moveTo>
                <a:lnTo>
                  <a:pt x="0" y="3446018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921374" y="5050282"/>
            <a:ext cx="1563877" cy="0"/>
          </a:xfrm>
          <a:custGeom>
            <a:avLst/>
            <a:gdLst/>
            <a:ahLst/>
            <a:cxnLst/>
            <a:rect l="l" t="t" r="r" b="b"/>
            <a:pathLst>
              <a:path w="1563877">
                <a:moveTo>
                  <a:pt x="0" y="0"/>
                </a:moveTo>
                <a:lnTo>
                  <a:pt x="1563877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489950" y="1608835"/>
            <a:ext cx="0" cy="3446018"/>
          </a:xfrm>
          <a:custGeom>
            <a:avLst/>
            <a:gdLst/>
            <a:ahLst/>
            <a:cxnLst/>
            <a:rect l="l" t="t" r="r" b="b"/>
            <a:pathLst>
              <a:path h="3446018">
                <a:moveTo>
                  <a:pt x="0" y="0"/>
                </a:moveTo>
                <a:lnTo>
                  <a:pt x="0" y="3446018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494522" y="5050282"/>
            <a:ext cx="1565402" cy="0"/>
          </a:xfrm>
          <a:custGeom>
            <a:avLst/>
            <a:gdLst/>
            <a:ahLst/>
            <a:cxnLst/>
            <a:rect l="l" t="t" r="r" b="b"/>
            <a:pathLst>
              <a:path w="1565402">
                <a:moveTo>
                  <a:pt x="0" y="0"/>
                </a:moveTo>
                <a:lnTo>
                  <a:pt x="1565402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0064496" y="2770505"/>
            <a:ext cx="0" cy="2284349"/>
          </a:xfrm>
          <a:custGeom>
            <a:avLst/>
            <a:gdLst/>
            <a:ahLst/>
            <a:cxnLst/>
            <a:rect l="l" t="t" r="r" b="b"/>
            <a:pathLst>
              <a:path h="2284349">
                <a:moveTo>
                  <a:pt x="0" y="0"/>
                </a:moveTo>
                <a:lnTo>
                  <a:pt x="0" y="2284349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754882" y="554001"/>
            <a:ext cx="3028712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Ap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li</a:t>
            </a:r>
            <a:r>
              <a:rPr sz="4400" spc="-9" dirty="0">
                <a:solidFill>
                  <a:srgbClr val="FF0000"/>
                </a:solidFill>
                <a:latin typeface="Times New Roman"/>
                <a:cs typeface="Times New Roman"/>
              </a:rPr>
              <a:t>ca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ci</a:t>
            </a:r>
            <a:r>
              <a:rPr sz="4400" spc="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nes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6812661" y="554001"/>
            <a:ext cx="638044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7481236" y="554001"/>
            <a:ext cx="1008104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spc="-19" dirty="0" err="1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364738" y="5586270"/>
            <a:ext cx="52324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* </a:t>
            </a:r>
            <a:r>
              <a:rPr sz="2000" dirty="0">
                <a:latin typeface="Times New Roman"/>
                <a:cs typeface="Times New Roman"/>
              </a:rPr>
              <a:t>Es</a:t>
            </a:r>
            <a:r>
              <a:rPr sz="2000" spc="14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9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ab</a:t>
            </a:r>
            <a:r>
              <a:rPr sz="2000" spc="-4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 i</a:t>
            </a:r>
            <a:r>
              <a:rPr sz="2000" spc="9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á co</a:t>
            </a:r>
            <a:r>
              <a:rPr sz="2000" spc="-19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4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4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ando en </a:t>
            </a:r>
            <a:r>
              <a:rPr sz="2000" spc="9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aps. 2</a:t>
            </a:r>
            <a:r>
              <a:rPr lang="es-CO" sz="2000" dirty="0">
                <a:latin typeface="Times New Roman"/>
                <a:cs typeface="Times New Roman"/>
              </a:rPr>
              <a:t> y 4.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602218" y="5586270"/>
            <a:ext cx="4521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495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29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96085" y="1600454"/>
            <a:ext cx="1573021" cy="11616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859">
              <a:lnSpc>
                <a:spcPct val="95825"/>
              </a:lnSpc>
              <a:spcBef>
                <a:spcPts val="350"/>
              </a:spcBef>
            </a:pPr>
            <a:r>
              <a:rPr sz="2000" b="1" spc="4" dirty="0">
                <a:latin typeface="Times New Roman"/>
                <a:cs typeface="Times New Roman"/>
              </a:rPr>
              <a:t>Ap</a:t>
            </a:r>
            <a:r>
              <a:rPr sz="2000" b="1" spc="-4" dirty="0">
                <a:latin typeface="Times New Roman"/>
                <a:cs typeface="Times New Roman"/>
              </a:rPr>
              <a:t>li</a:t>
            </a:r>
            <a:r>
              <a:rPr sz="2000" b="1" dirty="0">
                <a:latin typeface="Times New Roman"/>
                <a:cs typeface="Times New Roman"/>
              </a:rPr>
              <a:t>c</a:t>
            </a:r>
            <a:r>
              <a:rPr sz="2000" b="1" spc="19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c</a:t>
            </a:r>
            <a:r>
              <a:rPr sz="2000" b="1" spc="-14" dirty="0">
                <a:latin typeface="Times New Roman"/>
                <a:cs typeface="Times New Roman"/>
              </a:rPr>
              <a:t>i</a:t>
            </a:r>
            <a:r>
              <a:rPr sz="2000" b="1" spc="19" dirty="0">
                <a:latin typeface="Times New Roman"/>
                <a:cs typeface="Times New Roman"/>
              </a:rPr>
              <a:t>ó</a:t>
            </a:r>
            <a:r>
              <a:rPr sz="2000" b="1" dirty="0">
                <a:latin typeface="Times New Roman"/>
                <a:cs typeface="Times New Roman"/>
              </a:rPr>
              <a:t>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769106" y="1600454"/>
            <a:ext cx="1573149" cy="11616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4488" marR="330556">
              <a:lnSpc>
                <a:spcPct val="100137"/>
              </a:lnSpc>
              <a:spcBef>
                <a:spcPts val="350"/>
              </a:spcBef>
            </a:pPr>
            <a:r>
              <a:rPr sz="2000" b="1" spc="-29" dirty="0">
                <a:latin typeface="Times New Roman"/>
                <a:cs typeface="Times New Roman"/>
              </a:rPr>
              <a:t>T</a:t>
            </a:r>
            <a:r>
              <a:rPr sz="2000" b="1" spc="-25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po</a:t>
            </a:r>
            <a:r>
              <a:rPr sz="2000" b="1" spc="19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de </a:t>
            </a:r>
            <a:r>
              <a:rPr sz="2000" b="1" spc="19" dirty="0">
                <a:latin typeface="Times New Roman"/>
                <a:cs typeface="Times New Roman"/>
              </a:rPr>
              <a:t>a</a:t>
            </a:r>
            <a:r>
              <a:rPr sz="2000" b="1" spc="4" dirty="0">
                <a:latin typeface="Times New Roman"/>
                <a:cs typeface="Times New Roman"/>
              </a:rPr>
              <a:t>p</a:t>
            </a:r>
            <a:r>
              <a:rPr sz="2000" b="1" spc="-4" dirty="0">
                <a:latin typeface="Times New Roman"/>
                <a:cs typeface="Times New Roman"/>
              </a:rPr>
              <a:t>li</a:t>
            </a:r>
            <a:r>
              <a:rPr sz="2000" b="1" spc="-14" dirty="0">
                <a:latin typeface="Times New Roman"/>
                <a:cs typeface="Times New Roman"/>
              </a:rPr>
              <a:t>c</a:t>
            </a:r>
            <a:r>
              <a:rPr sz="2000" b="1" spc="19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c</a:t>
            </a:r>
            <a:r>
              <a:rPr sz="2000" b="1" spc="-14" dirty="0">
                <a:latin typeface="Times New Roman"/>
                <a:cs typeface="Times New Roman"/>
              </a:rPr>
              <a:t>i</a:t>
            </a:r>
            <a:r>
              <a:rPr sz="2000" b="1" spc="4" dirty="0">
                <a:latin typeface="Times New Roman"/>
                <a:cs typeface="Times New Roman"/>
              </a:rPr>
              <a:t>ón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42256" y="1600454"/>
            <a:ext cx="1574545" cy="11616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4779" marR="98146">
              <a:lnSpc>
                <a:spcPct val="100137"/>
              </a:lnSpc>
              <a:spcBef>
                <a:spcPts val="350"/>
              </a:spcBef>
            </a:pPr>
            <a:r>
              <a:rPr sz="2000" b="1" spc="4" dirty="0">
                <a:latin typeface="Times New Roman"/>
                <a:cs typeface="Times New Roman"/>
              </a:rPr>
              <a:t>¿</a:t>
            </a:r>
            <a:r>
              <a:rPr sz="2000" b="1" spc="19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p</a:t>
            </a:r>
            <a:r>
              <a:rPr sz="2000" b="1" spc="-4" dirty="0">
                <a:latin typeface="Times New Roman"/>
                <a:cs typeface="Times New Roman"/>
              </a:rPr>
              <a:t>li</a:t>
            </a:r>
            <a:r>
              <a:rPr sz="2000" b="1" spc="-25" dirty="0">
                <a:latin typeface="Times New Roman"/>
                <a:cs typeface="Times New Roman"/>
              </a:rPr>
              <a:t>c</a:t>
            </a:r>
            <a:r>
              <a:rPr sz="2000" b="1" spc="19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c</a:t>
            </a:r>
            <a:r>
              <a:rPr sz="2000" b="1" spc="-14" dirty="0">
                <a:latin typeface="Times New Roman"/>
                <a:cs typeface="Times New Roman"/>
              </a:rPr>
              <a:t>i</a:t>
            </a:r>
            <a:r>
              <a:rPr sz="2000" b="1" spc="19" dirty="0">
                <a:latin typeface="Times New Roman"/>
                <a:cs typeface="Times New Roman"/>
              </a:rPr>
              <a:t>ó</a:t>
            </a:r>
            <a:r>
              <a:rPr sz="2000" b="1" dirty="0">
                <a:latin typeface="Times New Roman"/>
                <a:cs typeface="Times New Roman"/>
              </a:rPr>
              <a:t>n nue</a:t>
            </a:r>
            <a:r>
              <a:rPr sz="2000" b="1" spc="-4" dirty="0">
                <a:latin typeface="Times New Roman"/>
                <a:cs typeface="Times New Roman"/>
              </a:rPr>
              <a:t>v</a:t>
            </a:r>
            <a:r>
              <a:rPr sz="2000" b="1" spc="19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?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916802" y="1600454"/>
            <a:ext cx="1573149" cy="11616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4487">
              <a:lnSpc>
                <a:spcPct val="95825"/>
              </a:lnSpc>
              <a:spcBef>
                <a:spcPts val="350"/>
              </a:spcBef>
            </a:pPr>
            <a:r>
              <a:rPr sz="2000" b="1" spc="19" dirty="0">
                <a:latin typeface="Times New Roman"/>
                <a:cs typeface="Times New Roman"/>
              </a:rPr>
              <a:t>¿</a:t>
            </a:r>
            <a:r>
              <a:rPr sz="2000" b="1" spc="-4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s</a:t>
            </a:r>
            <a:r>
              <a:rPr sz="2000" b="1" spc="-9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</a:t>
            </a:r>
            <a:r>
              <a:rPr sz="2000" b="1" spc="4" dirty="0">
                <a:latin typeface="Times New Roman"/>
                <a:cs typeface="Times New Roman"/>
              </a:rPr>
              <a:t>r</a:t>
            </a:r>
            <a:r>
              <a:rPr sz="2000" b="1" spc="-4" dirty="0">
                <a:latin typeface="Times New Roman"/>
                <a:cs typeface="Times New Roman"/>
              </a:rPr>
              <a:t>í</a:t>
            </a:r>
            <a:r>
              <a:rPr sz="2000" b="1" spc="4" dirty="0">
                <a:latin typeface="Times New Roman"/>
                <a:cs typeface="Times New Roman"/>
              </a:rPr>
              <a:t>t</a:t>
            </a:r>
            <a:r>
              <a:rPr sz="2000" b="1" spc="-4" dirty="0">
                <a:latin typeface="Times New Roman"/>
                <a:cs typeface="Times New Roman"/>
              </a:rPr>
              <a:t>i</a:t>
            </a:r>
            <a:r>
              <a:rPr sz="2000" b="1" spc="-25" dirty="0">
                <a:latin typeface="Times New Roman"/>
                <a:cs typeface="Times New Roman"/>
              </a:rPr>
              <a:t>c</a:t>
            </a:r>
            <a:r>
              <a:rPr sz="2000" b="1" spc="19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?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489950" y="1600454"/>
            <a:ext cx="1574546" cy="11616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5343">
              <a:lnSpc>
                <a:spcPct val="95825"/>
              </a:lnSpc>
              <a:spcBef>
                <a:spcPts val="350"/>
              </a:spcBef>
            </a:pPr>
            <a:r>
              <a:rPr sz="2000" b="1" spc="4" dirty="0">
                <a:latin typeface="Times New Roman"/>
                <a:cs typeface="Times New Roman"/>
              </a:rPr>
              <a:t>C</a:t>
            </a:r>
            <a:r>
              <a:rPr sz="2000" b="1" spc="19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m</a:t>
            </a:r>
            <a:r>
              <a:rPr sz="2000" b="1" spc="-14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n</a:t>
            </a:r>
            <a:r>
              <a:rPr sz="2000" b="1" spc="-4" dirty="0">
                <a:latin typeface="Times New Roman"/>
                <a:cs typeface="Times New Roman"/>
              </a:rPr>
              <a:t>t</a:t>
            </a:r>
            <a:r>
              <a:rPr sz="2000" b="1" spc="19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r</a:t>
            </a:r>
            <a:r>
              <a:rPr sz="2000" b="1" spc="-14" dirty="0">
                <a:latin typeface="Times New Roman"/>
                <a:cs typeface="Times New Roman"/>
              </a:rPr>
              <a:t>i</a:t>
            </a:r>
            <a:r>
              <a:rPr sz="2000" b="1" spc="19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96085" y="2762124"/>
            <a:ext cx="1573021" cy="4526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3769106" y="2762124"/>
            <a:ext cx="1573149" cy="4526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5342256" y="2762124"/>
            <a:ext cx="1574545" cy="4526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6916802" y="2762124"/>
            <a:ext cx="1573149" cy="4526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8489950" y="2762124"/>
            <a:ext cx="1574546" cy="4526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2196085" y="3214752"/>
            <a:ext cx="1573021" cy="4589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3769106" y="3214752"/>
            <a:ext cx="1573149" cy="4589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5342256" y="3214752"/>
            <a:ext cx="1574545" cy="4589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6916802" y="3214752"/>
            <a:ext cx="1573149" cy="4589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8489950" y="3214752"/>
            <a:ext cx="1574546" cy="4589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2196085" y="3673729"/>
            <a:ext cx="1573021" cy="4587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3769106" y="3673729"/>
            <a:ext cx="1573149" cy="4587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5342256" y="3673729"/>
            <a:ext cx="1574545" cy="4587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6916802" y="3673729"/>
            <a:ext cx="1573149" cy="4587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8489950" y="3673729"/>
            <a:ext cx="1574546" cy="4587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2196085" y="4132453"/>
            <a:ext cx="1573021" cy="4587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3769106" y="4132453"/>
            <a:ext cx="1573149" cy="4587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5342256" y="4132453"/>
            <a:ext cx="1574545" cy="4587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6916802" y="4132453"/>
            <a:ext cx="1573149" cy="4587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8489950" y="4132453"/>
            <a:ext cx="1574546" cy="4587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2196085" y="4591178"/>
            <a:ext cx="1573021" cy="4591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3769106" y="4591178"/>
            <a:ext cx="1573149" cy="4591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5342256" y="4591178"/>
            <a:ext cx="1574545" cy="4591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916802" y="4591178"/>
            <a:ext cx="1573149" cy="4591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8489950" y="4591178"/>
            <a:ext cx="1574546" cy="4591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1498539" y="685800"/>
            <a:ext cx="5935254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An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ál</a:t>
            </a:r>
            <a:r>
              <a:rPr sz="4400" spc="-14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spc="-9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is 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e </a:t>
            </a:r>
            <a:r>
              <a:rPr lang="es-CO" sz="4400" spc="-19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spc="4" dirty="0" err="1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sz="4400" spc="9" dirty="0" err="1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spc="4" dirty="0" err="1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itos</a:t>
            </a:r>
            <a:r>
              <a:rPr sz="4400" spc="-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spc="9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el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464325" y="685800"/>
            <a:ext cx="2003501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eg</a:t>
            </a:r>
            <a:r>
              <a:rPr sz="4400" spc="-4" dirty="0" err="1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cio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97370" y="1610057"/>
            <a:ext cx="145342" cy="10942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</a:p>
          <a:p>
            <a:pPr marL="12700">
              <a:lnSpc>
                <a:spcPct val="95825"/>
              </a:lnSpc>
              <a:spcBef>
                <a:spcPts val="786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006335" y="1610056"/>
            <a:ext cx="5295744" cy="1020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36">
              <a:lnSpc>
                <a:spcPts val="3370"/>
              </a:lnSpc>
              <a:spcBef>
                <a:spcPts val="168"/>
              </a:spcBef>
            </a:pPr>
            <a:r>
              <a:rPr sz="2800" i="1" dirty="0">
                <a:latin typeface="Times New Roman"/>
                <a:cs typeface="Times New Roman"/>
              </a:rPr>
              <a:t>¡No se </a:t>
            </a:r>
            <a:r>
              <a:rPr sz="2800" i="1" spc="4" dirty="0">
                <a:latin typeface="Times New Roman"/>
                <a:cs typeface="Times New Roman"/>
              </a:rPr>
              <a:t>de</a:t>
            </a:r>
            <a:r>
              <a:rPr sz="2800" i="1" spc="9" dirty="0">
                <a:latin typeface="Times New Roman"/>
                <a:cs typeface="Times New Roman"/>
              </a:rPr>
              <a:t>b</a:t>
            </a:r>
            <a:r>
              <a:rPr sz="2800" i="1" dirty="0">
                <a:latin typeface="Times New Roman"/>
                <a:cs typeface="Times New Roman"/>
              </a:rPr>
              <a:t>en igno</a:t>
            </a:r>
            <a:r>
              <a:rPr sz="2800" i="1" spc="9" dirty="0">
                <a:latin typeface="Times New Roman"/>
                <a:cs typeface="Times New Roman"/>
              </a:rPr>
              <a:t>ra</a:t>
            </a:r>
            <a:r>
              <a:rPr sz="2800" i="1" dirty="0">
                <a:latin typeface="Times New Roman"/>
                <a:cs typeface="Times New Roman"/>
              </a:rPr>
              <a:t>r!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786"/>
              </a:spcBef>
            </a:pP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spc="-9" dirty="0">
                <a:latin typeface="Times New Roman"/>
                <a:cs typeface="Times New Roman"/>
              </a:rPr>
              <a:t>r</a:t>
            </a:r>
            <a:r>
              <a:rPr sz="2800" spc="4" dirty="0">
                <a:latin typeface="Times New Roman"/>
                <a:cs typeface="Times New Roman"/>
              </a:rPr>
              <a:t>m</a:t>
            </a: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s y</a:t>
            </a:r>
            <a:r>
              <a:rPr sz="2800" spc="29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P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spc="-4" dirty="0">
                <a:latin typeface="Times New Roman"/>
                <a:cs typeface="Times New Roman"/>
              </a:rPr>
              <a:t>lít</a:t>
            </a:r>
            <a:r>
              <a:rPr sz="2800" spc="-25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ca</a:t>
            </a:r>
            <a:r>
              <a:rPr sz="2800" dirty="0">
                <a:latin typeface="Times New Roman"/>
                <a:cs typeface="Times New Roman"/>
              </a:rPr>
              <a:t>s 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n la</a:t>
            </a:r>
            <a:r>
              <a:rPr sz="2800" spc="-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f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c</a:t>
            </a:r>
            <a:r>
              <a:rPr sz="2800" spc="-4" dirty="0">
                <a:latin typeface="Times New Roman"/>
                <a:cs typeface="Times New Roman"/>
              </a:rPr>
              <a:t>i</a:t>
            </a:r>
            <a:r>
              <a:rPr sz="2800" spc="9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40448" y="2741792"/>
            <a:ext cx="256209" cy="1404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400" dirty="0"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690"/>
              </a:spcBef>
            </a:pPr>
            <a:r>
              <a:rPr sz="2400" dirty="0"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788"/>
              </a:spcBef>
            </a:pPr>
            <a:r>
              <a:rPr sz="2400" dirty="0"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04049" y="2761604"/>
            <a:ext cx="5591496" cy="14109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5"/>
              </a:lnSpc>
              <a:spcBef>
                <a:spcPts val="147"/>
              </a:spcBef>
            </a:pPr>
            <a:r>
              <a:rPr sz="2400" spc="-4" dirty="0">
                <a:latin typeface="Times New Roman"/>
                <a:cs typeface="Times New Roman"/>
              </a:rPr>
              <a:t>¿H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34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p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spc="19" dirty="0">
                <a:latin typeface="Times New Roman"/>
                <a:cs typeface="Times New Roman"/>
              </a:rPr>
              <a:t>n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38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es</a:t>
            </a:r>
            <a:r>
              <a:rPr sz="2400" spc="4" dirty="0">
                <a:latin typeface="Times New Roman"/>
                <a:cs typeface="Times New Roman"/>
              </a:rPr>
              <a:t>tr</a:t>
            </a:r>
            <a:r>
              <a:rPr sz="2400" dirty="0">
                <a:latin typeface="Times New Roman"/>
                <a:cs typeface="Times New Roman"/>
              </a:rPr>
              <a:t>atégicos?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690"/>
              </a:spcBef>
            </a:pPr>
            <a:r>
              <a:rPr sz="2400" spc="-4" dirty="0">
                <a:latin typeface="Times New Roman"/>
                <a:cs typeface="Times New Roman"/>
              </a:rPr>
              <a:t>¿Q</a:t>
            </a:r>
            <a:r>
              <a:rPr sz="2400" dirty="0">
                <a:latin typeface="Times New Roman"/>
                <a:cs typeface="Times New Roman"/>
              </a:rPr>
              <a:t>u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én</a:t>
            </a:r>
            <a:r>
              <a:rPr sz="2400" spc="-68" dirty="0">
                <a:latin typeface="Times New Roman"/>
                <a:cs typeface="Times New Roman"/>
              </a:rPr>
              <a:t> </a:t>
            </a:r>
            <a:r>
              <a:rPr sz="2400" spc="9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spc="19" dirty="0">
                <a:latin typeface="Times New Roman"/>
                <a:cs typeface="Times New Roman"/>
              </a:rPr>
              <a:t>p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400" spc="19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6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13" dirty="0">
                <a:latin typeface="Times New Roman"/>
                <a:cs typeface="Times New Roman"/>
              </a:rPr>
              <a:t> </a:t>
            </a:r>
            <a:r>
              <a:rPr sz="2400" spc="9" dirty="0">
                <a:latin typeface="Times New Roman"/>
                <a:cs typeface="Times New Roman"/>
              </a:rPr>
              <a:t>q</a:t>
            </a:r>
            <a:r>
              <a:rPr sz="2400" spc="19" dirty="0">
                <a:latin typeface="Times New Roman"/>
                <a:cs typeface="Times New Roman"/>
              </a:rPr>
              <a:t>u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-14" dirty="0">
                <a:latin typeface="Times New Roman"/>
                <a:cs typeface="Times New Roman"/>
              </a:rPr>
              <a:t>é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4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está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c</a:t>
            </a:r>
            <a:r>
              <a:rPr sz="2400" spc="9" dirty="0">
                <a:latin typeface="Times New Roman"/>
                <a:cs typeface="Times New Roman"/>
              </a:rPr>
              <a:t>o</a:t>
            </a:r>
            <a:r>
              <a:rPr sz="2400" spc="4" dirty="0">
                <a:latin typeface="Times New Roman"/>
                <a:cs typeface="Times New Roman"/>
              </a:rPr>
              <a:t>ntr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59" dirty="0">
                <a:latin typeface="Times New Roman"/>
                <a:cs typeface="Times New Roman"/>
              </a:rPr>
              <a:t> </a:t>
            </a:r>
            <a:r>
              <a:rPr sz="2400" spc="-9" dirty="0">
                <a:latin typeface="Times New Roman"/>
                <a:cs typeface="Times New Roman"/>
              </a:rPr>
              <a:t>t</a:t>
            </a:r>
            <a:r>
              <a:rPr sz="2400" spc="4" dirty="0">
                <a:latin typeface="Times New Roman"/>
                <a:cs typeface="Times New Roman"/>
              </a:rPr>
              <a:t>í?</a:t>
            </a:r>
            <a:endParaRPr sz="2400">
              <a:latin typeface="Times New Roman"/>
              <a:cs typeface="Times New Roman"/>
            </a:endParaRPr>
          </a:p>
          <a:p>
            <a:pPr marL="12700" marR="53263">
              <a:lnSpc>
                <a:spcPct val="95825"/>
              </a:lnSpc>
              <a:spcBef>
                <a:spcPts val="836"/>
              </a:spcBef>
            </a:pPr>
            <a:r>
              <a:rPr sz="2400" spc="4" dirty="0">
                <a:latin typeface="Times New Roman"/>
                <a:cs typeface="Times New Roman"/>
              </a:rPr>
              <a:t>¿</a:t>
            </a:r>
            <a:r>
              <a:rPr sz="2400" spc="-14" dirty="0">
                <a:latin typeface="Times New Roman"/>
                <a:cs typeface="Times New Roman"/>
              </a:rPr>
              <a:t>C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spc="4" dirty="0">
                <a:latin typeface="Times New Roman"/>
                <a:cs typeface="Times New Roman"/>
              </a:rPr>
              <a:t>nf</a:t>
            </a:r>
            <a:r>
              <a:rPr sz="2400" dirty="0">
                <a:latin typeface="Times New Roman"/>
                <a:cs typeface="Times New Roman"/>
              </a:rPr>
              <a:t>li</a:t>
            </a:r>
            <a:r>
              <a:rPr sz="2400" spc="-9" dirty="0">
                <a:latin typeface="Times New Roman"/>
                <a:cs typeface="Times New Roman"/>
              </a:rPr>
              <a:t>c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2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</a:t>
            </a:r>
            <a:r>
              <a:rPr sz="2400" spc="-26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spc="4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icina?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82944" y="4308172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06334" y="4334080"/>
            <a:ext cx="523266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800" spc="-4" dirty="0" err="1">
                <a:latin typeface="Times New Roman"/>
                <a:cs typeface="Times New Roman"/>
              </a:rPr>
              <a:t>P</a:t>
            </a:r>
            <a:r>
              <a:rPr sz="2800" dirty="0" err="1">
                <a:latin typeface="Times New Roman"/>
                <a:cs typeface="Times New Roman"/>
              </a:rPr>
              <a:t>res</a:t>
            </a:r>
            <a:r>
              <a:rPr sz="2800" spc="14" dirty="0" err="1">
                <a:latin typeface="Times New Roman"/>
                <a:cs typeface="Times New Roman"/>
              </a:rPr>
              <a:t>u</a:t>
            </a:r>
            <a:r>
              <a:rPr sz="2800" spc="-4" dirty="0" err="1">
                <a:latin typeface="Times New Roman"/>
                <a:cs typeface="Times New Roman"/>
              </a:rPr>
              <a:t>p</a:t>
            </a:r>
            <a:r>
              <a:rPr sz="2800" spc="4" dirty="0" err="1">
                <a:latin typeface="Times New Roman"/>
                <a:cs typeface="Times New Roman"/>
              </a:rPr>
              <a:t>ues</a:t>
            </a:r>
            <a:r>
              <a:rPr sz="2800" dirty="0" err="1">
                <a:latin typeface="Times New Roman"/>
                <a:cs typeface="Times New Roman"/>
              </a:rPr>
              <a:t>tos</a:t>
            </a:r>
            <a:r>
              <a:rPr lang="es-MX" sz="2800" dirty="0">
                <a:latin typeface="Times New Roman"/>
                <a:cs typeface="Times New Roman"/>
              </a:rPr>
              <a:t> y personal técnico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40448" y="4871456"/>
            <a:ext cx="25620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400" dirty="0"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04048" y="4897364"/>
            <a:ext cx="437775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400" spc="-4" dirty="0" err="1">
                <a:latin typeface="Times New Roman"/>
                <a:cs typeface="Times New Roman"/>
              </a:rPr>
              <a:t>D</a:t>
            </a:r>
            <a:r>
              <a:rPr sz="2400" spc="19" dirty="0" err="1">
                <a:latin typeface="Times New Roman"/>
                <a:cs typeface="Times New Roman"/>
              </a:rPr>
              <a:t>o</a:t>
            </a:r>
            <a:r>
              <a:rPr sz="2400" spc="-14" dirty="0" err="1">
                <a:latin typeface="Times New Roman"/>
                <a:cs typeface="Times New Roman"/>
              </a:rPr>
              <a:t>c</a:t>
            </a:r>
            <a:r>
              <a:rPr sz="2400" spc="19" dirty="0" err="1">
                <a:latin typeface="Times New Roman"/>
                <a:cs typeface="Times New Roman"/>
              </a:rPr>
              <a:t>u</a:t>
            </a:r>
            <a:r>
              <a:rPr sz="2400" spc="-14" dirty="0" err="1">
                <a:latin typeface="Times New Roman"/>
                <a:cs typeface="Times New Roman"/>
              </a:rPr>
              <a:t>m</a:t>
            </a:r>
            <a:r>
              <a:rPr sz="2400" dirty="0" err="1">
                <a:latin typeface="Times New Roman"/>
                <a:cs typeface="Times New Roman"/>
              </a:rPr>
              <a:t>e</a:t>
            </a:r>
            <a:r>
              <a:rPr sz="2400" spc="19" dirty="0" err="1">
                <a:latin typeface="Times New Roman"/>
                <a:cs typeface="Times New Roman"/>
              </a:rPr>
              <a:t>n</a:t>
            </a:r>
            <a:r>
              <a:rPr sz="2400" spc="4" dirty="0" err="1">
                <a:latin typeface="Times New Roman"/>
                <a:cs typeface="Times New Roman"/>
              </a:rPr>
              <a:t>t</a:t>
            </a:r>
            <a:r>
              <a:rPr sz="2400" spc="-14" dirty="0" err="1">
                <a:latin typeface="Times New Roman"/>
                <a:cs typeface="Times New Roman"/>
              </a:rPr>
              <a:t>a</a:t>
            </a:r>
            <a:r>
              <a:rPr sz="2400" dirty="0" err="1">
                <a:latin typeface="Times New Roman"/>
                <a:cs typeface="Times New Roman"/>
              </a:rPr>
              <a:t>r</a:t>
            </a:r>
            <a:r>
              <a:rPr lang="es-MX" sz="2400" dirty="0">
                <a:latin typeface="Times New Roman"/>
                <a:cs typeface="Times New Roman"/>
              </a:rPr>
              <a:t> ROI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82944" y="5413403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06335" y="5439310"/>
            <a:ext cx="542745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800" spc="-4" dirty="0" err="1">
                <a:latin typeface="Times New Roman"/>
                <a:cs typeface="Times New Roman"/>
              </a:rPr>
              <a:t>Pl</a:t>
            </a:r>
            <a:r>
              <a:rPr sz="2800" spc="4" dirty="0" err="1">
                <a:latin typeface="Times New Roman"/>
                <a:cs typeface="Times New Roman"/>
              </a:rPr>
              <a:t>an</a:t>
            </a:r>
            <a:r>
              <a:rPr sz="2800" spc="-14" dirty="0" err="1">
                <a:latin typeface="Times New Roman"/>
                <a:cs typeface="Times New Roman"/>
              </a:rPr>
              <a:t>i</a:t>
            </a:r>
            <a:r>
              <a:rPr sz="2800" dirty="0" err="1">
                <a:latin typeface="Times New Roman"/>
                <a:cs typeface="Times New Roman"/>
              </a:rPr>
              <a:t>f</a:t>
            </a:r>
            <a:r>
              <a:rPr sz="2800" spc="-4" dirty="0" err="1">
                <a:latin typeface="Times New Roman"/>
                <a:cs typeface="Times New Roman"/>
              </a:rPr>
              <a:t>i</a:t>
            </a:r>
            <a:r>
              <a:rPr sz="2800" spc="4" dirty="0" err="1">
                <a:latin typeface="Times New Roman"/>
                <a:cs typeface="Times New Roman"/>
              </a:rPr>
              <a:t>ca</a:t>
            </a:r>
            <a:r>
              <a:rPr sz="2800" spc="9" dirty="0" err="1">
                <a:latin typeface="Times New Roman"/>
                <a:cs typeface="Times New Roman"/>
              </a:rPr>
              <a:t>c</a:t>
            </a:r>
            <a:r>
              <a:rPr sz="2800" spc="-14" dirty="0" err="1">
                <a:latin typeface="Times New Roman"/>
                <a:cs typeface="Times New Roman"/>
              </a:rPr>
              <a:t>i</a:t>
            </a:r>
            <a:r>
              <a:rPr sz="2800" spc="4" dirty="0" err="1">
                <a:latin typeface="Times New Roman"/>
                <a:cs typeface="Times New Roman"/>
              </a:rPr>
              <a:t>ó</a:t>
            </a:r>
            <a:r>
              <a:rPr sz="2800" dirty="0" err="1">
                <a:latin typeface="Times New Roman"/>
                <a:cs typeface="Times New Roman"/>
              </a:rPr>
              <a:t>n</a:t>
            </a:r>
            <a:r>
              <a:rPr lang="es-MX" sz="2800" dirty="0">
                <a:latin typeface="Times New Roman"/>
                <a:cs typeface="Times New Roman"/>
              </a:rPr>
              <a:t> del proyecto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30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53790E4-C474-1C38-6181-BFFE30801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190" y="3837587"/>
            <a:ext cx="5130276" cy="17838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1447800" y="685800"/>
            <a:ext cx="6874197" cy="13953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Diseño </a:t>
            </a:r>
            <a:r>
              <a:rPr sz="4400" spc="9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e r</a:t>
            </a:r>
            <a:r>
              <a:rPr sz="4400" spc="-19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des 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“</a:t>
            </a:r>
            <a:r>
              <a:rPr sz="4400" spc="-84" dirty="0">
                <a:solidFill>
                  <a:srgbClr val="FF0000"/>
                </a:solidFill>
                <a:latin typeface="Times New Roman"/>
                <a:cs typeface="Times New Roman"/>
              </a:rPr>
              <a:t>Tr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ad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al”</a:t>
            </a:r>
          </a:p>
          <a:p>
            <a:pPr marL="14224" marR="83896">
              <a:lnSpc>
                <a:spcPct val="95825"/>
              </a:lnSpc>
              <a:spcBef>
                <a:spcPts val="3803"/>
              </a:spcBef>
            </a:pPr>
            <a:r>
              <a:rPr sz="2000" dirty="0">
                <a:latin typeface="Times New Roman"/>
                <a:cs typeface="Times New Roman"/>
              </a:rPr>
              <a:t>•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836724" y="1813462"/>
            <a:ext cx="4492621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-4" dirty="0">
                <a:latin typeface="Times New Roman"/>
                <a:cs typeface="Times New Roman"/>
              </a:rPr>
              <a:t>B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-14" dirty="0">
                <a:latin typeface="Times New Roman"/>
                <a:cs typeface="Times New Roman"/>
              </a:rPr>
              <a:t>a</a:t>
            </a:r>
            <a:r>
              <a:rPr sz="2000" spc="4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9" dirty="0">
                <a:latin typeface="Times New Roman"/>
                <a:cs typeface="Times New Roman"/>
              </a:rPr>
              <a:t> </a:t>
            </a:r>
            <a:r>
              <a:rPr sz="2000" spc="-14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9" dirty="0">
                <a:latin typeface="Times New Roman"/>
                <a:cs typeface="Times New Roman"/>
              </a:rPr>
              <a:t> </a:t>
            </a:r>
            <a:r>
              <a:rPr sz="2000" spc="19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4" dirty="0">
                <a:latin typeface="Times New Roman"/>
                <a:cs typeface="Times New Roman"/>
              </a:rPr>
              <a:t> </a:t>
            </a:r>
            <a:r>
              <a:rPr sz="2000" spc="-14" dirty="0">
                <a:latin typeface="Times New Roman"/>
                <a:cs typeface="Times New Roman"/>
              </a:rPr>
              <a:t>c</a:t>
            </a:r>
            <a:r>
              <a:rPr sz="2000" spc="4" dirty="0">
                <a:latin typeface="Times New Roman"/>
                <a:cs typeface="Times New Roman"/>
              </a:rPr>
              <a:t>on</a:t>
            </a:r>
            <a:r>
              <a:rPr sz="2000" spc="-4" dirty="0">
                <a:latin typeface="Times New Roman"/>
                <a:cs typeface="Times New Roman"/>
              </a:rPr>
              <a:t>j</a:t>
            </a:r>
            <a:r>
              <a:rPr sz="2000" spc="4" dirty="0">
                <a:latin typeface="Times New Roman"/>
                <a:cs typeface="Times New Roman"/>
              </a:rPr>
              <a:t>u</a:t>
            </a:r>
            <a:r>
              <a:rPr sz="2000" spc="19" dirty="0">
                <a:latin typeface="Times New Roman"/>
                <a:cs typeface="Times New Roman"/>
              </a:rPr>
              <a:t>n</a:t>
            </a:r>
            <a:r>
              <a:rPr sz="2000" spc="-14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9" dirty="0">
                <a:latin typeface="Times New Roman"/>
                <a:cs typeface="Times New Roman"/>
              </a:rPr>
              <a:t> </a:t>
            </a:r>
            <a:r>
              <a:rPr sz="2000" spc="19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r</a:t>
            </a:r>
            <a:r>
              <a:rPr sz="2000" b="1" spc="-39" dirty="0">
                <a:latin typeface="Times New Roman"/>
                <a:cs typeface="Times New Roman"/>
              </a:rPr>
              <a:t>e</a:t>
            </a:r>
            <a:r>
              <a:rPr sz="2000" b="1" spc="19" dirty="0">
                <a:latin typeface="Times New Roman"/>
                <a:cs typeface="Times New Roman"/>
              </a:rPr>
              <a:t>g</a:t>
            </a:r>
            <a:r>
              <a:rPr sz="2000" b="1" spc="-14" dirty="0">
                <a:latin typeface="Times New Roman"/>
                <a:cs typeface="Times New Roman"/>
              </a:rPr>
              <a:t>l</a:t>
            </a:r>
            <a:r>
              <a:rPr sz="2000" b="1" spc="19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s</a:t>
            </a:r>
            <a:r>
              <a:rPr sz="2000" b="1" spc="-9" dirty="0">
                <a:latin typeface="Times New Roman"/>
                <a:cs typeface="Times New Roman"/>
              </a:rPr>
              <a:t> </a:t>
            </a:r>
            <a:r>
              <a:rPr sz="2000" b="1" spc="19" dirty="0">
                <a:latin typeface="Times New Roman"/>
                <a:cs typeface="Times New Roman"/>
              </a:rPr>
              <a:t>g</a:t>
            </a:r>
            <a:r>
              <a:rPr sz="2000" b="1" dirty="0">
                <a:latin typeface="Times New Roman"/>
                <a:cs typeface="Times New Roman"/>
              </a:rPr>
              <a:t>ene</a:t>
            </a:r>
            <a:r>
              <a:rPr sz="2000" b="1" spc="-14" dirty="0">
                <a:latin typeface="Times New Roman"/>
                <a:cs typeface="Times New Roman"/>
              </a:rPr>
              <a:t>r</a:t>
            </a:r>
            <a:r>
              <a:rPr sz="2000" b="1" spc="4" dirty="0">
                <a:latin typeface="Times New Roman"/>
                <a:cs typeface="Times New Roman"/>
              </a:rPr>
              <a:t>a</a:t>
            </a:r>
            <a:r>
              <a:rPr sz="2000" b="1" spc="-4" dirty="0">
                <a:latin typeface="Times New Roman"/>
                <a:cs typeface="Times New Roman"/>
              </a:rPr>
              <a:t>l</a:t>
            </a:r>
            <a:r>
              <a:rPr sz="2000" b="1" dirty="0">
                <a:latin typeface="Times New Roman"/>
                <a:cs typeface="Times New Roman"/>
              </a:rPr>
              <a:t>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06827" y="2194843"/>
            <a:ext cx="190830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dirty="0"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71953" y="2207035"/>
            <a:ext cx="5143402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dirty="0">
                <a:latin typeface="Times New Roman"/>
                <a:cs typeface="Times New Roman"/>
              </a:rPr>
              <a:t>“</a:t>
            </a:r>
            <a:r>
              <a:rPr sz="2000" spc="4" dirty="0">
                <a:latin typeface="Times New Roman"/>
                <a:cs typeface="Times New Roman"/>
              </a:rPr>
              <a:t>8</a:t>
            </a:r>
            <a:r>
              <a:rPr sz="2000" spc="19" dirty="0">
                <a:latin typeface="Times New Roman"/>
                <a:cs typeface="Times New Roman"/>
              </a:rPr>
              <a:t>0</a:t>
            </a:r>
            <a:r>
              <a:rPr sz="2000" spc="-14" dirty="0">
                <a:latin typeface="Times New Roman"/>
                <a:cs typeface="Times New Roman"/>
              </a:rPr>
              <a:t>/</a:t>
            </a:r>
            <a:r>
              <a:rPr sz="2000" spc="4" dirty="0">
                <a:latin typeface="Times New Roman"/>
                <a:cs typeface="Times New Roman"/>
              </a:rPr>
              <a:t>2</a:t>
            </a:r>
            <a:r>
              <a:rPr sz="2000" spc="19" dirty="0">
                <a:latin typeface="Times New Roman"/>
                <a:cs typeface="Times New Roman"/>
              </a:rPr>
              <a:t>0</a:t>
            </a:r>
            <a:r>
              <a:rPr sz="2000" dirty="0">
                <a:latin typeface="Times New Roman"/>
                <a:cs typeface="Times New Roman"/>
              </a:rPr>
              <a:t>”</a:t>
            </a:r>
            <a:r>
              <a:rPr sz="2000" spc="-9" dirty="0">
                <a:latin typeface="Times New Roman"/>
                <a:cs typeface="Times New Roman"/>
              </a:rPr>
              <a:t> (</a:t>
            </a:r>
            <a:r>
              <a:rPr sz="2000" spc="19" dirty="0">
                <a:latin typeface="Times New Roman"/>
                <a:cs typeface="Times New Roman"/>
              </a:rPr>
              <a:t>8</a:t>
            </a:r>
            <a:r>
              <a:rPr sz="2000" spc="-4" dirty="0">
                <a:latin typeface="Times New Roman"/>
                <a:cs typeface="Times New Roman"/>
              </a:rPr>
              <a:t>0</a:t>
            </a:r>
            <a:r>
              <a:rPr sz="2000" dirty="0">
                <a:latin typeface="Times New Roman"/>
                <a:cs typeface="Times New Roman"/>
              </a:rPr>
              <a:t>%</a:t>
            </a:r>
            <a:r>
              <a:rPr sz="2000" spc="14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9" dirty="0">
                <a:latin typeface="Times New Roman"/>
                <a:cs typeface="Times New Roman"/>
              </a:rPr>
              <a:t>á</a:t>
            </a:r>
            <a:r>
              <a:rPr sz="2000" dirty="0">
                <a:latin typeface="Times New Roman"/>
                <a:cs typeface="Times New Roman"/>
              </a:rPr>
              <a:t>fi</a:t>
            </a:r>
            <a:r>
              <a:rPr sz="2000" spc="-14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9" dirty="0">
                <a:latin typeface="Times New Roman"/>
                <a:cs typeface="Times New Roman"/>
              </a:rPr>
              <a:t> </a:t>
            </a:r>
            <a:r>
              <a:rPr sz="2000" spc="-14" dirty="0">
                <a:latin typeface="Times New Roman"/>
                <a:cs typeface="Times New Roman"/>
              </a:rPr>
              <a:t>l</a:t>
            </a:r>
            <a:r>
              <a:rPr sz="2000" spc="19" dirty="0">
                <a:latin typeface="Times New Roman"/>
                <a:cs typeface="Times New Roman"/>
              </a:rPr>
              <a:t>o</a:t>
            </a:r>
            <a:r>
              <a:rPr sz="2000" spc="-14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4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9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2</a:t>
            </a:r>
            <a:r>
              <a:rPr sz="2000" spc="19" dirty="0">
                <a:latin typeface="Times New Roman"/>
                <a:cs typeface="Times New Roman"/>
              </a:rPr>
              <a:t>0</a:t>
            </a:r>
            <a:r>
              <a:rPr sz="2000" dirty="0">
                <a:latin typeface="Times New Roman"/>
                <a:cs typeface="Times New Roman"/>
              </a:rPr>
              <a:t>%</a:t>
            </a:r>
            <a:r>
              <a:rPr sz="2000" spc="-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spc="19" dirty="0">
                <a:latin typeface="Times New Roman"/>
                <a:cs typeface="Times New Roman"/>
              </a:rPr>
              <a:t>o</a:t>
            </a:r>
            <a:r>
              <a:rPr sz="2000" spc="-4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9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4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s</a:t>
            </a:r>
            <a:r>
              <a:rPr sz="2000" spc="4" dirty="0">
                <a:latin typeface="Times New Roman"/>
                <a:cs typeface="Times New Roman"/>
              </a:rPr>
              <a:t>u</a:t>
            </a:r>
            <a:r>
              <a:rPr sz="2000" spc="19" dirty="0">
                <a:latin typeface="Times New Roman"/>
                <a:cs typeface="Times New Roman"/>
              </a:rPr>
              <a:t>b</a:t>
            </a:r>
            <a:r>
              <a:rPr sz="2000" spc="4" dirty="0">
                <a:latin typeface="Times New Roman"/>
                <a:cs typeface="Times New Roman"/>
              </a:rPr>
              <a:t>r</a:t>
            </a:r>
            <a:r>
              <a:rPr sz="2000" spc="-14" dirty="0">
                <a:latin typeface="Times New Roman"/>
                <a:cs typeface="Times New Roman"/>
              </a:rPr>
              <a:t>e</a:t>
            </a:r>
            <a:r>
              <a:rPr sz="2000" spc="19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4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62453" y="2565721"/>
            <a:ext cx="126746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dirty="0">
                <a:latin typeface="Times New Roman"/>
                <a:cs typeface="Times New Roman"/>
              </a:rPr>
              <a:t>•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89528" y="2577913"/>
            <a:ext cx="6135166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lang="es-MX" sz="1600" spc="4" dirty="0">
                <a:latin typeface="Times New Roman"/>
                <a:cs typeface="Times New Roman"/>
              </a:rPr>
              <a:t>S</a:t>
            </a:r>
            <a:r>
              <a:rPr sz="1600" dirty="0" err="1">
                <a:latin typeface="Times New Roman"/>
                <a:cs typeface="Times New Roman"/>
              </a:rPr>
              <a:t>i</a:t>
            </a:r>
            <a:r>
              <a:rPr sz="1600" spc="-6" dirty="0">
                <a:latin typeface="Times New Roman"/>
                <a:cs typeface="Times New Roman"/>
              </a:rPr>
              <a:t> </a:t>
            </a:r>
            <a:r>
              <a:rPr sz="1600" spc="19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4" dirty="0">
                <a:latin typeface="Times New Roman"/>
                <a:cs typeface="Times New Roman"/>
              </a:rPr>
              <a:t>s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-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</a:t>
            </a:r>
            <a:r>
              <a:rPr sz="1600" spc="19" dirty="0">
                <a:latin typeface="Times New Roman"/>
                <a:cs typeface="Times New Roman"/>
              </a:rPr>
              <a:t>u</a:t>
            </a:r>
            <a:r>
              <a:rPr sz="1600" spc="-39" dirty="0">
                <a:latin typeface="Times New Roman"/>
                <a:cs typeface="Times New Roman"/>
              </a:rPr>
              <a:t>m</a:t>
            </a:r>
            <a:r>
              <a:rPr sz="1600" spc="19" dirty="0">
                <a:latin typeface="Times New Roman"/>
                <a:cs typeface="Times New Roman"/>
              </a:rPr>
              <a:t>p</a:t>
            </a:r>
            <a:r>
              <a:rPr sz="1600" dirty="0">
                <a:latin typeface="Times New Roman"/>
                <a:cs typeface="Times New Roman"/>
              </a:rPr>
              <a:t>le</a:t>
            </a:r>
            <a:r>
              <a:rPr sz="1600" spc="-37" dirty="0">
                <a:latin typeface="Times New Roman"/>
                <a:cs typeface="Times New Roman"/>
              </a:rPr>
              <a:t> </a:t>
            </a:r>
            <a:r>
              <a:rPr sz="1600" spc="19" dirty="0">
                <a:latin typeface="Times New Roman"/>
                <a:cs typeface="Times New Roman"/>
              </a:rPr>
              <a:t>p</a:t>
            </a:r>
            <a:r>
              <a:rPr sz="1600" spc="4" dirty="0">
                <a:latin typeface="Times New Roman"/>
                <a:cs typeface="Times New Roman"/>
              </a:rPr>
              <a:t>u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4" dirty="0">
                <a:latin typeface="Times New Roman"/>
                <a:cs typeface="Times New Roman"/>
              </a:rPr>
              <a:t>d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-43" dirty="0">
                <a:latin typeface="Times New Roman"/>
                <a:cs typeface="Times New Roman"/>
              </a:rPr>
              <a:t> </a:t>
            </a:r>
            <a:r>
              <a:rPr sz="1600" spc="-39" dirty="0">
                <a:latin typeface="Times New Roman"/>
                <a:cs typeface="Times New Roman"/>
              </a:rPr>
              <a:t>m</a:t>
            </a:r>
            <a:r>
              <a:rPr sz="1600" spc="19" dirty="0">
                <a:latin typeface="Times New Roman"/>
                <a:cs typeface="Times New Roman"/>
              </a:rPr>
              <a:t>o</a:t>
            </a:r>
            <a:r>
              <a:rPr sz="1600" spc="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er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9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ec</a:t>
            </a:r>
            <a:r>
              <a:rPr sz="1600" spc="4" dirty="0">
                <a:latin typeface="Times New Roman"/>
                <a:cs typeface="Times New Roman"/>
              </a:rPr>
              <a:t>u</a:t>
            </a:r>
            <a:r>
              <a:rPr sz="1600" spc="-4" dirty="0">
                <a:latin typeface="Times New Roman"/>
                <a:cs typeface="Times New Roman"/>
              </a:rPr>
              <a:t>r</a:t>
            </a:r>
            <a:r>
              <a:rPr sz="1600" spc="4" dirty="0">
                <a:latin typeface="Times New Roman"/>
                <a:cs typeface="Times New Roman"/>
              </a:rPr>
              <a:t>sos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-62" dirty="0">
                <a:latin typeface="Times New Roman"/>
                <a:cs typeface="Times New Roman"/>
              </a:rPr>
              <a:t> </a:t>
            </a:r>
            <a:r>
              <a:rPr sz="1600" spc="-29" dirty="0">
                <a:latin typeface="Times New Roman"/>
                <a:cs typeface="Times New Roman"/>
              </a:rPr>
              <a:t>m</a:t>
            </a:r>
            <a:r>
              <a:rPr sz="1600" spc="4" dirty="0">
                <a:latin typeface="Times New Roman"/>
                <a:cs typeface="Times New Roman"/>
              </a:rPr>
              <a:t>o</a:t>
            </a:r>
            <a:r>
              <a:rPr sz="1600" spc="19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er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4" dirty="0">
                <a:latin typeface="Times New Roman"/>
                <a:cs typeface="Times New Roman"/>
              </a:rPr>
              <a:t>usu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4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i</a:t>
            </a:r>
            <a:r>
              <a:rPr sz="1600" spc="19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-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7" dirty="0">
                <a:latin typeface="Times New Roman"/>
                <a:cs typeface="Times New Roman"/>
              </a:rPr>
              <a:t> </a:t>
            </a:r>
            <a:r>
              <a:rPr sz="1600" spc="-14" dirty="0">
                <a:latin typeface="Times New Roman"/>
                <a:cs typeface="Times New Roman"/>
              </a:rPr>
              <a:t>a</a:t>
            </a:r>
            <a:r>
              <a:rPr sz="1600" spc="19" dirty="0">
                <a:latin typeface="Times New Roman"/>
                <a:cs typeface="Times New Roman"/>
              </a:rPr>
              <a:t>ñ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4" dirty="0">
                <a:latin typeface="Times New Roman"/>
                <a:cs typeface="Times New Roman"/>
              </a:rPr>
              <a:t>d</a:t>
            </a:r>
            <a:r>
              <a:rPr sz="1600" dirty="0">
                <a:latin typeface="Times New Roman"/>
                <a:cs typeface="Times New Roman"/>
              </a:rPr>
              <a:t>ir</a:t>
            </a:r>
            <a:r>
              <a:rPr sz="1600" spc="-54" dirty="0">
                <a:latin typeface="Times New Roman"/>
                <a:cs typeface="Times New Roman"/>
              </a:rPr>
              <a:t> </a:t>
            </a:r>
            <a:r>
              <a:rPr sz="1600" spc="4" dirty="0">
                <a:latin typeface="Times New Roman"/>
                <a:cs typeface="Times New Roman"/>
              </a:rPr>
              <a:t>s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-4" dirty="0">
                <a:latin typeface="Times New Roman"/>
                <a:cs typeface="Times New Roman"/>
              </a:rPr>
              <a:t>r</a:t>
            </a:r>
            <a:r>
              <a:rPr sz="1600" spc="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i</a:t>
            </a:r>
            <a:r>
              <a:rPr sz="1600" spc="4" dirty="0">
                <a:latin typeface="Times New Roman"/>
                <a:cs typeface="Times New Roman"/>
              </a:rPr>
              <a:t>d</a:t>
            </a:r>
            <a:r>
              <a:rPr sz="1600" spc="9" dirty="0">
                <a:latin typeface="Times New Roman"/>
                <a:cs typeface="Times New Roman"/>
              </a:rPr>
              <a:t>o</a:t>
            </a:r>
            <a:r>
              <a:rPr sz="1600" spc="-4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4" dirty="0">
                <a:latin typeface="Times New Roman"/>
                <a:cs typeface="Times New Roman"/>
              </a:rPr>
              <a:t>s</a:t>
            </a:r>
            <a:r>
              <a:rPr sz="16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06827" y="2908075"/>
            <a:ext cx="190830" cy="6748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dirty="0"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702"/>
              </a:spcBef>
            </a:pPr>
            <a:r>
              <a:rPr sz="2000" dirty="0"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71954" y="2920267"/>
            <a:ext cx="7323581" cy="6748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dirty="0">
                <a:latin typeface="Times New Roman"/>
                <a:cs typeface="Times New Roman"/>
              </a:rPr>
              <a:t>“</a:t>
            </a:r>
            <a:r>
              <a:rPr lang="es-MX" sz="2000" dirty="0">
                <a:latin typeface="Times New Roman"/>
                <a:cs typeface="Times New Roman"/>
              </a:rPr>
              <a:t>S</a:t>
            </a:r>
            <a:r>
              <a:rPr sz="2000" spc="4" dirty="0">
                <a:latin typeface="Times New Roman"/>
                <a:cs typeface="Times New Roman"/>
              </a:rPr>
              <a:t>w</a:t>
            </a:r>
            <a:r>
              <a:rPr sz="2000" spc="-4" dirty="0">
                <a:latin typeface="Times New Roman"/>
                <a:cs typeface="Times New Roman"/>
              </a:rPr>
              <a:t>it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9" dirty="0">
                <a:latin typeface="Times New Roman"/>
                <a:cs typeface="Times New Roman"/>
              </a:rPr>
              <a:t>h</a:t>
            </a:r>
            <a:r>
              <a:rPr lang="es-MX" sz="2000" spc="-9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</a:t>
            </a:r>
            <a:r>
              <a:rPr sz="2000" spc="-14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spc="19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re</a:t>
            </a:r>
            <a:r>
              <a:rPr sz="2000" spc="4" dirty="0">
                <a:latin typeface="Times New Roman"/>
                <a:cs typeface="Times New Roman"/>
              </a:rPr>
              <a:t> q</a:t>
            </a:r>
            <a:r>
              <a:rPr sz="2000" spc="19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9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pu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4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as,</a:t>
            </a:r>
            <a:r>
              <a:rPr sz="2000" spc="19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r</a:t>
            </a:r>
            <a:r>
              <a:rPr sz="2000" spc="4" dirty="0">
                <a:latin typeface="Times New Roman"/>
                <a:cs typeface="Times New Roman"/>
              </a:rPr>
              <a:t>o</a:t>
            </a:r>
            <a:r>
              <a:rPr sz="2000" spc="19" dirty="0">
                <a:latin typeface="Times New Roman"/>
                <a:cs typeface="Times New Roman"/>
              </a:rPr>
              <a:t>u</a:t>
            </a:r>
            <a:r>
              <a:rPr sz="2000" spc="-4" dirty="0">
                <a:latin typeface="Times New Roman"/>
                <a:cs typeface="Times New Roman"/>
              </a:rPr>
              <a:t>t</a:t>
            </a:r>
            <a:r>
              <a:rPr sz="2000" spc="-14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rs</a:t>
            </a:r>
            <a:r>
              <a:rPr sz="2000" spc="4" dirty="0">
                <a:latin typeface="Times New Roman"/>
                <a:cs typeface="Times New Roman"/>
              </a:rPr>
              <a:t> </a:t>
            </a:r>
            <a:r>
              <a:rPr sz="2000" spc="-14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4" dirty="0">
                <a:latin typeface="Times New Roman"/>
                <a:cs typeface="Times New Roman"/>
              </a:rPr>
              <a:t>a</a:t>
            </a:r>
            <a:r>
              <a:rPr sz="2000" spc="4" dirty="0">
                <a:latin typeface="Times New Roman"/>
                <a:cs typeface="Times New Roman"/>
              </a:rPr>
              <a:t>n</a:t>
            </a:r>
            <a:r>
              <a:rPr sz="2000" spc="19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19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19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4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9" dirty="0">
                <a:latin typeface="Times New Roman"/>
                <a:cs typeface="Times New Roman"/>
              </a:rPr>
              <a:t>m</a:t>
            </a:r>
            <a:r>
              <a:rPr sz="2000" spc="-14" dirty="0">
                <a:latin typeface="Times New Roman"/>
                <a:cs typeface="Times New Roman"/>
              </a:rPr>
              <a:t>á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</a:t>
            </a:r>
            <a:r>
              <a:rPr sz="2000" spc="-19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9" dirty="0">
                <a:latin typeface="Times New Roman"/>
                <a:cs typeface="Times New Roman"/>
              </a:rPr>
              <a:t>d</a:t>
            </a:r>
            <a:r>
              <a:rPr sz="2000" spc="-4" dirty="0">
                <a:latin typeface="Times New Roman"/>
                <a:cs typeface="Times New Roman"/>
              </a:rPr>
              <a:t>i</a:t>
            </a:r>
            <a:r>
              <a:rPr sz="2000" spc="19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”</a:t>
            </a:r>
          </a:p>
          <a:p>
            <a:pPr marL="12700" marR="38176">
              <a:lnSpc>
                <a:spcPct val="95825"/>
              </a:lnSpc>
              <a:spcBef>
                <a:spcPts val="702"/>
              </a:spcBef>
            </a:pPr>
            <a:r>
              <a:rPr sz="2000" spc="4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9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ti</a:t>
            </a:r>
            <a:r>
              <a:rPr sz="2000" spc="-14" dirty="0">
                <a:latin typeface="Times New Roman"/>
                <a:cs typeface="Times New Roman"/>
              </a:rPr>
              <a:t>e</a:t>
            </a:r>
            <a:r>
              <a:rPr sz="2000" spc="19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en c</a:t>
            </a:r>
            <a:r>
              <a:rPr sz="2000" spc="19" dirty="0">
                <a:latin typeface="Times New Roman"/>
                <a:cs typeface="Times New Roman"/>
              </a:rPr>
              <a:t>u</a:t>
            </a:r>
            <a:r>
              <a:rPr sz="2000" spc="-14" dirty="0">
                <a:latin typeface="Times New Roman"/>
                <a:cs typeface="Times New Roman"/>
              </a:rPr>
              <a:t>e</a:t>
            </a:r>
            <a:r>
              <a:rPr sz="2000" spc="4" dirty="0">
                <a:latin typeface="Times New Roman"/>
                <a:cs typeface="Times New Roman"/>
              </a:rPr>
              <a:t>n</a:t>
            </a:r>
            <a:r>
              <a:rPr sz="2000" spc="-4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14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esc</a:t>
            </a:r>
            <a:r>
              <a:rPr sz="2000" spc="-14" dirty="0">
                <a:latin typeface="Times New Roman"/>
                <a:cs typeface="Times New Roman"/>
              </a:rPr>
              <a:t>a</a:t>
            </a:r>
            <a:r>
              <a:rPr sz="2000" spc="-4" dirty="0">
                <a:latin typeface="Times New Roman"/>
                <a:cs typeface="Times New Roman"/>
              </a:rPr>
              <a:t>l</a:t>
            </a:r>
            <a:r>
              <a:rPr sz="2000" spc="-9" dirty="0">
                <a:latin typeface="Times New Roman"/>
                <a:cs typeface="Times New Roman"/>
              </a:rPr>
              <a:t>a</a:t>
            </a:r>
            <a:r>
              <a:rPr sz="2000" spc="19" dirty="0">
                <a:latin typeface="Times New Roman"/>
                <a:cs typeface="Times New Roman"/>
              </a:rPr>
              <a:t>b</a:t>
            </a:r>
            <a:r>
              <a:rPr sz="2000" spc="-4" dirty="0">
                <a:latin typeface="Times New Roman"/>
                <a:cs typeface="Times New Roman"/>
              </a:rPr>
              <a:t>ili</a:t>
            </a:r>
            <a:r>
              <a:rPr sz="2000" spc="19" dirty="0">
                <a:latin typeface="Times New Roman"/>
                <a:cs typeface="Times New Roman"/>
              </a:rPr>
              <a:t>d</a:t>
            </a:r>
            <a:r>
              <a:rPr sz="2000" spc="-14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9" dirty="0">
                <a:latin typeface="Times New Roman"/>
                <a:cs typeface="Times New Roman"/>
              </a:rPr>
              <a:t> </a:t>
            </a:r>
            <a:r>
              <a:rPr sz="2000" spc="19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4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14" dirty="0">
                <a:latin typeface="Times New Roman"/>
                <a:cs typeface="Times New Roman"/>
              </a:rPr>
              <a:t>c</a:t>
            </a:r>
            <a:r>
              <a:rPr sz="2000" spc="19" dirty="0">
                <a:latin typeface="Times New Roman"/>
                <a:cs typeface="Times New Roman"/>
              </a:rPr>
              <a:t>o</a:t>
            </a:r>
            <a:r>
              <a:rPr sz="2000" spc="-19" dirty="0">
                <a:latin typeface="Times New Roman"/>
                <a:cs typeface="Times New Roman"/>
              </a:rPr>
              <a:t>m</a:t>
            </a:r>
            <a:r>
              <a:rPr sz="2000" spc="19" dirty="0">
                <a:latin typeface="Times New Roman"/>
                <a:cs typeface="Times New Roman"/>
              </a:rPr>
              <a:t>p</a:t>
            </a:r>
            <a:r>
              <a:rPr sz="2000" spc="-4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4" dirty="0">
                <a:latin typeface="Times New Roman"/>
                <a:cs typeface="Times New Roman"/>
              </a:rPr>
              <a:t>j</a:t>
            </a:r>
            <a:r>
              <a:rPr sz="2000" spc="-14" dirty="0">
                <a:latin typeface="Times New Roman"/>
                <a:cs typeface="Times New Roman"/>
              </a:rPr>
              <a:t>i</a:t>
            </a:r>
            <a:r>
              <a:rPr sz="2000" spc="19" dirty="0">
                <a:latin typeface="Times New Roman"/>
                <a:cs typeface="Times New Roman"/>
              </a:rPr>
              <a:t>d</a:t>
            </a:r>
            <a:r>
              <a:rPr sz="2000" spc="-14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9" dirty="0">
                <a:latin typeface="Times New Roman"/>
                <a:cs typeface="Times New Roman"/>
              </a:rPr>
              <a:t> </a:t>
            </a:r>
            <a:r>
              <a:rPr sz="2000" spc="19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9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14" dirty="0">
                <a:latin typeface="Times New Roman"/>
                <a:cs typeface="Times New Roman"/>
              </a:rPr>
              <a:t>r</a:t>
            </a:r>
            <a:r>
              <a:rPr sz="2000" spc="-25" dirty="0">
                <a:latin typeface="Times New Roman"/>
                <a:cs typeface="Times New Roman"/>
              </a:rPr>
              <a:t>e</a:t>
            </a:r>
            <a:r>
              <a:rPr sz="2000" spc="19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49324" y="3708429"/>
            <a:ext cx="15265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dirty="0">
                <a:latin typeface="Times New Roman"/>
                <a:cs typeface="Times New Roman"/>
              </a:rPr>
              <a:t>•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36723" y="3720620"/>
            <a:ext cx="3646322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4" dirty="0">
                <a:latin typeface="Times New Roman"/>
                <a:cs typeface="Times New Roman"/>
              </a:rPr>
              <a:t>n</a:t>
            </a:r>
            <a:r>
              <a:rPr sz="2000" spc="4" dirty="0">
                <a:latin typeface="Times New Roman"/>
                <a:cs typeface="Times New Roman"/>
              </a:rPr>
              <a:t>f</a:t>
            </a:r>
            <a:r>
              <a:rPr sz="2000" spc="19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4" dirty="0">
                <a:latin typeface="Times New Roman"/>
                <a:cs typeface="Times New Roman"/>
              </a:rPr>
              <a:t>a</a:t>
            </a:r>
            <a:r>
              <a:rPr sz="2000" spc="19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4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9" dirty="0">
                <a:latin typeface="Times New Roman"/>
                <a:cs typeface="Times New Roman"/>
              </a:rPr>
              <a:t> u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44" dirty="0">
                <a:latin typeface="Times New Roman"/>
                <a:cs typeface="Times New Roman"/>
              </a:rPr>
              <a:t> </a:t>
            </a:r>
            <a:r>
              <a:rPr sz="2000" b="1" spc="-14" dirty="0">
                <a:latin typeface="Times New Roman"/>
                <a:cs typeface="Times New Roman"/>
              </a:rPr>
              <a:t>c</a:t>
            </a:r>
            <a:r>
              <a:rPr sz="2000" b="1" spc="4" dirty="0">
                <a:latin typeface="Times New Roman"/>
                <a:cs typeface="Times New Roman"/>
              </a:rPr>
              <a:t>a</a:t>
            </a:r>
            <a:r>
              <a:rPr sz="2000" b="1" spc="-9" dirty="0">
                <a:latin typeface="Times New Roman"/>
                <a:cs typeface="Times New Roman"/>
              </a:rPr>
              <a:t>p</a:t>
            </a:r>
            <a:r>
              <a:rPr sz="2000" b="1" spc="19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c</a:t>
            </a:r>
            <a:r>
              <a:rPr sz="2000" b="1" spc="-4" dirty="0">
                <a:latin typeface="Times New Roman"/>
                <a:cs typeface="Times New Roman"/>
              </a:rPr>
              <a:t>it</a:t>
            </a:r>
            <a:r>
              <a:rPr sz="2000" b="1" dirty="0">
                <a:latin typeface="Times New Roman"/>
                <a:cs typeface="Times New Roman"/>
              </a:rPr>
              <a:t>y p</a:t>
            </a:r>
            <a:r>
              <a:rPr sz="2000" b="1" spc="-4" dirty="0">
                <a:latin typeface="Times New Roman"/>
                <a:cs typeface="Times New Roman"/>
              </a:rPr>
              <a:t>l</a:t>
            </a:r>
            <a:r>
              <a:rPr sz="2000" b="1" spc="19" dirty="0">
                <a:latin typeface="Times New Roman"/>
                <a:cs typeface="Times New Roman"/>
              </a:rPr>
              <a:t>a</a:t>
            </a:r>
            <a:r>
              <a:rPr sz="2000" b="1" spc="4" dirty="0">
                <a:latin typeface="Times New Roman"/>
                <a:cs typeface="Times New Roman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n</a:t>
            </a:r>
            <a:r>
              <a:rPr sz="2000" b="1" spc="-4" dirty="0">
                <a:latin typeface="Times New Roman"/>
                <a:cs typeface="Times New Roman"/>
              </a:rPr>
              <a:t>i</a:t>
            </a:r>
            <a:r>
              <a:rPr sz="2000" b="1" spc="-9" dirty="0">
                <a:latin typeface="Times New Roman"/>
                <a:cs typeface="Times New Roman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06827" y="4103145"/>
            <a:ext cx="190830" cy="14613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dirty="0"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688"/>
              </a:spcBef>
            </a:pPr>
            <a:r>
              <a:rPr sz="2000" dirty="0"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799"/>
              </a:spcBef>
            </a:pPr>
            <a:r>
              <a:rPr sz="2000" dirty="0"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808"/>
              </a:spcBef>
            </a:pPr>
            <a:r>
              <a:rPr sz="2000" dirty="0"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70429" y="4115336"/>
            <a:ext cx="4862318" cy="17676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23" marR="31111">
              <a:lnSpc>
                <a:spcPts val="2145"/>
              </a:lnSpc>
              <a:spcBef>
                <a:spcPts val="107"/>
              </a:spcBef>
            </a:pPr>
            <a:r>
              <a:rPr sz="2000" dirty="0">
                <a:latin typeface="Times New Roman"/>
                <a:cs typeface="Times New Roman"/>
              </a:rPr>
              <a:t>La</a:t>
            </a:r>
            <a:r>
              <a:rPr sz="2000" spc="19" dirty="0">
                <a:latin typeface="Times New Roman"/>
                <a:cs typeface="Times New Roman"/>
              </a:rPr>
              <a:t>n</a:t>
            </a:r>
            <a:r>
              <a:rPr sz="2000" spc="-14" dirty="0">
                <a:latin typeface="Times New Roman"/>
                <a:cs typeface="Times New Roman"/>
              </a:rPr>
              <a:t>z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19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ás</a:t>
            </a:r>
            <a:r>
              <a:rPr sz="2000" spc="1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</a:t>
            </a:r>
            <a:r>
              <a:rPr sz="2000" spc="-9" dirty="0">
                <a:latin typeface="Times New Roman"/>
                <a:cs typeface="Times New Roman"/>
              </a:rPr>
              <a:t>c</a:t>
            </a:r>
            <a:r>
              <a:rPr sz="2000" spc="19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9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9" dirty="0">
                <a:latin typeface="Times New Roman"/>
                <a:cs typeface="Times New Roman"/>
              </a:rPr>
              <a:t> </a:t>
            </a:r>
            <a:r>
              <a:rPr sz="2000" spc="19" dirty="0">
                <a:latin typeface="Times New Roman"/>
                <a:cs typeface="Times New Roman"/>
              </a:rPr>
              <a:t>b</a:t>
            </a:r>
            <a:r>
              <a:rPr sz="2000" spc="-14" dirty="0">
                <a:latin typeface="Times New Roman"/>
                <a:cs typeface="Times New Roman"/>
              </a:rPr>
              <a:t>a</a:t>
            </a:r>
            <a:r>
              <a:rPr sz="2000" spc="19" dirty="0">
                <a:latin typeface="Times New Roman"/>
                <a:cs typeface="Times New Roman"/>
              </a:rPr>
              <a:t>n</a:t>
            </a:r>
            <a:r>
              <a:rPr sz="2000" spc="4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9" dirty="0">
                <a:latin typeface="Times New Roman"/>
                <a:cs typeface="Times New Roman"/>
              </a:rPr>
              <a:t> </a:t>
            </a:r>
            <a:r>
              <a:rPr sz="2000" spc="-14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l </a:t>
            </a:r>
            <a:r>
              <a:rPr sz="2000" spc="19" dirty="0">
                <a:latin typeface="Times New Roman"/>
                <a:cs typeface="Times New Roman"/>
              </a:rPr>
              <a:t>p</a:t>
            </a:r>
            <a:r>
              <a:rPr sz="2000" spc="-4" dirty="0">
                <a:latin typeface="Times New Roman"/>
                <a:cs typeface="Times New Roman"/>
              </a:rPr>
              <a:t>r</a:t>
            </a:r>
            <a:r>
              <a:rPr sz="2000" spc="4" dirty="0">
                <a:latin typeface="Times New Roman"/>
                <a:cs typeface="Times New Roman"/>
              </a:rPr>
              <a:t>ob</a:t>
            </a:r>
            <a:r>
              <a:rPr sz="2000" spc="-4" dirty="0">
                <a:latin typeface="Times New Roman"/>
                <a:cs typeface="Times New Roman"/>
              </a:rPr>
              <a:t>l</a:t>
            </a:r>
            <a:r>
              <a:rPr sz="2000" spc="-14" dirty="0">
                <a:latin typeface="Times New Roman"/>
                <a:cs typeface="Times New Roman"/>
              </a:rPr>
              <a:t>e</a:t>
            </a:r>
            <a:r>
              <a:rPr sz="2000" spc="-9" dirty="0">
                <a:latin typeface="Times New Roman"/>
                <a:cs typeface="Times New Roman"/>
              </a:rPr>
              <a:t>m</a:t>
            </a:r>
            <a:r>
              <a:rPr sz="2000" spc="-14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4223" marR="31111">
              <a:lnSpc>
                <a:spcPct val="95825"/>
              </a:lnSpc>
              <a:spcBef>
                <a:spcPts val="688"/>
              </a:spcBef>
            </a:pPr>
            <a:r>
              <a:rPr sz="2000" spc="4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9" dirty="0">
                <a:latin typeface="Times New Roman"/>
                <a:cs typeface="Times New Roman"/>
              </a:rPr>
              <a:t> </a:t>
            </a:r>
            <a:r>
              <a:rPr sz="2000" spc="-14" dirty="0">
                <a:latin typeface="Times New Roman"/>
                <a:cs typeface="Times New Roman"/>
              </a:rPr>
              <a:t>c</a:t>
            </a:r>
            <a:r>
              <a:rPr sz="2000" spc="4" dirty="0">
                <a:latin typeface="Times New Roman"/>
                <a:cs typeface="Times New Roman"/>
              </a:rPr>
              <a:t>on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4" dirty="0">
                <a:latin typeface="Times New Roman"/>
                <a:cs typeface="Times New Roman"/>
              </a:rPr>
              <a:t>i</a:t>
            </a:r>
            <a:r>
              <a:rPr sz="2000" spc="19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9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4" dirty="0">
                <a:latin typeface="Times New Roman"/>
                <a:cs typeface="Times New Roman"/>
              </a:rPr>
              <a:t> o</a:t>
            </a:r>
            <a:r>
              <a:rPr sz="2000" spc="19" dirty="0">
                <a:latin typeface="Times New Roman"/>
                <a:cs typeface="Times New Roman"/>
              </a:rPr>
              <a:t>p</a:t>
            </a:r>
            <a:r>
              <a:rPr sz="2000" spc="-4" dirty="0">
                <a:latin typeface="Times New Roman"/>
                <a:cs typeface="Times New Roman"/>
              </a:rPr>
              <a:t>ti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spc="-4" dirty="0">
                <a:latin typeface="Times New Roman"/>
                <a:cs typeface="Times New Roman"/>
              </a:rPr>
              <a:t>i</a:t>
            </a:r>
            <a:r>
              <a:rPr sz="2000" spc="-14" dirty="0">
                <a:latin typeface="Times New Roman"/>
                <a:cs typeface="Times New Roman"/>
              </a:rPr>
              <a:t>z</a:t>
            </a:r>
            <a:r>
              <a:rPr sz="2000" dirty="0">
                <a:latin typeface="Times New Roman"/>
                <a:cs typeface="Times New Roman"/>
              </a:rPr>
              <a:t>ar</a:t>
            </a:r>
            <a:r>
              <a:rPr sz="2000" spc="19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l</a:t>
            </a:r>
            <a:r>
              <a:rPr sz="2000" spc="19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spc="14" dirty="0">
                <a:latin typeface="Times New Roman"/>
                <a:cs typeface="Times New Roman"/>
              </a:rPr>
              <a:t>r</a:t>
            </a:r>
            <a:r>
              <a:rPr sz="2000" spc="-14" dirty="0">
                <a:latin typeface="Times New Roman"/>
                <a:cs typeface="Times New Roman"/>
              </a:rPr>
              <a:t>e</a:t>
            </a:r>
            <a:r>
              <a:rPr sz="2000" spc="-4" dirty="0">
                <a:latin typeface="Times New Roman"/>
                <a:cs typeface="Times New Roman"/>
              </a:rPr>
              <a:t>t</a:t>
            </a:r>
            <a:r>
              <a:rPr sz="2000" spc="-14" dirty="0">
                <a:latin typeface="Times New Roman"/>
                <a:cs typeface="Times New Roman"/>
              </a:rPr>
              <a:t>a</a:t>
            </a:r>
            <a:r>
              <a:rPr sz="2000" spc="4" dirty="0">
                <a:latin typeface="Times New Roman"/>
                <a:cs typeface="Times New Roman"/>
              </a:rPr>
              <a:t>r</a:t>
            </a:r>
            <a:r>
              <a:rPr sz="2000" spc="-4" dirty="0">
                <a:latin typeface="Times New Roman"/>
                <a:cs typeface="Times New Roman"/>
              </a:rPr>
              <a:t>d</a:t>
            </a:r>
            <a:r>
              <a:rPr sz="2000" spc="19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  <a:p>
            <a:pPr marL="14223" marR="31111">
              <a:lnSpc>
                <a:spcPct val="95825"/>
              </a:lnSpc>
              <a:spcBef>
                <a:spcPts val="799"/>
              </a:spcBef>
            </a:pPr>
            <a:r>
              <a:rPr sz="2000" spc="4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9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p</a:t>
            </a:r>
            <a:r>
              <a:rPr sz="2000" spc="19" dirty="0">
                <a:latin typeface="Times New Roman"/>
                <a:cs typeface="Times New Roman"/>
              </a:rPr>
              <a:t>u</a:t>
            </a:r>
            <a:r>
              <a:rPr sz="2000" spc="-25" dirty="0">
                <a:latin typeface="Times New Roman"/>
                <a:cs typeface="Times New Roman"/>
              </a:rPr>
              <a:t>e</a:t>
            </a:r>
            <a:r>
              <a:rPr sz="2000" spc="19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9" dirty="0">
                <a:latin typeface="Times New Roman"/>
                <a:cs typeface="Times New Roman"/>
              </a:rPr>
              <a:t> </a:t>
            </a:r>
            <a:r>
              <a:rPr sz="2000" spc="19" dirty="0">
                <a:latin typeface="Times New Roman"/>
                <a:cs typeface="Times New Roman"/>
              </a:rPr>
              <a:t>g</a:t>
            </a:r>
            <a:r>
              <a:rPr sz="2000" spc="-14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4" dirty="0">
                <a:latin typeface="Times New Roman"/>
                <a:cs typeface="Times New Roman"/>
              </a:rPr>
              <a:t>a</a:t>
            </a:r>
            <a:r>
              <a:rPr sz="2000" spc="19" dirty="0">
                <a:latin typeface="Times New Roman"/>
                <a:cs typeface="Times New Roman"/>
              </a:rPr>
              <a:t>n</a:t>
            </a:r>
            <a:r>
              <a:rPr sz="2000" spc="-14" dirty="0">
                <a:latin typeface="Times New Roman"/>
                <a:cs typeface="Times New Roman"/>
              </a:rPr>
              <a:t>t</a:t>
            </a:r>
            <a:r>
              <a:rPr sz="2000" spc="-4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zar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u</a:t>
            </a:r>
            <a:r>
              <a:rPr sz="2000" spc="19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a c</a:t>
            </a:r>
            <a:r>
              <a:rPr sz="2000" spc="-9" dirty="0">
                <a:latin typeface="Times New Roman"/>
                <a:cs typeface="Times New Roman"/>
              </a:rPr>
              <a:t>a</a:t>
            </a:r>
            <a:r>
              <a:rPr sz="2000" spc="-4" dirty="0">
                <a:latin typeface="Times New Roman"/>
                <a:cs typeface="Times New Roman"/>
              </a:rPr>
              <a:t>li</a:t>
            </a:r>
            <a:r>
              <a:rPr sz="2000" spc="19" dirty="0">
                <a:latin typeface="Times New Roman"/>
                <a:cs typeface="Times New Roman"/>
              </a:rPr>
              <a:t>d</a:t>
            </a:r>
            <a:r>
              <a:rPr sz="2000" spc="-14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9" dirty="0">
                <a:latin typeface="Times New Roman"/>
                <a:cs typeface="Times New Roman"/>
              </a:rPr>
              <a:t> </a:t>
            </a:r>
            <a:r>
              <a:rPr sz="2000" spc="19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</a:t>
            </a:r>
            <a:r>
              <a:rPr sz="2000" spc="-9" dirty="0">
                <a:latin typeface="Times New Roman"/>
                <a:cs typeface="Times New Roman"/>
              </a:rPr>
              <a:t>r</a:t>
            </a:r>
            <a:r>
              <a:rPr sz="2000" spc="19" dirty="0">
                <a:latin typeface="Times New Roman"/>
                <a:cs typeface="Times New Roman"/>
              </a:rPr>
              <a:t>v</a:t>
            </a:r>
            <a:r>
              <a:rPr sz="2000" spc="-4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4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o</a:t>
            </a:r>
            <a:endParaRPr sz="2000">
              <a:latin typeface="Times New Roman"/>
              <a:cs typeface="Times New Roman"/>
            </a:endParaRPr>
          </a:p>
          <a:p>
            <a:pPr marL="12700" indent="1523">
              <a:lnSpc>
                <a:spcPct val="100520"/>
              </a:lnSpc>
              <a:spcBef>
                <a:spcPts val="808"/>
              </a:spcBef>
            </a:pPr>
            <a:r>
              <a:rPr sz="2000" spc="14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spc="4" dirty="0">
                <a:latin typeface="Times New Roman"/>
                <a:cs typeface="Times New Roman"/>
              </a:rPr>
              <a:t>po</a:t>
            </a:r>
            <a:r>
              <a:rPr sz="2000" spc="14" dirty="0">
                <a:latin typeface="Times New Roman"/>
                <a:cs typeface="Times New Roman"/>
              </a:rPr>
              <a:t>r</a:t>
            </a:r>
            <a:r>
              <a:rPr sz="2000" spc="-4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19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ás el </a:t>
            </a:r>
            <a:r>
              <a:rPr sz="2000" spc="-14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4" dirty="0">
                <a:latin typeface="Times New Roman"/>
                <a:cs typeface="Times New Roman"/>
              </a:rPr>
              <a:t>u</a:t>
            </a:r>
            <a:r>
              <a:rPr sz="2000" spc="19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al</a:t>
            </a:r>
            <a:r>
              <a:rPr sz="2000" spc="-14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q</a:t>
            </a:r>
            <a:r>
              <a:rPr sz="2000" spc="19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el </a:t>
            </a:r>
            <a:r>
              <a:rPr sz="2000" spc="-4" dirty="0">
                <a:latin typeface="Times New Roman"/>
                <a:cs typeface="Times New Roman"/>
              </a:rPr>
              <a:t>RM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</a:t>
            </a:r>
            <a:r>
              <a:rPr sz="2000" spc="4" dirty="0">
                <a:latin typeface="Times New Roman"/>
                <a:cs typeface="Times New Roman"/>
              </a:rPr>
              <a:t>F</a:t>
            </a:r>
            <a:r>
              <a:rPr sz="2000" spc="-4" dirty="0">
                <a:latin typeface="Times New Roman"/>
                <a:cs typeface="Times New Roman"/>
              </a:rPr>
              <a:t>i</a:t>
            </a:r>
            <a:r>
              <a:rPr sz="2000" spc="-14" dirty="0">
                <a:latin typeface="Times New Roman"/>
                <a:cs typeface="Times New Roman"/>
              </a:rPr>
              <a:t>a</a:t>
            </a:r>
            <a:r>
              <a:rPr sz="2000" spc="19" dirty="0">
                <a:latin typeface="Times New Roman"/>
                <a:cs typeface="Times New Roman"/>
              </a:rPr>
              <a:t>b</a:t>
            </a:r>
            <a:r>
              <a:rPr sz="2000" spc="-4" dirty="0">
                <a:latin typeface="Times New Roman"/>
                <a:cs typeface="Times New Roman"/>
              </a:rPr>
              <a:t>i</a:t>
            </a:r>
            <a:r>
              <a:rPr sz="2000" spc="-14" dirty="0">
                <a:latin typeface="Times New Roman"/>
                <a:cs typeface="Times New Roman"/>
              </a:rPr>
              <a:t>l</a:t>
            </a:r>
            <a:r>
              <a:rPr sz="2000" spc="-4" dirty="0">
                <a:latin typeface="Times New Roman"/>
                <a:cs typeface="Times New Roman"/>
              </a:rPr>
              <a:t>i</a:t>
            </a:r>
            <a:r>
              <a:rPr sz="2000" spc="19" dirty="0">
                <a:latin typeface="Times New Roman"/>
                <a:cs typeface="Times New Roman"/>
              </a:rPr>
              <a:t>d</a:t>
            </a:r>
            <a:r>
              <a:rPr sz="2000" spc="-25" dirty="0">
                <a:latin typeface="Times New Roman"/>
                <a:cs typeface="Times New Roman"/>
              </a:rPr>
              <a:t>a</a:t>
            </a:r>
            <a:r>
              <a:rPr sz="2000" spc="19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, </a:t>
            </a:r>
            <a:r>
              <a:rPr sz="2000" spc="14" dirty="0">
                <a:latin typeface="Times New Roman"/>
                <a:cs typeface="Times New Roman"/>
              </a:rPr>
              <a:t>D</a:t>
            </a:r>
            <a:r>
              <a:rPr sz="2000" spc="-4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4" dirty="0">
                <a:latin typeface="Times New Roman"/>
                <a:cs typeface="Times New Roman"/>
              </a:rPr>
              <a:t>p</a:t>
            </a:r>
            <a:r>
              <a:rPr sz="2000" spc="-4" dirty="0">
                <a:latin typeface="Times New Roman"/>
                <a:cs typeface="Times New Roman"/>
              </a:rPr>
              <a:t>o</a:t>
            </a:r>
            <a:r>
              <a:rPr sz="2000" spc="19" dirty="0">
                <a:latin typeface="Times New Roman"/>
                <a:cs typeface="Times New Roman"/>
              </a:rPr>
              <a:t>n</a:t>
            </a:r>
            <a:r>
              <a:rPr sz="2000" spc="-4" dirty="0">
                <a:latin typeface="Times New Roman"/>
                <a:cs typeface="Times New Roman"/>
              </a:rPr>
              <a:t>i</a:t>
            </a:r>
            <a:r>
              <a:rPr sz="2000" spc="4" dirty="0">
                <a:latin typeface="Times New Roman"/>
                <a:cs typeface="Times New Roman"/>
              </a:rPr>
              <a:t>b</a:t>
            </a:r>
            <a:r>
              <a:rPr sz="2000" spc="-4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14" dirty="0">
                <a:latin typeface="Times New Roman"/>
                <a:cs typeface="Times New Roman"/>
              </a:rPr>
              <a:t>i</a:t>
            </a:r>
            <a:r>
              <a:rPr sz="2000" spc="19" dirty="0">
                <a:latin typeface="Times New Roman"/>
                <a:cs typeface="Times New Roman"/>
              </a:rPr>
              <a:t>d</a:t>
            </a:r>
            <a:r>
              <a:rPr sz="2000" spc="-25" dirty="0">
                <a:latin typeface="Times New Roman"/>
                <a:cs typeface="Times New Roman"/>
              </a:rPr>
              <a:t>a</a:t>
            </a:r>
            <a:r>
              <a:rPr sz="2000" spc="4" dirty="0">
                <a:latin typeface="Times New Roman"/>
                <a:cs typeface="Times New Roman"/>
              </a:rPr>
              <a:t>d).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42149" y="5296817"/>
            <a:ext cx="1614500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-4" dirty="0">
                <a:latin typeface="Times New Roman"/>
                <a:cs typeface="Times New Roman"/>
              </a:rPr>
              <a:t>M</a:t>
            </a:r>
            <a:r>
              <a:rPr sz="2000" spc="-25" dirty="0">
                <a:latin typeface="Times New Roman"/>
                <a:cs typeface="Times New Roman"/>
              </a:rPr>
              <a:t>a</a:t>
            </a:r>
            <a:r>
              <a:rPr sz="2000" spc="19" dirty="0">
                <a:latin typeface="Times New Roman"/>
                <a:cs typeface="Times New Roman"/>
              </a:rPr>
              <a:t>n</a:t>
            </a:r>
            <a:r>
              <a:rPr sz="2000" spc="-4" dirty="0">
                <a:latin typeface="Times New Roman"/>
                <a:cs typeface="Times New Roman"/>
              </a:rPr>
              <a:t>t</a:t>
            </a:r>
            <a:r>
              <a:rPr sz="2000" spc="-14" dirty="0">
                <a:latin typeface="Times New Roman"/>
                <a:cs typeface="Times New Roman"/>
              </a:rPr>
              <a:t>e</a:t>
            </a:r>
            <a:r>
              <a:rPr sz="2000" spc="19" dirty="0">
                <a:latin typeface="Times New Roman"/>
                <a:cs typeface="Times New Roman"/>
              </a:rPr>
              <a:t>n</a:t>
            </a:r>
            <a:r>
              <a:rPr sz="2000" spc="-14" dirty="0">
                <a:latin typeface="Times New Roman"/>
                <a:cs typeface="Times New Roman"/>
              </a:rPr>
              <a:t>i</a:t>
            </a:r>
            <a:r>
              <a:rPr sz="2000" spc="-9" dirty="0">
                <a:latin typeface="Times New Roman"/>
                <a:cs typeface="Times New Roman"/>
              </a:rPr>
              <a:t>m</a:t>
            </a:r>
            <a:r>
              <a:rPr sz="2000" spc="-4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9" dirty="0">
                <a:latin typeface="Times New Roman"/>
                <a:cs typeface="Times New Roman"/>
              </a:rPr>
              <a:t>n</a:t>
            </a:r>
            <a:r>
              <a:rPr sz="2000" spc="-4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57842" y="5296817"/>
            <a:ext cx="190830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dirty="0">
                <a:latin typeface="Times New Roman"/>
                <a:cs typeface="Times New Roman"/>
              </a:rPr>
              <a:t>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65923"/>
            <a:ext cx="4780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723E80B-9DE3-9A80-E869-B4A73E9A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5782"/>
            <a:ext cx="5486400" cy="142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des informáticas: organización de Internet con diseño de red descendente  (2ª edición), un enfoque de arriba hacia abajo, Red de computadoras,  ángulo, hoja png | PNGWing">
            <a:extLst>
              <a:ext uri="{FF2B5EF4-FFF2-40B4-BE49-F238E27FC236}">
                <a16:creationId xmlns:a16="http://schemas.microsoft.com/office/drawing/2014/main" id="{A77C5384-70CE-A5DB-5A38-26A405DD1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114800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ject 16"/>
          <p:cNvSpPr txBox="1"/>
          <p:nvPr/>
        </p:nvSpPr>
        <p:spPr>
          <a:xfrm>
            <a:off x="3919176" y="642421"/>
            <a:ext cx="2190581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Re</a:t>
            </a:r>
            <a:r>
              <a:rPr sz="4400" spc="9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4400" spc="-19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45541" y="1629796"/>
            <a:ext cx="228853" cy="10205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783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61312" y="1655704"/>
            <a:ext cx="3589540" cy="10205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320" marR="61036">
              <a:lnSpc>
                <a:spcPts val="3370"/>
              </a:lnSpc>
              <a:spcBef>
                <a:spcPts val="168"/>
              </a:spcBef>
            </a:pPr>
            <a:r>
              <a:rPr sz="3200" spc="-4" dirty="0">
                <a:latin typeface="Times New Roman"/>
                <a:cs typeface="Times New Roman"/>
              </a:rPr>
              <a:t>M</a:t>
            </a:r>
            <a:r>
              <a:rPr sz="3200" spc="4" dirty="0">
                <a:latin typeface="Times New Roman"/>
                <a:cs typeface="Times New Roman"/>
              </a:rPr>
              <a:t>é</a:t>
            </a:r>
            <a:r>
              <a:rPr sz="3200" spc="-14" dirty="0">
                <a:latin typeface="Times New Roman"/>
                <a:cs typeface="Times New Roman"/>
              </a:rPr>
              <a:t>t</a:t>
            </a:r>
            <a:r>
              <a:rPr sz="3200" spc="4" dirty="0">
                <a:latin typeface="Times New Roman"/>
                <a:cs typeface="Times New Roman"/>
              </a:rPr>
              <a:t>o</a:t>
            </a:r>
            <a:r>
              <a:rPr sz="3200" spc="-4" dirty="0">
                <a:latin typeface="Times New Roman"/>
                <a:cs typeface="Times New Roman"/>
              </a:rPr>
              <a:t>d</a:t>
            </a:r>
            <a:r>
              <a:rPr sz="3200" dirty="0">
                <a:latin typeface="Times New Roman"/>
                <a:cs typeface="Times New Roman"/>
              </a:rPr>
              <a:t>o</a:t>
            </a:r>
            <a:r>
              <a:rPr sz="3200" spc="9" dirty="0">
                <a:latin typeface="Times New Roman"/>
                <a:cs typeface="Times New Roman"/>
              </a:rPr>
              <a:t> </a:t>
            </a:r>
            <a:r>
              <a:rPr sz="3200" spc="4" dirty="0">
                <a:latin typeface="Times New Roman"/>
                <a:cs typeface="Times New Roman"/>
              </a:rPr>
              <a:t>s</a:t>
            </a:r>
            <a:r>
              <a:rPr sz="3200" dirty="0">
                <a:latin typeface="Times New Roman"/>
                <a:cs typeface="Times New Roman"/>
              </a:rPr>
              <a:t>ist</a:t>
            </a:r>
            <a:r>
              <a:rPr sz="3200" spc="-9" dirty="0">
                <a:latin typeface="Times New Roman"/>
                <a:cs typeface="Times New Roman"/>
              </a:rPr>
              <a:t>e</a:t>
            </a:r>
            <a:r>
              <a:rPr sz="3200" spc="4" dirty="0">
                <a:latin typeface="Times New Roman"/>
                <a:cs typeface="Times New Roman"/>
              </a:rPr>
              <a:t>m</a:t>
            </a:r>
            <a:r>
              <a:rPr sz="3200" spc="-4" dirty="0">
                <a:latin typeface="Times New Roman"/>
                <a:cs typeface="Times New Roman"/>
              </a:rPr>
              <a:t>át</a:t>
            </a:r>
            <a:r>
              <a:rPr sz="3200" spc="-14" dirty="0">
                <a:latin typeface="Times New Roman"/>
                <a:cs typeface="Times New Roman"/>
              </a:rPr>
              <a:t>i</a:t>
            </a:r>
            <a:r>
              <a:rPr sz="3200" spc="4" dirty="0">
                <a:latin typeface="Times New Roman"/>
                <a:cs typeface="Times New Roman"/>
              </a:rPr>
              <a:t>c</a:t>
            </a:r>
            <a:r>
              <a:rPr sz="3200" dirty="0">
                <a:latin typeface="Times New Roman"/>
                <a:cs typeface="Times New Roman"/>
              </a:rPr>
              <a:t>o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783"/>
              </a:spcBef>
            </a:pPr>
            <a:r>
              <a:rPr sz="3200" dirty="0">
                <a:latin typeface="Times New Roman"/>
                <a:cs typeface="Times New Roman"/>
              </a:rPr>
              <a:t>E</a:t>
            </a:r>
            <a:r>
              <a:rPr sz="3200" spc="4" dirty="0">
                <a:latin typeface="Times New Roman"/>
                <a:cs typeface="Times New Roman"/>
              </a:rPr>
              <a:t>n</a:t>
            </a:r>
            <a:r>
              <a:rPr sz="3200" spc="-9" dirty="0">
                <a:latin typeface="Times New Roman"/>
                <a:cs typeface="Times New Roman"/>
              </a:rPr>
              <a:t>f</a:t>
            </a:r>
            <a:r>
              <a:rPr sz="3200" spc="4" dirty="0">
                <a:latin typeface="Times New Roman"/>
                <a:cs typeface="Times New Roman"/>
              </a:rPr>
              <a:t>oca</a:t>
            </a:r>
            <a:r>
              <a:rPr sz="3200" dirty="0">
                <a:latin typeface="Times New Roman"/>
                <a:cs typeface="Times New Roman"/>
              </a:rPr>
              <a:t>r</a:t>
            </a:r>
            <a:r>
              <a:rPr sz="3200" spc="-9" dirty="0">
                <a:latin typeface="Times New Roman"/>
                <a:cs typeface="Times New Roman"/>
              </a:rPr>
              <a:t>s</a:t>
            </a:r>
            <a:r>
              <a:rPr sz="3200" dirty="0">
                <a:latin typeface="Times New Roman"/>
                <a:cs typeface="Times New Roman"/>
              </a:rPr>
              <a:t>e</a:t>
            </a:r>
            <a:r>
              <a:rPr sz="3200" spc="9" dirty="0">
                <a:latin typeface="Times New Roman"/>
                <a:cs typeface="Times New Roman"/>
              </a:rPr>
              <a:t> </a:t>
            </a:r>
            <a:r>
              <a:rPr sz="3200" spc="-4" dirty="0">
                <a:latin typeface="Times New Roman"/>
                <a:cs typeface="Times New Roman"/>
              </a:rPr>
              <a:t>p</a:t>
            </a:r>
            <a:r>
              <a:rPr sz="3200" dirty="0">
                <a:latin typeface="Times New Roman"/>
                <a:cs typeface="Times New Roman"/>
              </a:rPr>
              <a:t>r</a:t>
            </a:r>
            <a:r>
              <a:rPr sz="3200" spc="-4" dirty="0">
                <a:latin typeface="Times New Roman"/>
                <a:cs typeface="Times New Roman"/>
              </a:rPr>
              <a:t>i</a:t>
            </a:r>
            <a:r>
              <a:rPr sz="3200" spc="4" dirty="0">
                <a:latin typeface="Times New Roman"/>
                <a:cs typeface="Times New Roman"/>
              </a:rPr>
              <a:t>me</a:t>
            </a:r>
            <a:r>
              <a:rPr sz="3200" spc="-9" dirty="0">
                <a:latin typeface="Times New Roman"/>
                <a:cs typeface="Times New Roman"/>
              </a:rPr>
              <a:t>r</a:t>
            </a:r>
            <a:r>
              <a:rPr sz="3200" dirty="0">
                <a:latin typeface="Times New Roman"/>
                <a:cs typeface="Times New Roman"/>
              </a:rPr>
              <a:t>o en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67682" y="2243968"/>
            <a:ext cx="3703867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latin typeface="Times New Roman"/>
                <a:cs typeface="Times New Roman"/>
              </a:rPr>
              <a:t>los </a:t>
            </a:r>
            <a:r>
              <a:rPr sz="3200" spc="-9" dirty="0">
                <a:latin typeface="Times New Roman"/>
                <a:cs typeface="Times New Roman"/>
              </a:rPr>
              <a:t>r</a:t>
            </a:r>
            <a:r>
              <a:rPr sz="3200" spc="4" dirty="0">
                <a:latin typeface="Times New Roman"/>
                <a:cs typeface="Times New Roman"/>
              </a:rPr>
              <a:t>equ</a:t>
            </a:r>
            <a:r>
              <a:rPr sz="3200" dirty="0">
                <a:latin typeface="Times New Roman"/>
                <a:cs typeface="Times New Roman"/>
              </a:rPr>
              <a:t>er</a:t>
            </a:r>
            <a:r>
              <a:rPr sz="3200" spc="-4" dirty="0">
                <a:latin typeface="Times New Roman"/>
                <a:cs typeface="Times New Roman"/>
              </a:rPr>
              <a:t>i</a:t>
            </a:r>
            <a:r>
              <a:rPr sz="3200" spc="4" dirty="0">
                <a:latin typeface="Times New Roman"/>
                <a:cs typeface="Times New Roman"/>
              </a:rPr>
              <a:t>m</a:t>
            </a:r>
            <a:r>
              <a:rPr sz="3200" spc="-14" dirty="0">
                <a:latin typeface="Times New Roman"/>
                <a:cs typeface="Times New Roman"/>
              </a:rPr>
              <a:t>i</a:t>
            </a:r>
            <a:r>
              <a:rPr sz="3200" spc="4" dirty="0">
                <a:latin typeface="Times New Roman"/>
                <a:cs typeface="Times New Roman"/>
              </a:rPr>
              <a:t>en</a:t>
            </a:r>
            <a:r>
              <a:rPr sz="3200" spc="-4" dirty="0">
                <a:latin typeface="Times New Roman"/>
                <a:cs typeface="Times New Roman"/>
              </a:rPr>
              <a:t>t</a:t>
            </a:r>
            <a:r>
              <a:rPr sz="3200" spc="4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s </a:t>
            </a:r>
            <a:r>
              <a:rPr sz="3200" spc="-4" dirty="0">
                <a:latin typeface="Times New Roman"/>
                <a:cs typeface="Times New Roman"/>
              </a:rPr>
              <a:t>d</a:t>
            </a:r>
            <a:r>
              <a:rPr sz="3200" spc="4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67408" y="2730124"/>
            <a:ext cx="716254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4" dirty="0">
                <a:latin typeface="Times New Roman"/>
                <a:cs typeface="Times New Roman"/>
              </a:rPr>
              <a:t>neg</a:t>
            </a:r>
            <a:r>
              <a:rPr sz="3200" spc="-4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cio, </a:t>
            </a:r>
            <a:r>
              <a:rPr sz="3200" spc="-9" dirty="0">
                <a:latin typeface="Times New Roman"/>
                <a:cs typeface="Times New Roman"/>
              </a:rPr>
              <a:t>l</a:t>
            </a:r>
            <a:r>
              <a:rPr sz="3200" spc="4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s restr</a:t>
            </a:r>
            <a:r>
              <a:rPr sz="3200" spc="-14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c</a:t>
            </a:r>
            <a:r>
              <a:rPr sz="3200" spc="4" dirty="0">
                <a:latin typeface="Times New Roman"/>
                <a:cs typeface="Times New Roman"/>
              </a:rPr>
              <a:t>ci</a:t>
            </a:r>
            <a:r>
              <a:rPr sz="3200" spc="-4" dirty="0">
                <a:latin typeface="Times New Roman"/>
                <a:cs typeface="Times New Roman"/>
              </a:rPr>
              <a:t>o</a:t>
            </a:r>
            <a:r>
              <a:rPr sz="3200" spc="4" dirty="0">
                <a:latin typeface="Times New Roman"/>
                <a:cs typeface="Times New Roman"/>
              </a:rPr>
              <a:t>n</a:t>
            </a:r>
            <a:r>
              <a:rPr sz="3200" dirty="0">
                <a:latin typeface="Times New Roman"/>
                <a:cs typeface="Times New Roman"/>
              </a:rPr>
              <a:t>es y </a:t>
            </a:r>
            <a:r>
              <a:rPr sz="3200" spc="-14" dirty="0">
                <a:latin typeface="Times New Roman"/>
                <a:cs typeface="Times New Roman"/>
              </a:rPr>
              <a:t>l</a:t>
            </a:r>
            <a:r>
              <a:rPr sz="3200" spc="4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s</a:t>
            </a:r>
            <a:r>
              <a:rPr sz="3200" spc="9" dirty="0">
                <a:latin typeface="Times New Roman"/>
                <a:cs typeface="Times New Roman"/>
              </a:rPr>
              <a:t> </a:t>
            </a:r>
            <a:r>
              <a:rPr sz="3200" spc="4" dirty="0">
                <a:latin typeface="Times New Roman"/>
                <a:cs typeface="Times New Roman"/>
              </a:rPr>
              <a:t>ap</a:t>
            </a:r>
            <a:r>
              <a:rPr sz="3200" dirty="0">
                <a:latin typeface="Times New Roman"/>
                <a:cs typeface="Times New Roman"/>
              </a:rPr>
              <a:t>li</a:t>
            </a:r>
            <a:r>
              <a:rPr sz="3200" spc="-14" dirty="0">
                <a:latin typeface="Times New Roman"/>
                <a:cs typeface="Times New Roman"/>
              </a:rPr>
              <a:t>c</a:t>
            </a:r>
            <a:r>
              <a:rPr sz="3200" spc="4" dirty="0">
                <a:latin typeface="Times New Roman"/>
                <a:cs typeface="Times New Roman"/>
              </a:rPr>
              <a:t>ac</a:t>
            </a:r>
            <a:r>
              <a:rPr sz="3200" spc="-4" dirty="0">
                <a:latin typeface="Times New Roman"/>
                <a:cs typeface="Times New Roman"/>
              </a:rPr>
              <a:t>i</a:t>
            </a:r>
            <a:r>
              <a:rPr sz="3200" spc="4" dirty="0">
                <a:latin typeface="Times New Roman"/>
                <a:cs typeface="Times New Roman"/>
              </a:rPr>
              <a:t>o</a:t>
            </a:r>
            <a:r>
              <a:rPr sz="3200" spc="-4" dirty="0">
                <a:latin typeface="Times New Roman"/>
                <a:cs typeface="Times New Roman"/>
              </a:rPr>
              <a:t>n</a:t>
            </a:r>
            <a:r>
              <a:rPr sz="3200" spc="4" dirty="0">
                <a:latin typeface="Times New Roman"/>
                <a:cs typeface="Times New Roman"/>
              </a:rPr>
              <a:t>es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5541" y="3292734"/>
            <a:ext cx="228853" cy="10220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795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68933" y="3318643"/>
            <a:ext cx="1555385" cy="10220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latin typeface="Times New Roman"/>
                <a:cs typeface="Times New Roman"/>
              </a:rPr>
              <a:t>E</a:t>
            </a:r>
            <a:r>
              <a:rPr sz="3200" spc="4" dirty="0">
                <a:latin typeface="Times New Roman"/>
                <a:cs typeface="Times New Roman"/>
              </a:rPr>
              <a:t>n</a:t>
            </a:r>
            <a:r>
              <a:rPr sz="3200" spc="-14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e</a:t>
            </a:r>
            <a:r>
              <a:rPr sz="3200" spc="14" dirty="0">
                <a:latin typeface="Times New Roman"/>
                <a:cs typeface="Times New Roman"/>
              </a:rPr>
              <a:t>n</a:t>
            </a:r>
            <a:r>
              <a:rPr sz="3200" spc="-4" dirty="0">
                <a:latin typeface="Times New Roman"/>
                <a:cs typeface="Times New Roman"/>
              </a:rPr>
              <a:t>d</a:t>
            </a:r>
            <a:r>
              <a:rPr sz="3200" spc="4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r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795"/>
              </a:spcBef>
            </a:pPr>
            <a:r>
              <a:rPr sz="3200" dirty="0">
                <a:latin typeface="Times New Roman"/>
                <a:cs typeface="Times New Roman"/>
              </a:rPr>
              <a:t>E</a:t>
            </a:r>
            <a:r>
              <a:rPr sz="3200" spc="4" dirty="0">
                <a:latin typeface="Times New Roman"/>
                <a:cs typeface="Times New Roman"/>
              </a:rPr>
              <a:t>n</a:t>
            </a:r>
            <a:r>
              <a:rPr sz="3200" spc="-14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e</a:t>
            </a:r>
            <a:r>
              <a:rPr sz="3200" spc="14" dirty="0">
                <a:latin typeface="Times New Roman"/>
                <a:cs typeface="Times New Roman"/>
              </a:rPr>
              <a:t>n</a:t>
            </a:r>
            <a:r>
              <a:rPr sz="3200" spc="-4" dirty="0">
                <a:latin typeface="Times New Roman"/>
                <a:cs typeface="Times New Roman"/>
              </a:rPr>
              <a:t>d</a:t>
            </a:r>
            <a:r>
              <a:rPr sz="3200" spc="4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39609" y="3318643"/>
            <a:ext cx="381810" cy="10220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86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latin typeface="Times New Roman"/>
                <a:cs typeface="Times New Roman"/>
              </a:rPr>
              <a:t>la</a:t>
            </a:r>
            <a:endParaRPr sz="3200">
              <a:latin typeface="Times New Roman"/>
              <a:cs typeface="Times New Roman"/>
            </a:endParaRPr>
          </a:p>
          <a:p>
            <a:pPr marL="13597">
              <a:lnSpc>
                <a:spcPct val="95825"/>
              </a:lnSpc>
              <a:spcBef>
                <a:spcPts val="795"/>
              </a:spcBef>
            </a:pPr>
            <a:r>
              <a:rPr sz="3200" spc="4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35223" y="3318643"/>
            <a:ext cx="542673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4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s</a:t>
            </a:r>
            <a:r>
              <a:rPr sz="3200" spc="-4" dirty="0">
                <a:latin typeface="Times New Roman"/>
                <a:cs typeface="Times New Roman"/>
              </a:rPr>
              <a:t>t</a:t>
            </a:r>
            <a:r>
              <a:rPr sz="3200" spc="-25" dirty="0">
                <a:latin typeface="Times New Roman"/>
                <a:cs typeface="Times New Roman"/>
              </a:rPr>
              <a:t>r</a:t>
            </a:r>
            <a:r>
              <a:rPr sz="3200" spc="4" dirty="0">
                <a:latin typeface="Times New Roman"/>
                <a:cs typeface="Times New Roman"/>
              </a:rPr>
              <a:t>uc</a:t>
            </a:r>
            <a:r>
              <a:rPr sz="3200" dirty="0">
                <a:latin typeface="Times New Roman"/>
                <a:cs typeface="Times New Roman"/>
              </a:rPr>
              <a:t>tura </a:t>
            </a:r>
            <a:r>
              <a:rPr sz="3200" spc="4" dirty="0">
                <a:latin typeface="Times New Roman"/>
                <a:cs typeface="Times New Roman"/>
              </a:rPr>
              <a:t>c</a:t>
            </a:r>
            <a:r>
              <a:rPr sz="3200" spc="-4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r</a:t>
            </a:r>
            <a:r>
              <a:rPr sz="3200" spc="4" dirty="0">
                <a:latin typeface="Times New Roman"/>
                <a:cs typeface="Times New Roman"/>
              </a:rPr>
              <a:t>po</a:t>
            </a:r>
            <a:r>
              <a:rPr sz="3200" dirty="0">
                <a:latin typeface="Times New Roman"/>
                <a:cs typeface="Times New Roman"/>
              </a:rPr>
              <a:t>r</a:t>
            </a:r>
            <a:r>
              <a:rPr sz="3200" spc="9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t</a:t>
            </a:r>
            <a:r>
              <a:rPr sz="3200" spc="-14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va</a:t>
            </a:r>
            <a:r>
              <a:rPr sz="3200" spc="-9" dirty="0">
                <a:latin typeface="Times New Roman"/>
                <a:cs typeface="Times New Roman"/>
              </a:rPr>
              <a:t> </a:t>
            </a:r>
            <a:r>
              <a:rPr sz="3200" spc="4" dirty="0">
                <a:latin typeface="Times New Roman"/>
                <a:cs typeface="Times New Roman"/>
              </a:rPr>
              <a:t>d</a:t>
            </a:r>
            <a:r>
              <a:rPr sz="3200" dirty="0">
                <a:latin typeface="Times New Roman"/>
                <a:cs typeface="Times New Roman"/>
              </a:rPr>
              <a:t>el cl</a:t>
            </a:r>
            <a:r>
              <a:rPr sz="3200" spc="-19" dirty="0">
                <a:latin typeface="Times New Roman"/>
                <a:cs typeface="Times New Roman"/>
              </a:rPr>
              <a:t>i</a:t>
            </a:r>
            <a:r>
              <a:rPr sz="3200" spc="9" dirty="0">
                <a:latin typeface="Times New Roman"/>
                <a:cs typeface="Times New Roman"/>
              </a:rPr>
              <a:t>e</a:t>
            </a:r>
            <a:r>
              <a:rPr sz="3200" spc="-4" dirty="0">
                <a:latin typeface="Times New Roman"/>
                <a:cs typeface="Times New Roman"/>
              </a:rPr>
              <a:t>n</a:t>
            </a:r>
            <a:r>
              <a:rPr sz="3200" spc="-14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36747" y="3908431"/>
            <a:ext cx="964856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4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s</a:t>
            </a:r>
            <a:r>
              <a:rPr sz="3200" spc="-4" dirty="0">
                <a:latin typeface="Times New Roman"/>
                <a:cs typeface="Times New Roman"/>
              </a:rPr>
              <a:t>t</a:t>
            </a:r>
            <a:r>
              <a:rPr sz="3200" spc="-14" dirty="0">
                <a:latin typeface="Times New Roman"/>
                <a:cs typeface="Times New Roman"/>
              </a:rPr>
              <a:t>il</a:t>
            </a:r>
            <a:r>
              <a:rPr sz="3200" dirty="0">
                <a:latin typeface="Times New Roman"/>
                <a:cs typeface="Times New Roman"/>
              </a:rPr>
              <a:t>o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18204" y="3908431"/>
            <a:ext cx="46979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-4" dirty="0">
                <a:latin typeface="Times New Roman"/>
                <a:cs typeface="Times New Roman"/>
              </a:rPr>
              <a:t>d</a:t>
            </a:r>
            <a:r>
              <a:rPr sz="3200" dirty="0">
                <a:latin typeface="Times New Roman"/>
                <a:cs typeface="Times New Roman"/>
              </a:rPr>
              <a:t>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04614" y="3908431"/>
            <a:ext cx="137463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latin typeface="Times New Roman"/>
                <a:cs typeface="Times New Roman"/>
              </a:rPr>
              <a:t>negocio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94502" y="3908431"/>
            <a:ext cx="58550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4" dirty="0">
                <a:latin typeface="Times New Roman"/>
                <a:cs typeface="Times New Roman"/>
              </a:rPr>
              <a:t>d</a:t>
            </a:r>
            <a:r>
              <a:rPr sz="3200" spc="9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93815" y="3908431"/>
            <a:ext cx="1171941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4" dirty="0">
                <a:latin typeface="Times New Roman"/>
                <a:cs typeface="Times New Roman"/>
              </a:rPr>
              <a:t>c</a:t>
            </a:r>
            <a:r>
              <a:rPr sz="3200" dirty="0">
                <a:latin typeface="Times New Roman"/>
                <a:cs typeface="Times New Roman"/>
              </a:rPr>
              <a:t>liente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31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71600" y="623914"/>
            <a:ext cx="6863300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Diseño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spc="9" dirty="0" err="1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spc="-9" dirty="0" err="1">
                <a:solidFill>
                  <a:srgbClr val="FF0000"/>
                </a:solidFill>
                <a:latin typeface="Times New Roman"/>
                <a:cs typeface="Times New Roman"/>
              </a:rPr>
              <a:t>sc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spc="4" dirty="0" err="1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spc="9" dirty="0" err="1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  <a:r>
              <a:rPr sz="4400" spc="-19" dirty="0" err="1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e </a:t>
            </a:r>
            <a:r>
              <a:rPr lang="es-CO" sz="4400" spc="-19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edes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73125" y="1825919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88896" y="1851827"/>
            <a:ext cx="6848726" cy="23802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398">
              <a:lnSpc>
                <a:spcPts val="3370"/>
              </a:lnSpc>
              <a:spcBef>
                <a:spcPts val="168"/>
              </a:spcBef>
            </a:pPr>
            <a:r>
              <a:rPr sz="2800" dirty="0">
                <a:latin typeface="Times New Roman"/>
                <a:cs typeface="Times New Roman"/>
              </a:rPr>
              <a:t>El 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spc="-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4" dirty="0">
                <a:latin typeface="Times New Roman"/>
                <a:cs typeface="Times New Roman"/>
              </a:rPr>
              <a:t>eñ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 </a:t>
            </a:r>
            <a:r>
              <a:rPr sz="2800" spc="4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ed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s </a:t>
            </a:r>
            <a:r>
              <a:rPr sz="2800" spc="4" dirty="0">
                <a:latin typeface="Times New Roman"/>
                <a:cs typeface="Times New Roman"/>
              </a:rPr>
              <a:t>de</a:t>
            </a:r>
            <a:r>
              <a:rPr sz="2800" spc="-4" dirty="0">
                <a:latin typeface="Times New Roman"/>
                <a:cs typeface="Times New Roman"/>
              </a:rPr>
              <a:t>b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19" dirty="0">
                <a:latin typeface="Times New Roman"/>
                <a:cs typeface="Times New Roman"/>
              </a:rPr>
              <a:t> </a:t>
            </a:r>
            <a:r>
              <a:rPr sz="2800" spc="-9" dirty="0">
                <a:latin typeface="Times New Roman"/>
                <a:cs typeface="Times New Roman"/>
              </a:rPr>
              <a:t>s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r </a:t>
            </a:r>
            <a:r>
              <a:rPr sz="2800" spc="4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14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spc="-4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eso</a:t>
            </a:r>
          </a:p>
          <a:p>
            <a:pPr marL="18796">
              <a:lnSpc>
                <a:spcPct val="99849"/>
              </a:lnSpc>
            </a:pPr>
            <a:r>
              <a:rPr sz="2800" spc="4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om</a:t>
            </a:r>
            <a:r>
              <a:rPr sz="2800" spc="14" dirty="0">
                <a:latin typeface="Times New Roman"/>
                <a:cs typeface="Times New Roman"/>
              </a:rPr>
              <a:t>p</a:t>
            </a:r>
            <a:r>
              <a:rPr sz="2800" spc="-14" dirty="0">
                <a:latin typeface="Times New Roman"/>
                <a:cs typeface="Times New Roman"/>
              </a:rPr>
              <a:t>l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spc="-4" dirty="0">
                <a:latin typeface="Times New Roman"/>
                <a:cs typeface="Times New Roman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, </a:t>
            </a:r>
            <a:r>
              <a:rPr sz="2800" spc="-4" dirty="0">
                <a:latin typeface="Times New Roman"/>
                <a:cs typeface="Times New Roman"/>
              </a:rPr>
              <a:t>q</a:t>
            </a:r>
            <a:r>
              <a:rPr sz="2800" spc="4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e aso</a:t>
            </a:r>
            <a:r>
              <a:rPr sz="2800" spc="4" dirty="0">
                <a:latin typeface="Times New Roman"/>
                <a:cs typeface="Times New Roman"/>
              </a:rPr>
              <a:t>c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e </a:t>
            </a:r>
            <a:r>
              <a:rPr sz="2800" spc="4" dirty="0">
                <a:latin typeface="Times New Roman"/>
                <a:cs typeface="Times New Roman"/>
              </a:rPr>
              <a:t>la</a:t>
            </a:r>
            <a:r>
              <a:rPr sz="2800" dirty="0">
                <a:latin typeface="Times New Roman"/>
                <a:cs typeface="Times New Roman"/>
              </a:rPr>
              <a:t>s nec</a:t>
            </a:r>
            <a:r>
              <a:rPr sz="2800" spc="9" dirty="0">
                <a:latin typeface="Times New Roman"/>
                <a:cs typeface="Times New Roman"/>
              </a:rPr>
              <a:t>e</a:t>
            </a:r>
            <a:r>
              <a:rPr sz="2800" spc="4" dirty="0">
                <a:latin typeface="Times New Roman"/>
                <a:cs typeface="Times New Roman"/>
              </a:rPr>
              <a:t>s</a:t>
            </a:r>
            <a:r>
              <a:rPr sz="2800" spc="-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da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es</a:t>
            </a:r>
            <a:r>
              <a:rPr sz="2800" spc="-14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de</a:t>
            </a:r>
            <a:r>
              <a:rPr sz="2800" dirty="0">
                <a:latin typeface="Times New Roman"/>
                <a:cs typeface="Times New Roman"/>
              </a:rPr>
              <a:t>l </a:t>
            </a:r>
            <a:r>
              <a:rPr sz="2800" spc="4" dirty="0">
                <a:latin typeface="Times New Roman"/>
                <a:cs typeface="Times New Roman"/>
              </a:rPr>
              <a:t>neg</a:t>
            </a:r>
            <a:r>
              <a:rPr sz="2800" spc="-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cio</a:t>
            </a:r>
            <a:r>
              <a:rPr sz="2800" spc="-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 la tec</a:t>
            </a:r>
            <a:r>
              <a:rPr sz="2800" spc="4" dirty="0">
                <a:latin typeface="Times New Roman"/>
                <a:cs typeface="Times New Roman"/>
              </a:rPr>
              <a:t>n</a:t>
            </a:r>
            <a:r>
              <a:rPr sz="2800" spc="-4" dirty="0">
                <a:latin typeface="Times New Roman"/>
                <a:cs typeface="Times New Roman"/>
              </a:rPr>
              <a:t>ol</a:t>
            </a:r>
            <a:r>
              <a:rPr sz="2800" spc="9" dirty="0">
                <a:latin typeface="Times New Roman"/>
                <a:cs typeface="Times New Roman"/>
              </a:rPr>
              <a:t>o</a:t>
            </a:r>
            <a:r>
              <a:rPr sz="2800" spc="4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ía 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14" dirty="0">
                <a:latin typeface="Times New Roman"/>
                <a:cs typeface="Times New Roman"/>
              </a:rPr>
              <a:t>s</a:t>
            </a:r>
            <a:r>
              <a:rPr sz="2800" spc="4" dirty="0">
                <a:latin typeface="Times New Roman"/>
                <a:cs typeface="Times New Roman"/>
              </a:rPr>
              <a:t>po</a:t>
            </a:r>
            <a:r>
              <a:rPr sz="2800" spc="9" dirty="0">
                <a:latin typeface="Times New Roman"/>
                <a:cs typeface="Times New Roman"/>
              </a:rPr>
              <a:t>n</a:t>
            </a:r>
            <a:r>
              <a:rPr sz="2800" spc="-4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b</a:t>
            </a:r>
            <a:r>
              <a:rPr sz="2800" spc="-14" dirty="0">
                <a:latin typeface="Times New Roman"/>
                <a:cs typeface="Times New Roman"/>
              </a:rPr>
              <a:t>l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, </a:t>
            </a:r>
            <a:r>
              <a:rPr sz="2800" spc="4" dirty="0">
                <a:latin typeface="Times New Roman"/>
                <a:cs typeface="Times New Roman"/>
              </a:rPr>
              <a:t>pa</a:t>
            </a:r>
            <a:r>
              <a:rPr sz="2800" spc="-9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4" dirty="0">
                <a:latin typeface="Times New Roman"/>
                <a:cs typeface="Times New Roman"/>
              </a:rPr>
              <a:t>gen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rar un</a:t>
            </a:r>
            <a:r>
              <a:rPr sz="2800" spc="1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sis</a:t>
            </a:r>
            <a:r>
              <a:rPr sz="2800" spc="-14" dirty="0">
                <a:latin typeface="Times New Roman"/>
                <a:cs typeface="Times New Roman"/>
              </a:rPr>
              <a:t>t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ma</a:t>
            </a:r>
            <a:r>
              <a:rPr sz="2800" spc="-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q</a:t>
            </a:r>
            <a:r>
              <a:rPr sz="2800" spc="9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e </a:t>
            </a:r>
            <a:r>
              <a:rPr sz="2800" spc="4" dirty="0">
                <a:latin typeface="Times New Roman"/>
                <a:cs typeface="Times New Roman"/>
              </a:rPr>
              <a:t>m</a:t>
            </a:r>
            <a:r>
              <a:rPr sz="2800" spc="-4" dirty="0">
                <a:latin typeface="Times New Roman"/>
                <a:cs typeface="Times New Roman"/>
              </a:rPr>
              <a:t>axi</a:t>
            </a:r>
            <a:r>
              <a:rPr sz="2800" spc="4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ice el </a:t>
            </a:r>
            <a:r>
              <a:rPr sz="2800" spc="4" dirty="0" err="1">
                <a:latin typeface="Times New Roman"/>
                <a:cs typeface="Times New Roman"/>
              </a:rPr>
              <a:t>éx</a:t>
            </a:r>
            <a:r>
              <a:rPr sz="2800" dirty="0" err="1">
                <a:latin typeface="Times New Roman"/>
                <a:cs typeface="Times New Roman"/>
              </a:rPr>
              <a:t>ito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lang="es-MX" sz="2800" dirty="0">
                <a:latin typeface="Times New Roman"/>
                <a:cs typeface="Times New Roman"/>
              </a:rPr>
              <a:t>de la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spc="-44" dirty="0">
                <a:latin typeface="Times New Roman"/>
                <a:cs typeface="Times New Roman"/>
              </a:rPr>
              <a:t>r</a:t>
            </a:r>
            <a:r>
              <a:rPr sz="2800" spc="-19" dirty="0">
                <a:latin typeface="Times New Roman"/>
                <a:cs typeface="Times New Roman"/>
              </a:rPr>
              <a:t>g</a:t>
            </a: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spc="9" dirty="0">
                <a:latin typeface="Times New Roman"/>
                <a:cs typeface="Times New Roman"/>
              </a:rPr>
              <a:t>n</a:t>
            </a:r>
            <a:r>
              <a:rPr sz="2800" spc="-4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za</a:t>
            </a:r>
            <a:r>
              <a:rPr sz="2800" dirty="0">
                <a:latin typeface="Times New Roman"/>
                <a:cs typeface="Times New Roman"/>
              </a:rPr>
              <a:t>ci</a:t>
            </a:r>
            <a:r>
              <a:rPr sz="2800" spc="-4" dirty="0">
                <a:latin typeface="Times New Roman"/>
                <a:cs typeface="Times New Roman"/>
              </a:rPr>
              <a:t>ó</a:t>
            </a:r>
            <a:r>
              <a:rPr sz="2800" spc="4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29105" y="4338273"/>
            <a:ext cx="25620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400" dirty="0"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92706" y="4364180"/>
            <a:ext cx="6767934" cy="17448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400" dirty="0">
                <a:latin typeface="Times New Roman"/>
                <a:cs typeface="Times New Roman"/>
              </a:rPr>
              <a:t>En</a:t>
            </a:r>
            <a:r>
              <a:rPr sz="2400" spc="-31" dirty="0">
                <a:latin typeface="Times New Roman"/>
                <a:cs typeface="Times New Roman"/>
              </a:rPr>
              <a:t> 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á</a:t>
            </a:r>
            <a:r>
              <a:rPr sz="2400" spc="9" dirty="0">
                <a:latin typeface="Times New Roman"/>
                <a:cs typeface="Times New Roman"/>
              </a:rPr>
              <a:t>r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23" dirty="0">
                <a:latin typeface="Times New Roman"/>
                <a:cs typeface="Times New Roman"/>
              </a:rPr>
              <a:t> </a:t>
            </a:r>
            <a:r>
              <a:rPr sz="2400" spc="-14" dirty="0">
                <a:latin typeface="Times New Roman"/>
                <a:cs typeface="Times New Roman"/>
              </a:rPr>
              <a:t>Re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400" spc="-14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es</a:t>
            </a:r>
            <a:r>
              <a:rPr sz="2400" spc="-69" dirty="0">
                <a:latin typeface="Times New Roman"/>
                <a:cs typeface="Times New Roman"/>
              </a:rPr>
              <a:t> </a:t>
            </a:r>
            <a:r>
              <a:rPr sz="2400" spc="14" dirty="0">
                <a:latin typeface="Times New Roman"/>
                <a:cs typeface="Times New Roman"/>
              </a:rPr>
              <a:t>(</a:t>
            </a:r>
            <a:r>
              <a:rPr sz="2400" spc="-4" dirty="0">
                <a:latin typeface="Times New Roman"/>
                <a:cs typeface="Times New Roman"/>
              </a:rPr>
              <a:t>L</a:t>
            </a:r>
            <a:r>
              <a:rPr sz="2400" spc="-9" dirty="0">
                <a:latin typeface="Times New Roman"/>
                <a:cs typeface="Times New Roman"/>
              </a:rPr>
              <a:t>A</a:t>
            </a:r>
            <a:r>
              <a:rPr sz="2400" spc="-4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)</a:t>
            </a:r>
            <a:r>
              <a:rPr sz="2400" spc="-4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es</a:t>
            </a:r>
            <a:r>
              <a:rPr sz="2400" spc="-38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m</a:t>
            </a:r>
            <a:r>
              <a:rPr sz="2400" spc="-14" dirty="0">
                <a:latin typeface="Times New Roman"/>
                <a:cs typeface="Times New Roman"/>
              </a:rPr>
              <a:t>á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32" dirty="0">
                <a:latin typeface="Times New Roman"/>
                <a:cs typeface="Times New Roman"/>
              </a:rPr>
              <a:t> </a:t>
            </a:r>
            <a:r>
              <a:rPr sz="2400" spc="9" dirty="0">
                <a:latin typeface="Times New Roman"/>
                <a:cs typeface="Times New Roman"/>
              </a:rPr>
              <a:t>q</a:t>
            </a:r>
            <a:r>
              <a:rPr sz="2400" spc="19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e</a:t>
            </a:r>
          </a:p>
          <a:p>
            <a:pPr marL="14224" marR="53263">
              <a:lnSpc>
                <a:spcPct val="95825"/>
              </a:lnSpc>
            </a:pP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9" dirty="0">
                <a:latin typeface="Times New Roman"/>
                <a:cs typeface="Times New Roman"/>
              </a:rPr>
              <a:t>o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spc="9" dirty="0">
                <a:latin typeface="Times New Roman"/>
                <a:cs typeface="Times New Roman"/>
              </a:rPr>
              <a:t>p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14" dirty="0">
                <a:latin typeface="Times New Roman"/>
                <a:cs typeface="Times New Roman"/>
              </a:rPr>
              <a:t>u</a:t>
            </a:r>
            <a:r>
              <a:rPr sz="2400" spc="9" dirty="0">
                <a:latin typeface="Times New Roman"/>
                <a:cs typeface="Times New Roman"/>
              </a:rPr>
              <a:t>n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52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</a:t>
            </a:r>
            <a:r>
              <a:rPr sz="2400" spc="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cos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isp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si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-9" dirty="0">
                <a:latin typeface="Times New Roman"/>
                <a:cs typeface="Times New Roman"/>
              </a:rPr>
              <a:t>i</a:t>
            </a:r>
            <a:r>
              <a:rPr sz="2400" spc="-4" dirty="0">
                <a:latin typeface="Times New Roman"/>
                <a:cs typeface="Times New Roman"/>
              </a:rPr>
              <a:t>v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</a:t>
            </a:r>
          </a:p>
          <a:p>
            <a:pPr marL="14224" marR="209860" indent="-1524">
              <a:lnSpc>
                <a:spcPct val="99274"/>
              </a:lnSpc>
              <a:spcBef>
                <a:spcPts val="848"/>
              </a:spcBef>
            </a:pPr>
            <a:r>
              <a:rPr sz="2400" dirty="0">
                <a:latin typeface="Times New Roman"/>
                <a:cs typeface="Times New Roman"/>
              </a:rPr>
              <a:t>En</a:t>
            </a:r>
            <a:r>
              <a:rPr sz="2400" spc="-21" dirty="0">
                <a:latin typeface="Times New Roman"/>
                <a:cs typeface="Times New Roman"/>
              </a:rPr>
              <a:t> </a:t>
            </a:r>
            <a:r>
              <a:rPr sz="2400" spc="-14" dirty="0">
                <a:latin typeface="Times New Roman"/>
                <a:cs typeface="Times New Roman"/>
              </a:rPr>
              <a:t>Re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47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33" dirty="0">
                <a:latin typeface="Times New Roman"/>
                <a:cs typeface="Times New Roman"/>
              </a:rPr>
              <a:t> </a:t>
            </a:r>
            <a:r>
              <a:rPr sz="2400" spc="-14" dirty="0">
                <a:latin typeface="Times New Roman"/>
                <a:cs typeface="Times New Roman"/>
              </a:rPr>
              <a:t>Á</a:t>
            </a:r>
            <a:r>
              <a:rPr sz="2400" spc="4" dirty="0">
                <a:latin typeface="Times New Roman"/>
                <a:cs typeface="Times New Roman"/>
              </a:rPr>
              <a:t>re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3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Á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p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ia</a:t>
            </a:r>
            <a:r>
              <a:rPr sz="2400" spc="-78" dirty="0">
                <a:latin typeface="Times New Roman"/>
                <a:cs typeface="Times New Roman"/>
              </a:rPr>
              <a:t> </a:t>
            </a:r>
            <a:r>
              <a:rPr sz="2400" spc="14" dirty="0">
                <a:latin typeface="Times New Roman"/>
                <a:cs typeface="Times New Roman"/>
              </a:rPr>
              <a:t>(</a:t>
            </a:r>
            <a:r>
              <a:rPr sz="2400" spc="-154" dirty="0">
                <a:latin typeface="Times New Roman"/>
                <a:cs typeface="Times New Roman"/>
              </a:rPr>
              <a:t>WA</a:t>
            </a:r>
            <a:r>
              <a:rPr sz="2400" spc="-4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)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es</a:t>
            </a:r>
            <a:r>
              <a:rPr sz="2400" spc="-23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m</a:t>
            </a:r>
            <a:r>
              <a:rPr sz="2400" spc="-14" dirty="0">
                <a:latin typeface="Times New Roman"/>
                <a:cs typeface="Times New Roman"/>
              </a:rPr>
              <a:t>á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32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q</a:t>
            </a:r>
            <a:r>
              <a:rPr sz="2400" dirty="0">
                <a:latin typeface="Times New Roman"/>
                <a:cs typeface="Times New Roman"/>
              </a:rPr>
              <a:t>ue </a:t>
            </a:r>
            <a:r>
              <a:rPr sz="2400" spc="4" dirty="0" err="1">
                <a:latin typeface="Times New Roman"/>
                <a:cs typeface="Times New Roman"/>
              </a:rPr>
              <a:t>lla</a:t>
            </a:r>
            <a:r>
              <a:rPr sz="2400" spc="-25" dirty="0" err="1">
                <a:latin typeface="Times New Roman"/>
                <a:cs typeface="Times New Roman"/>
              </a:rPr>
              <a:t>m</a:t>
            </a:r>
            <a:r>
              <a:rPr sz="2400" spc="-4" dirty="0" err="1">
                <a:latin typeface="Times New Roman"/>
                <a:cs typeface="Times New Roman"/>
              </a:rPr>
              <a:t>a</a:t>
            </a:r>
            <a:r>
              <a:rPr sz="2400" dirty="0" err="1">
                <a:latin typeface="Times New Roman"/>
                <a:cs typeface="Times New Roman"/>
              </a:rPr>
              <a:t>r</a:t>
            </a:r>
            <a:r>
              <a:rPr sz="2400" spc="-4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lang="es-MX" sz="2400" spc="-19" dirty="0">
                <a:latin typeface="Times New Roman"/>
                <a:cs typeface="Times New Roman"/>
              </a:rPr>
              <a:t>l proveedor de servicio.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29105" y="5278961"/>
            <a:ext cx="25620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400" dirty="0"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80119" y="6531264"/>
            <a:ext cx="4780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4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8194" name="Picture 2" descr="Top 15 Capacity Planning Tools for Your Business [2024] | Epicflow">
            <a:extLst>
              <a:ext uri="{FF2B5EF4-FFF2-40B4-BE49-F238E27FC236}">
                <a16:creationId xmlns:a16="http://schemas.microsoft.com/office/drawing/2014/main" id="{B395AE6F-A023-7552-5D2F-A5F9D867F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119" y="2470635"/>
            <a:ext cx="3396678" cy="211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590343" y="499124"/>
            <a:ext cx="4862699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595"/>
              </a:lnSpc>
              <a:spcBef>
                <a:spcPts val="229"/>
              </a:spcBef>
            </a:pP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Co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4400" spc="-9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zar </a:t>
            </a:r>
            <a:r>
              <a:rPr sz="4400" spc="-4" dirty="0" err="1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4400" spc="4" dirty="0" err="1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spc="-11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s-CO" sz="4400" spc="-104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spc="-4" dirty="0" err="1">
                <a:solidFill>
                  <a:srgbClr val="FF0000"/>
                </a:solidFill>
                <a:latin typeface="Times New Roman"/>
                <a:cs typeface="Times New Roman"/>
              </a:rPr>
              <a:t>rr</a:t>
            </a:r>
            <a:r>
              <a:rPr sz="4400" spc="-9" dirty="0" err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spc="4" dirty="0" err="1">
                <a:solidFill>
                  <a:srgbClr val="FF0000"/>
                </a:solidFill>
                <a:latin typeface="Times New Roman"/>
                <a:cs typeface="Times New Roman"/>
              </a:rPr>
              <a:t>ba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74443" y="1424085"/>
            <a:ext cx="215900" cy="9630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775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89912" y="1374873"/>
            <a:ext cx="7181603" cy="4354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320" marR="53016">
              <a:lnSpc>
                <a:spcPts val="3165"/>
              </a:lnSpc>
              <a:spcBef>
                <a:spcPts val="158"/>
              </a:spcBef>
            </a:pPr>
            <a:r>
              <a:rPr sz="2800" dirty="0">
                <a:latin typeface="Times New Roman"/>
                <a:cs typeface="Times New Roman"/>
              </a:rPr>
              <a:t>No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</a:t>
            </a:r>
            <a:r>
              <a:rPr sz="2800" spc="-29" dirty="0">
                <a:latin typeface="Times New Roman"/>
                <a:cs typeface="Times New Roman"/>
              </a:rPr>
              <a:t>m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nzar c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spc="9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ectando d</a:t>
            </a:r>
            <a:r>
              <a:rPr sz="2800" spc="-19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recc</a:t>
            </a:r>
            <a:r>
              <a:rPr sz="2800" spc="-9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ones</a:t>
            </a:r>
            <a:r>
              <a:rPr sz="2800" spc="19" dirty="0">
                <a:latin typeface="Times New Roman"/>
                <a:cs typeface="Times New Roman"/>
              </a:rPr>
              <a:t> 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P</a:t>
            </a:r>
          </a:p>
          <a:p>
            <a:pPr marL="18796" marR="928497" indent="-6096">
              <a:lnSpc>
                <a:spcPct val="99658"/>
              </a:lnSpc>
              <a:spcBef>
                <a:spcPts val="775"/>
              </a:spcBef>
            </a:pPr>
            <a:r>
              <a:rPr sz="2800" dirty="0">
                <a:latin typeface="Times New Roman"/>
                <a:cs typeface="Times New Roman"/>
              </a:rPr>
              <a:t>Analizar</a:t>
            </a:r>
            <a:r>
              <a:rPr sz="2800" spc="-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las</a:t>
            </a:r>
            <a:r>
              <a:rPr sz="2800" spc="-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metas</a:t>
            </a:r>
            <a:r>
              <a:rPr sz="2800" spc="-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técnicas y de </a:t>
            </a:r>
            <a:r>
              <a:rPr sz="2800" dirty="0" err="1">
                <a:latin typeface="Times New Roman"/>
                <a:cs typeface="Times New Roman"/>
              </a:rPr>
              <a:t>negocio</a:t>
            </a:r>
            <a:r>
              <a:rPr sz="2800" dirty="0">
                <a:latin typeface="Times New Roman"/>
                <a:cs typeface="Times New Roman"/>
              </a:rPr>
              <a:t> p</a:t>
            </a:r>
            <a:r>
              <a:rPr sz="2800" spc="-14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9" dirty="0">
                <a:latin typeface="Times New Roman"/>
                <a:cs typeface="Times New Roman"/>
              </a:rPr>
              <a:t>m</a:t>
            </a:r>
            <a:r>
              <a:rPr sz="2800" spc="9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ro</a:t>
            </a:r>
            <a:r>
              <a:rPr lang="es-MX" sz="2800" dirty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  <a:p>
            <a:pPr marL="18796" indent="-6096">
              <a:lnSpc>
                <a:spcPct val="99466"/>
              </a:lnSpc>
              <a:spcBef>
                <a:spcPts val="811"/>
              </a:spcBef>
            </a:pPr>
            <a:r>
              <a:rPr sz="2800" dirty="0">
                <a:latin typeface="Times New Roman"/>
                <a:cs typeface="Times New Roman"/>
              </a:rPr>
              <a:t>Explorar</a:t>
            </a:r>
            <a:r>
              <a:rPr sz="2800" spc="-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las est</a:t>
            </a:r>
            <a:r>
              <a:rPr sz="2800" spc="-14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ucturas de </a:t>
            </a:r>
            <a:r>
              <a:rPr sz="2800" spc="4" dirty="0">
                <a:latin typeface="Times New Roman"/>
                <a:cs typeface="Times New Roman"/>
              </a:rPr>
              <a:t>g</a:t>
            </a:r>
            <a:r>
              <a:rPr sz="2800" spc="-14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upos y div</a:t>
            </a:r>
            <a:r>
              <a:rPr sz="2800" spc="-19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9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ones pa</a:t>
            </a:r>
            <a:r>
              <a:rPr sz="2800" spc="-14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a e</a:t>
            </a:r>
            <a:r>
              <a:rPr sz="2800" spc="4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co</a:t>
            </a:r>
            <a:r>
              <a:rPr sz="2800" spc="4" dirty="0">
                <a:latin typeface="Times New Roman"/>
                <a:cs typeface="Times New Roman"/>
              </a:rPr>
              <a:t>n</a:t>
            </a:r>
            <a:r>
              <a:rPr sz="2800" spc="-19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rar a quiénes s</a:t>
            </a:r>
            <a:r>
              <a:rPr sz="2800" spc="-4" dirty="0">
                <a:latin typeface="Times New Roman"/>
                <a:cs typeface="Times New Roman"/>
              </a:rPr>
              <a:t>i</a:t>
            </a:r>
            <a:r>
              <a:rPr sz="2800" spc="-14" dirty="0">
                <a:latin typeface="Times New Roman"/>
                <a:cs typeface="Times New Roman"/>
              </a:rPr>
              <a:t>r</a:t>
            </a:r>
            <a:r>
              <a:rPr sz="2800" spc="9" dirty="0">
                <a:latin typeface="Times New Roman"/>
                <a:cs typeface="Times New Roman"/>
              </a:rPr>
              <a:t>v</a:t>
            </a:r>
            <a:r>
              <a:rPr sz="2800" dirty="0">
                <a:latin typeface="Times New Roman"/>
                <a:cs typeface="Times New Roman"/>
              </a:rPr>
              <a:t>e la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-14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ed y </a:t>
            </a:r>
            <a:r>
              <a:rPr sz="2800" dirty="0" err="1">
                <a:latin typeface="Times New Roman"/>
                <a:cs typeface="Times New Roman"/>
              </a:rPr>
              <a:t>dónde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4" dirty="0" err="1">
                <a:latin typeface="Times New Roman"/>
                <a:cs typeface="Times New Roman"/>
              </a:rPr>
              <a:t>r</a:t>
            </a:r>
            <a:r>
              <a:rPr sz="2800" dirty="0" err="1">
                <a:latin typeface="Times New Roman"/>
                <a:cs typeface="Times New Roman"/>
              </a:rPr>
              <a:t>es</a:t>
            </a:r>
            <a:r>
              <a:rPr sz="2800" spc="-9" dirty="0" err="1">
                <a:latin typeface="Times New Roman"/>
                <a:cs typeface="Times New Roman"/>
              </a:rPr>
              <a:t>i</a:t>
            </a:r>
            <a:r>
              <a:rPr sz="2800" dirty="0" err="1">
                <a:latin typeface="Times New Roman"/>
                <a:cs typeface="Times New Roman"/>
              </a:rPr>
              <a:t>den</a:t>
            </a:r>
            <a:r>
              <a:rPr lang="es-MX" sz="2800" dirty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  <a:p>
            <a:pPr marL="18796" marR="243077" indent="-6096" algn="just">
              <a:lnSpc>
                <a:spcPct val="99466"/>
              </a:lnSpc>
              <a:spcBef>
                <a:spcPts val="819"/>
              </a:spcBef>
            </a:pPr>
            <a:r>
              <a:rPr sz="2800" dirty="0">
                <a:latin typeface="Times New Roman"/>
                <a:cs typeface="Times New Roman"/>
              </a:rPr>
              <a:t>Deter</a:t>
            </a:r>
            <a:r>
              <a:rPr sz="2800" spc="-9" dirty="0">
                <a:latin typeface="Times New Roman"/>
                <a:cs typeface="Times New Roman"/>
              </a:rPr>
              <a:t>m</a:t>
            </a:r>
            <a:r>
              <a:rPr sz="2800" spc="-29" dirty="0">
                <a:latin typeface="Times New Roman"/>
                <a:cs typeface="Times New Roman"/>
              </a:rPr>
              <a:t>i</a:t>
            </a:r>
            <a:r>
              <a:rPr sz="2800" spc="9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ar qué</a:t>
            </a:r>
            <a:r>
              <a:rPr sz="2800" spc="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9" dirty="0">
                <a:latin typeface="Times New Roman"/>
                <a:cs typeface="Times New Roman"/>
              </a:rPr>
              <a:t>p</a:t>
            </a:r>
            <a:r>
              <a:rPr sz="2800" spc="-19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icac</a:t>
            </a:r>
            <a:r>
              <a:rPr sz="2800" spc="-9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ones</a:t>
            </a:r>
            <a:r>
              <a:rPr sz="2800" spc="14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e ejecu</a:t>
            </a:r>
            <a:r>
              <a:rPr sz="2800" spc="-19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14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án</a:t>
            </a:r>
            <a:r>
              <a:rPr sz="2800" spc="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y cómo se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4" dirty="0">
                <a:latin typeface="Times New Roman"/>
                <a:cs typeface="Times New Roman"/>
              </a:rPr>
              <a:t>m</a:t>
            </a:r>
            <a:r>
              <a:rPr sz="2800" spc="-9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9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an</a:t>
            </a:r>
            <a:r>
              <a:rPr sz="2800" spc="14" dirty="0">
                <a:latin typeface="Times New Roman"/>
                <a:cs typeface="Times New Roman"/>
              </a:rPr>
              <a:t> </a:t>
            </a:r>
            <a:r>
              <a:rPr sz="2800" spc="9" dirty="0">
                <a:latin typeface="Times New Roman"/>
                <a:cs typeface="Times New Roman"/>
              </a:rPr>
              <a:t>e</a:t>
            </a:r>
            <a:r>
              <a:rPr sz="2800" spc="-14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as</a:t>
            </a:r>
            <a:r>
              <a:rPr sz="2800" spc="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ap</a:t>
            </a:r>
            <a:r>
              <a:rPr sz="2800" spc="-4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icaciones en</a:t>
            </a:r>
            <a:r>
              <a:rPr sz="2800" spc="4" dirty="0">
                <a:latin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cs typeface="Times New Roman"/>
              </a:rPr>
              <a:t>una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4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ed</a:t>
            </a:r>
            <a:r>
              <a:rPr lang="es-MX" sz="2800" dirty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4443" y="2883203"/>
            <a:ext cx="21590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74443" y="4267200"/>
            <a:ext cx="21590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91761" y="5565001"/>
            <a:ext cx="21590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14849" y="5590909"/>
            <a:ext cx="290228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2800" dirty="0">
                <a:latin typeface="Times New Roman"/>
                <a:cs typeface="Times New Roman"/>
              </a:rPr>
              <a:t>Enfoca</a:t>
            </a:r>
            <a:r>
              <a:rPr sz="2800" spc="-4" dirty="0">
                <a:latin typeface="Times New Roman"/>
                <a:cs typeface="Times New Roman"/>
              </a:rPr>
              <a:t>r</a:t>
            </a:r>
            <a:r>
              <a:rPr sz="2800" spc="-14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e p</a:t>
            </a:r>
            <a:r>
              <a:rPr sz="2800" spc="4" dirty="0">
                <a:latin typeface="Times New Roman"/>
                <a:cs typeface="Times New Roman"/>
              </a:rPr>
              <a:t>r</a:t>
            </a:r>
            <a:r>
              <a:rPr sz="2800" spc="-19" dirty="0">
                <a:latin typeface="Times New Roman"/>
                <a:cs typeface="Times New Roman"/>
              </a:rPr>
              <a:t>i</a:t>
            </a:r>
            <a:r>
              <a:rPr sz="2800" spc="-4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4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26222" y="5590909"/>
            <a:ext cx="386689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2800" dirty="0">
                <a:latin typeface="Times New Roman"/>
                <a:cs typeface="Times New Roman"/>
              </a:rPr>
              <a:t>en la</a:t>
            </a:r>
            <a:r>
              <a:rPr sz="2800" spc="-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capa 7 o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</a:t>
            </a:r>
            <a:r>
              <a:rPr sz="2800" spc="-19" dirty="0">
                <a:latin typeface="Times New Roman"/>
                <a:cs typeface="Times New Roman"/>
              </a:rPr>
              <a:t>á</a:t>
            </a:r>
            <a:r>
              <a:rPr sz="2800" dirty="0">
                <a:latin typeface="Times New Roman"/>
                <a:cs typeface="Times New Roman"/>
              </a:rPr>
              <a:t>s a</a:t>
            </a:r>
            <a:r>
              <a:rPr sz="2800" spc="9" dirty="0">
                <a:latin typeface="Times New Roman"/>
                <a:cs typeface="Times New Roman"/>
              </a:rPr>
              <a:t>r</a:t>
            </a:r>
            <a:r>
              <a:rPr sz="2800" spc="-14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iba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934" y="6288350"/>
            <a:ext cx="4780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000" dirty="0">
                <a:latin typeface="Times New Roman"/>
                <a:cs typeface="Times New Roman"/>
              </a:rPr>
              <a:t>1</a:t>
            </a:r>
            <a:r>
              <a:rPr sz="2000" spc="4" dirty="0">
                <a:latin typeface="Times New Roman"/>
                <a:cs typeface="Times New Roman"/>
              </a:rPr>
              <a:t>-</a:t>
            </a:r>
            <a:r>
              <a:rPr sz="2000" dirty="0">
                <a:latin typeface="Times New Roman"/>
                <a:cs typeface="Times New Roman"/>
              </a:rPr>
              <a:t>5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9218" name="Picture 2" descr="Capacity Planning: The Reality Check | Team Central">
            <a:extLst>
              <a:ext uri="{FF2B5EF4-FFF2-40B4-BE49-F238E27FC236}">
                <a16:creationId xmlns:a16="http://schemas.microsoft.com/office/drawing/2014/main" id="{99D7739E-0225-7AB3-DEEB-2CFD57AD5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515" y="2261709"/>
            <a:ext cx="3015685" cy="284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/>
          <p:nvPr/>
        </p:nvSpPr>
        <p:spPr>
          <a:xfrm>
            <a:off x="2270235" y="562530"/>
            <a:ext cx="3178718" cy="667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lang="es-CO"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Referencia 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52187" y="554001"/>
            <a:ext cx="793532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76251" y="554001"/>
            <a:ext cx="1787093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93875" y="554001"/>
            <a:ext cx="1008663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95535" y="6465923"/>
            <a:ext cx="4780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6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0" name="29 Flecha derecha"/>
          <p:cNvSpPr/>
          <p:nvPr/>
        </p:nvSpPr>
        <p:spPr>
          <a:xfrm>
            <a:off x="4867311" y="65407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45497"/>
            <a:ext cx="6336604" cy="500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600200" y="615047"/>
            <a:ext cx="4689322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Diseño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str</a:t>
            </a:r>
            <a:r>
              <a:rPr sz="4400" spc="4" dirty="0" err="1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ctur</a:t>
            </a:r>
            <a:r>
              <a:rPr sz="4400" spc="-19" dirty="0" err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do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22476" y="149802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39772" y="1517835"/>
            <a:ext cx="4326102" cy="11337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Se en</a:t>
            </a:r>
            <a:r>
              <a:rPr sz="2400" spc="4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oca en en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ender 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os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flu</a:t>
            </a:r>
            <a:r>
              <a:rPr sz="2400" spc="14" dirty="0">
                <a:latin typeface="Times New Roman"/>
                <a:cs typeface="Times New Roman"/>
              </a:rPr>
              <a:t>j</a:t>
            </a:r>
            <a:r>
              <a:rPr sz="2400" dirty="0">
                <a:latin typeface="Times New Roman"/>
                <a:cs typeface="Times New Roman"/>
              </a:rPr>
              <a:t>os de</a:t>
            </a:r>
            <a:endParaRPr sz="2400">
              <a:latin typeface="Times New Roman"/>
              <a:cs typeface="Times New Roman"/>
            </a:endParaRPr>
          </a:p>
          <a:p>
            <a:pPr marL="17272" marR="12496">
              <a:lnSpc>
                <a:spcPct val="95825"/>
              </a:lnSpc>
            </a:pPr>
            <a:r>
              <a:rPr sz="2400" dirty="0">
                <a:latin typeface="Times New Roman"/>
                <a:cs typeface="Times New Roman"/>
              </a:rPr>
              <a:t>p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ocesos q</a:t>
            </a:r>
            <a:r>
              <a:rPr sz="2400" spc="-9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e acceden a los</a:t>
            </a:r>
            <a:r>
              <a:rPr sz="2400" spc="4" dirty="0">
                <a:latin typeface="Times New Roman"/>
                <a:cs typeface="Times New Roman"/>
              </a:rPr>
              <a:t> d</a:t>
            </a:r>
            <a:r>
              <a:rPr sz="2400" dirty="0">
                <a:latin typeface="Times New Roman"/>
                <a:cs typeface="Times New Roman"/>
              </a:rPr>
              <a:t>atos y</a:t>
            </a:r>
            <a:endParaRPr sz="2400">
              <a:latin typeface="Times New Roman"/>
              <a:cs typeface="Times New Roman"/>
            </a:endParaRPr>
          </a:p>
          <a:p>
            <a:pPr marL="12700" marR="9144">
              <a:lnSpc>
                <a:spcPct val="95825"/>
              </a:lnSpc>
              <a:spcBef>
                <a:spcPts val="708"/>
              </a:spcBef>
            </a:pPr>
            <a:r>
              <a:rPr sz="2400" dirty="0">
                <a:latin typeface="Times New Roman"/>
                <a:cs typeface="Times New Roman"/>
              </a:rPr>
              <a:t>Se en</a:t>
            </a:r>
            <a:r>
              <a:rPr sz="2400" spc="4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oca en en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ender 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ub</a:t>
            </a:r>
            <a:r>
              <a:rPr sz="2400" spc="9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cación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59069" y="1517835"/>
            <a:ext cx="2955163" cy="11337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87" marR="45720">
              <a:lnSpc>
                <a:spcPts val="2550"/>
              </a:lnSpc>
              <a:spcBef>
                <a:spcPts val="127"/>
              </a:spcBef>
            </a:pP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spc="-9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, t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pos de </a:t>
            </a:r>
            <a:r>
              <a:rPr sz="2400" spc="-9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atos y</a:t>
            </a:r>
          </a:p>
          <a:p>
            <a:pPr marL="12700" marR="45720">
              <a:lnSpc>
                <a:spcPct val="95825"/>
              </a:lnSpc>
            </a:pP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-4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od</a:t>
            </a:r>
            <a:r>
              <a:rPr sz="2400" spc="1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1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can.</a:t>
            </a:r>
          </a:p>
          <a:p>
            <a:pPr marL="15443">
              <a:lnSpc>
                <a:spcPct val="95825"/>
              </a:lnSpc>
              <a:spcBef>
                <a:spcPts val="708"/>
              </a:spcBef>
            </a:pPr>
            <a:r>
              <a:rPr sz="2400" dirty="0">
                <a:latin typeface="Times New Roman"/>
                <a:cs typeface="Times New Roman"/>
              </a:rPr>
              <a:t>y </a:t>
            </a:r>
            <a:r>
              <a:rPr sz="2400" spc="9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as </a:t>
            </a:r>
            <a:r>
              <a:rPr sz="2400" spc="-9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eces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da</a:t>
            </a:r>
            <a:r>
              <a:rPr sz="2400" spc="-9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es de </a:t>
            </a:r>
            <a:r>
              <a:rPr sz="2400" spc="9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22476" y="2301552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39773" y="2687124"/>
            <a:ext cx="7406991" cy="186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272" marR="412796" algn="just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9" dirty="0">
                <a:latin typeface="Times New Roman"/>
                <a:cs typeface="Times New Roman"/>
              </a:rPr>
              <a:t>o</a:t>
            </a:r>
            <a:r>
              <a:rPr sz="2400" spc="-4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u</a:t>
            </a:r>
            <a:r>
              <a:rPr sz="2400" spc="-9" dirty="0">
                <a:latin typeface="Times New Roman"/>
                <a:cs typeface="Times New Roman"/>
              </a:rPr>
              <a:t>n</a:t>
            </a:r>
            <a:r>
              <a:rPr sz="2400" spc="1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dad</a:t>
            </a:r>
            <a:r>
              <a:rPr sz="2400" spc="-9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 de </a:t>
            </a:r>
            <a:r>
              <a:rPr sz="2400" spc="9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sua</a:t>
            </a:r>
            <a:r>
              <a:rPr sz="2400" spc="-4" dirty="0">
                <a:latin typeface="Times New Roman"/>
                <a:cs typeface="Times New Roman"/>
              </a:rPr>
              <a:t>r</a:t>
            </a:r>
            <a:r>
              <a:rPr sz="2400" spc="14" dirty="0">
                <a:latin typeface="Times New Roman"/>
                <a:cs typeface="Times New Roman"/>
              </a:rPr>
              <a:t>i</a:t>
            </a:r>
            <a:r>
              <a:rPr sz="2400" spc="-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 que</a:t>
            </a:r>
            <a:r>
              <a:rPr sz="2400" spc="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acceden o c</a:t>
            </a:r>
            <a:r>
              <a:rPr sz="2400" spc="14" dirty="0">
                <a:latin typeface="Times New Roman"/>
                <a:cs typeface="Times New Roman"/>
              </a:rPr>
              <a:t>a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b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an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datos y</a:t>
            </a:r>
          </a:p>
          <a:p>
            <a:pPr marL="17272" marR="6198001" algn="just">
              <a:lnSpc>
                <a:spcPct val="95825"/>
              </a:lnSpc>
            </a:pPr>
            <a:r>
              <a:rPr sz="2400" dirty="0">
                <a:latin typeface="Times New Roman"/>
                <a:cs typeface="Times New Roman"/>
              </a:rPr>
              <a:t>p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ocesos.</a:t>
            </a:r>
          </a:p>
          <a:p>
            <a:pPr marL="17272" indent="-4572" algn="just">
              <a:lnSpc>
                <a:spcPct val="99754"/>
              </a:lnSpc>
              <a:spcBef>
                <a:spcPts val="722"/>
              </a:spcBef>
            </a:pPr>
            <a:r>
              <a:rPr sz="2400" dirty="0">
                <a:latin typeface="Times New Roman"/>
                <a:cs typeface="Times New Roman"/>
              </a:rPr>
              <a:t>Pueden usa</a:t>
            </a:r>
            <a:r>
              <a:rPr sz="2400" spc="4" dirty="0">
                <a:latin typeface="Times New Roman"/>
                <a:cs typeface="Times New Roman"/>
              </a:rPr>
              <a:t>rs</a:t>
            </a:r>
            <a:r>
              <a:rPr sz="2400" dirty="0">
                <a:latin typeface="Times New Roman"/>
                <a:cs typeface="Times New Roman"/>
              </a:rPr>
              <a:t>e </a:t>
            </a:r>
            <a:r>
              <a:rPr sz="2400" spc="-9" dirty="0">
                <a:latin typeface="Times New Roman"/>
                <a:cs typeface="Times New Roman"/>
              </a:rPr>
              <a:t>v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as 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é</a:t>
            </a:r>
            <a:r>
              <a:rPr sz="2400" spc="-9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 y 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9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1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os </a:t>
            </a: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spc="-9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ra</a:t>
            </a:r>
            <a:r>
              <a:rPr sz="2400" spc="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</a:t>
            </a:r>
            <a:r>
              <a:rPr sz="2400" spc="-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ac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ri</a:t>
            </a:r>
            <a:r>
              <a:rPr sz="2400" dirty="0">
                <a:latin typeface="Times New Roman"/>
                <a:cs typeface="Times New Roman"/>
              </a:rPr>
              <a:t>zar el s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 ex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14" dirty="0">
                <a:latin typeface="Times New Roman"/>
                <a:cs typeface="Times New Roman"/>
              </a:rPr>
              <a:t>s</a:t>
            </a:r>
            <a:r>
              <a:rPr sz="2400" spc="9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en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e, los </a:t>
            </a:r>
            <a:r>
              <a:rPr sz="2400" spc="4" dirty="0">
                <a:latin typeface="Times New Roman"/>
                <a:cs typeface="Times New Roman"/>
              </a:rPr>
              <a:t>n</a:t>
            </a:r>
            <a:r>
              <a:rPr sz="2400" spc="-9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evos </a:t>
            </a:r>
            <a:r>
              <a:rPr sz="2400" spc="9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equeri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spc="1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9" dirty="0">
                <a:latin typeface="Times New Roman"/>
                <a:cs typeface="Times New Roman"/>
              </a:rPr>
              <a:t>n</a:t>
            </a:r>
            <a:r>
              <a:rPr sz="2400" spc="1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os de 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os </a:t>
            </a:r>
            <a:r>
              <a:rPr sz="2400" spc="4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sua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ios una es</a:t>
            </a:r>
            <a:r>
              <a:rPr sz="2400" spc="4" dirty="0">
                <a:latin typeface="Times New Roman"/>
                <a:cs typeface="Times New Roman"/>
              </a:rPr>
              <a:t>tr</a:t>
            </a:r>
            <a:r>
              <a:rPr sz="2400" dirty="0">
                <a:latin typeface="Times New Roman"/>
                <a:cs typeface="Times New Roman"/>
              </a:rPr>
              <a:t>uc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u</a:t>
            </a:r>
            <a:r>
              <a:rPr sz="2400" spc="19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 p</a:t>
            </a:r>
            <a:r>
              <a:rPr sz="2400" spc="-9" dirty="0">
                <a:latin typeface="Times New Roman"/>
                <a:cs typeface="Times New Roman"/>
              </a:rPr>
              <a:t>a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el s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-9" dirty="0">
                <a:latin typeface="Times New Roman"/>
                <a:cs typeface="Times New Roman"/>
              </a:rPr>
              <a:t>s</a:t>
            </a:r>
            <a:r>
              <a:rPr sz="2400" spc="4" dirty="0">
                <a:latin typeface="Times New Roman"/>
                <a:cs typeface="Times New Roman"/>
              </a:rPr>
              <a:t>te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futuro.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22476" y="3473762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45193" y="3859334"/>
            <a:ext cx="2235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4000" y="464762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44344" y="4667435"/>
            <a:ext cx="352450" cy="684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Se</a:t>
            </a:r>
            <a:endParaRPr sz="2400">
              <a:latin typeface="Times New Roman"/>
              <a:cs typeface="Times New Roman"/>
            </a:endParaRPr>
          </a:p>
          <a:p>
            <a:pPr marL="116547" marR="45072" algn="ctr">
              <a:lnSpc>
                <a:spcPct val="95825"/>
              </a:lnSpc>
              <a:spcBef>
                <a:spcPts val="352"/>
              </a:spcBef>
            </a:pPr>
            <a:r>
              <a:rPr sz="2000" dirty="0"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25294" y="4667435"/>
            <a:ext cx="7310666" cy="21836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111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desa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spc="-9" dirty="0">
                <a:latin typeface="Times New Roman"/>
                <a:cs typeface="Times New Roman"/>
              </a:rPr>
              <a:t>o</a:t>
            </a:r>
            <a:r>
              <a:rPr sz="2400" spc="1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la un </a:t>
            </a:r>
            <a:r>
              <a:rPr sz="2400" spc="-9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1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elo 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óg</a:t>
            </a:r>
            <a:r>
              <a:rPr sz="2400" spc="9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co </a:t>
            </a:r>
            <a:r>
              <a:rPr sz="2400" spc="-9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es del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odelo fís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co.</a:t>
            </a:r>
          </a:p>
          <a:p>
            <a:pPr marL="32512" marR="630173" indent="-12192">
              <a:lnSpc>
                <a:spcPct val="100041"/>
              </a:lnSpc>
              <a:spcBef>
                <a:spcPts val="450"/>
              </a:spcBef>
            </a:pP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El </a:t>
            </a:r>
            <a:r>
              <a:rPr sz="2000" spc="-25" dirty="0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sz="2000" spc="19" dirty="0">
                <a:solidFill>
                  <a:srgbClr val="0070C0"/>
                </a:solidFill>
                <a:latin typeface="Times New Roman"/>
                <a:cs typeface="Times New Roman"/>
              </a:rPr>
              <a:t>od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000" spc="-4" dirty="0">
                <a:solidFill>
                  <a:srgbClr val="0070C0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2000" spc="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l</a:t>
            </a:r>
            <a:r>
              <a:rPr sz="2000" spc="4" dirty="0">
                <a:solidFill>
                  <a:srgbClr val="0070C0"/>
                </a:solidFill>
                <a:latin typeface="Times New Roman"/>
                <a:cs typeface="Times New Roman"/>
              </a:rPr>
              <a:t>ó</a:t>
            </a:r>
            <a:r>
              <a:rPr sz="2000" spc="19" dirty="0">
                <a:solidFill>
                  <a:srgbClr val="0070C0"/>
                </a:solidFill>
                <a:latin typeface="Times New Roman"/>
                <a:cs typeface="Times New Roman"/>
              </a:rPr>
              <a:t>g</a:t>
            </a:r>
            <a:r>
              <a:rPr sz="2000" spc="-14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co</a:t>
            </a:r>
            <a:r>
              <a:rPr sz="2000" spc="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spc="4" dirty="0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2000" spc="-14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000" spc="19" dirty="0">
                <a:solidFill>
                  <a:srgbClr val="0070C0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res</a:t>
            </a:r>
            <a:r>
              <a:rPr sz="2000" spc="-9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000" spc="19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2000" spc="-4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000" spc="-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spc="-14" dirty="0">
                <a:solidFill>
                  <a:srgbClr val="0070C0"/>
                </a:solidFill>
                <a:latin typeface="Times New Roman"/>
                <a:cs typeface="Times New Roman"/>
              </a:rPr>
              <a:t>l</a:t>
            </a:r>
            <a:r>
              <a:rPr sz="2000" spc="19" dirty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s e</a:t>
            </a:r>
            <a:r>
              <a:rPr sz="2000" spc="-4" dirty="0">
                <a:solidFill>
                  <a:srgbClr val="0070C0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000" spc="-25" dirty="0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sz="2000" spc="-4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000" spc="19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2000" spc="-14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2000" spc="19" dirty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2000" spc="-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spc="4" dirty="0">
                <a:solidFill>
                  <a:srgbClr val="0070C0"/>
                </a:solidFill>
                <a:latin typeface="Times New Roman"/>
                <a:cs typeface="Times New Roman"/>
              </a:rPr>
              <a:t>b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á</a:t>
            </a:r>
            <a:r>
              <a:rPr sz="2000" spc="4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2000" spc="-4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2000" spc="4" dirty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s, </a:t>
            </a:r>
            <a:r>
              <a:rPr sz="2000" spc="19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2000" spc="-4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2000" spc="4" dirty="0">
                <a:solidFill>
                  <a:srgbClr val="0070C0"/>
                </a:solidFill>
                <a:latin typeface="Times New Roman"/>
                <a:cs typeface="Times New Roman"/>
              </a:rPr>
              <a:t>v</a:t>
            </a:r>
            <a:r>
              <a:rPr sz="2000" spc="-14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2000" spc="19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2000" spc="-14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2000" spc="4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2000" spc="19" dirty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2000" spc="-4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spc="4" dirty="0">
                <a:solidFill>
                  <a:srgbClr val="0070C0"/>
                </a:solidFill>
                <a:latin typeface="Times New Roman"/>
                <a:cs typeface="Times New Roman"/>
              </a:rPr>
              <a:t>p</a:t>
            </a:r>
            <a:r>
              <a:rPr sz="2000" spc="19" dirty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r </a:t>
            </a:r>
            <a:r>
              <a:rPr sz="2000" spc="14" dirty="0">
                <a:solidFill>
                  <a:srgbClr val="0070C0"/>
                </a:solidFill>
                <a:latin typeface="Times New Roman"/>
                <a:cs typeface="Times New Roman"/>
              </a:rPr>
              <a:t>f</a:t>
            </a:r>
            <a:r>
              <a:rPr sz="2000" spc="-4" dirty="0">
                <a:solidFill>
                  <a:srgbClr val="0070C0"/>
                </a:solidFill>
                <a:latin typeface="Times New Roman"/>
                <a:cs typeface="Times New Roman"/>
              </a:rPr>
              <a:t>u</a:t>
            </a:r>
            <a:r>
              <a:rPr sz="2000" spc="19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2000" spc="-14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2000" spc="4" dirty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2000" spc="19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es y </a:t>
            </a:r>
            <a:r>
              <a:rPr sz="2000" spc="-4" dirty="0">
                <a:solidFill>
                  <a:srgbClr val="0070C0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a </a:t>
            </a:r>
            <a:r>
              <a:rPr sz="2000" spc="-14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str</a:t>
            </a:r>
            <a:r>
              <a:rPr sz="2000" spc="19" dirty="0">
                <a:solidFill>
                  <a:srgbClr val="0070C0"/>
                </a:solidFill>
                <a:latin typeface="Times New Roman"/>
                <a:cs typeface="Times New Roman"/>
              </a:rPr>
              <a:t>u</a:t>
            </a:r>
            <a:r>
              <a:rPr sz="2000" spc="-14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2000" spc="-9" dirty="0">
                <a:solidFill>
                  <a:srgbClr val="0070C0"/>
                </a:solidFill>
                <a:latin typeface="Times New Roman"/>
                <a:cs typeface="Times New Roman"/>
              </a:rPr>
              <a:t>u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ra</a:t>
            </a:r>
            <a:r>
              <a:rPr sz="2000" spc="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spc="19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2000" spc="-14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l </a:t>
            </a:r>
            <a:r>
              <a:rPr sz="2000" spc="-9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2000" spc="-4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2000" spc="-4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000" spc="-25" dirty="0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a.</a:t>
            </a:r>
          </a:p>
          <a:p>
            <a:pPr marL="32512" indent="-12192">
              <a:lnSpc>
                <a:spcPct val="100137"/>
              </a:lnSpc>
              <a:spcBef>
                <a:spcPts val="506"/>
              </a:spcBef>
            </a:pP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El </a:t>
            </a:r>
            <a:r>
              <a:rPr sz="2000" spc="-25" dirty="0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sz="2000" spc="19" dirty="0">
                <a:solidFill>
                  <a:srgbClr val="0070C0"/>
                </a:solidFill>
                <a:latin typeface="Times New Roman"/>
                <a:cs typeface="Times New Roman"/>
              </a:rPr>
              <a:t>od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000" spc="-4" dirty="0">
                <a:solidFill>
                  <a:srgbClr val="0070C0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2000" spc="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fí</a:t>
            </a:r>
            <a:r>
              <a:rPr sz="2000" spc="4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2000" spc="-4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2000" spc="-14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2000" spc="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spc="4" dirty="0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000" spc="4" dirty="0">
                <a:solidFill>
                  <a:srgbClr val="0070C0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re</a:t>
            </a:r>
            <a:r>
              <a:rPr sz="2000" spc="4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2000" spc="-25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000" spc="19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2000" spc="-4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a </a:t>
            </a:r>
            <a:r>
              <a:rPr sz="2000" spc="-4" dirty="0">
                <a:solidFill>
                  <a:srgbClr val="0070C0"/>
                </a:solidFill>
                <a:latin typeface="Times New Roman"/>
                <a:cs typeface="Times New Roman"/>
              </a:rPr>
              <a:t>l</a:t>
            </a:r>
            <a:r>
              <a:rPr sz="2000" spc="4" dirty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s </a:t>
            </a:r>
            <a:r>
              <a:rPr sz="2000" spc="19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2000" spc="-14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2000" spc="4" dirty="0">
                <a:solidFill>
                  <a:srgbClr val="0070C0"/>
                </a:solidFill>
                <a:latin typeface="Times New Roman"/>
                <a:cs typeface="Times New Roman"/>
              </a:rPr>
              <a:t>p</a:t>
            </a:r>
            <a:r>
              <a:rPr sz="2000" spc="19" dirty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2000" spc="-19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2000" spc="-9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2000" spc="4" dirty="0">
                <a:solidFill>
                  <a:srgbClr val="0070C0"/>
                </a:solidFill>
                <a:latin typeface="Times New Roman"/>
                <a:cs typeface="Times New Roman"/>
              </a:rPr>
              <a:t>v</a:t>
            </a:r>
            <a:r>
              <a:rPr sz="2000" spc="19" dirty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2000" spc="-9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,</a:t>
            </a:r>
            <a:r>
              <a:rPr sz="2000" spc="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spc="-4" dirty="0">
                <a:solidFill>
                  <a:srgbClr val="0070C0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as </a:t>
            </a:r>
            <a:r>
              <a:rPr sz="2000" spc="-4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000" spc="-14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2000" spc="19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2000" spc="4" dirty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2000" spc="-4" dirty="0">
                <a:solidFill>
                  <a:srgbClr val="0070C0"/>
                </a:solidFill>
                <a:latin typeface="Times New Roman"/>
                <a:cs typeface="Times New Roman"/>
              </a:rPr>
              <a:t>lo</a:t>
            </a:r>
            <a:r>
              <a:rPr sz="2000" spc="19" dirty="0">
                <a:solidFill>
                  <a:srgbClr val="0070C0"/>
                </a:solidFill>
                <a:latin typeface="Times New Roman"/>
                <a:cs typeface="Times New Roman"/>
              </a:rPr>
              <a:t>g</a:t>
            </a:r>
            <a:r>
              <a:rPr sz="2000" spc="-4" dirty="0">
                <a:solidFill>
                  <a:srgbClr val="0070C0"/>
                </a:solidFill>
                <a:latin typeface="Times New Roman"/>
                <a:cs typeface="Times New Roman"/>
              </a:rPr>
              <a:t>í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as</a:t>
            </a:r>
            <a:r>
              <a:rPr sz="2000" spc="-14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000" spc="4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2000" spc="19" dirty="0">
                <a:solidFill>
                  <a:srgbClr val="0070C0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ec</a:t>
            </a:r>
            <a:r>
              <a:rPr sz="2000" spc="-14" dirty="0">
                <a:solidFill>
                  <a:srgbClr val="0070C0"/>
                </a:solidFill>
                <a:latin typeface="Times New Roman"/>
                <a:cs typeface="Times New Roman"/>
              </a:rPr>
              <a:t>í</a:t>
            </a:r>
            <a:r>
              <a:rPr sz="2000" spc="4" dirty="0">
                <a:solidFill>
                  <a:srgbClr val="0070C0"/>
                </a:solidFill>
                <a:latin typeface="Times New Roman"/>
                <a:cs typeface="Times New Roman"/>
              </a:rPr>
              <a:t>f</a:t>
            </a:r>
            <a:r>
              <a:rPr sz="2000" spc="-4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2000" spc="-14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as y</a:t>
            </a:r>
            <a:r>
              <a:rPr sz="2000" spc="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la </a:t>
            </a:r>
            <a:r>
              <a:rPr sz="2000" spc="-4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2000" spc="-25" dirty="0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sz="2000" spc="19" dirty="0">
                <a:solidFill>
                  <a:srgbClr val="0070C0"/>
                </a:solidFill>
                <a:latin typeface="Times New Roman"/>
                <a:cs typeface="Times New Roman"/>
              </a:rPr>
              <a:t>p</a:t>
            </a:r>
            <a:r>
              <a:rPr sz="2000" spc="-4" dirty="0">
                <a:solidFill>
                  <a:srgbClr val="0070C0"/>
                </a:solidFill>
                <a:latin typeface="Times New Roman"/>
                <a:cs typeface="Times New Roman"/>
              </a:rPr>
              <a:t>l</a:t>
            </a:r>
            <a:r>
              <a:rPr sz="2000" spc="9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000" spc="-25" dirty="0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sz="2000" spc="4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000" spc="19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2000" spc="-4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000" spc="-14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2000" spc="-4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2000" spc="4" dirty="0">
                <a:solidFill>
                  <a:srgbClr val="0070C0"/>
                </a:solidFill>
                <a:latin typeface="Times New Roman"/>
                <a:cs typeface="Times New Roman"/>
              </a:rPr>
              <a:t>ó</a:t>
            </a:r>
            <a:r>
              <a:rPr sz="2000" spc="19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.</a:t>
            </a:r>
          </a:p>
          <a:p>
            <a:pPr marR="309156" algn="r">
              <a:lnSpc>
                <a:spcPct val="95825"/>
              </a:lnSpc>
              <a:spcBef>
                <a:spcPts val="1151"/>
              </a:spcBef>
            </a:pP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979980" y="5745697"/>
            <a:ext cx="190830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dirty="0"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7A92D9F-87A2-D7C0-1057-C329F63CE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177" y="2462106"/>
            <a:ext cx="1922224" cy="24146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UNIDAD V: «PLANEACION Y DISEÑO DE UNA RED LAN» | My page">
            <a:extLst>
              <a:ext uri="{FF2B5EF4-FFF2-40B4-BE49-F238E27FC236}">
                <a16:creationId xmlns:a16="http://schemas.microsoft.com/office/drawing/2014/main" id="{4D79D8F4-18D3-9D0F-C246-7ABFD0E3C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308" y="658932"/>
            <a:ext cx="4088869" cy="301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bject 20"/>
          <p:cNvSpPr txBox="1"/>
          <p:nvPr/>
        </p:nvSpPr>
        <p:spPr>
          <a:xfrm>
            <a:off x="1808848" y="533400"/>
            <a:ext cx="5463184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-84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4400" spc="-79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po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s 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e 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iseño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e 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spc="-19" dirty="0" err="1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55839" y="1395195"/>
            <a:ext cx="24383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77708" y="1421103"/>
            <a:ext cx="361613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-14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2800" spc="19" dirty="0">
                <a:solidFill>
                  <a:srgbClr val="0070C0"/>
                </a:solidFill>
                <a:latin typeface="Times New Roman"/>
                <a:cs typeface="Times New Roman"/>
              </a:rPr>
              <a:t>u</a:t>
            </a:r>
            <a:r>
              <a:rPr sz="2800" spc="-14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800" spc="19" dirty="0">
                <a:solidFill>
                  <a:srgbClr val="0070C0"/>
                </a:solidFill>
                <a:latin typeface="Times New Roman"/>
                <a:cs typeface="Times New Roman"/>
              </a:rPr>
              <a:t>v</a:t>
            </a:r>
            <a:r>
              <a:rPr sz="2800" dirty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2800" spc="-62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spc="4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2800" dirty="0">
                <a:solidFill>
                  <a:srgbClr val="0070C0"/>
                </a:solidFill>
                <a:latin typeface="Times New Roman"/>
                <a:cs typeface="Times New Roman"/>
              </a:rPr>
              <a:t>iseño</a:t>
            </a:r>
            <a:r>
              <a:rPr sz="2800" spc="-58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spc="19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2800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800" spc="-33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spc="4" dirty="0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2800" spc="-4" dirty="0">
                <a:solidFill>
                  <a:srgbClr val="0070C0"/>
                </a:solidFill>
                <a:latin typeface="Times New Roman"/>
                <a:cs typeface="Times New Roman"/>
              </a:rPr>
              <a:t>ed</a:t>
            </a:r>
            <a:endParaRPr sz="28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13344" y="1871528"/>
            <a:ext cx="268555" cy="7477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400"/>
              </a:spcBef>
            </a:pPr>
            <a:r>
              <a:rPr sz="2400" dirty="0"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76946" y="1891340"/>
            <a:ext cx="739554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400" spc="-4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enz</a:t>
            </a:r>
            <a:r>
              <a:rPr sz="2400" spc="14" dirty="0">
                <a:latin typeface="Times New Roman"/>
                <a:cs typeface="Times New Roman"/>
              </a:rPr>
              <a:t>a</a:t>
            </a:r>
            <a:r>
              <a:rPr sz="2400" spc="-4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os desde </a:t>
            </a:r>
            <a:r>
              <a:rPr sz="2400" spc="14" dirty="0">
                <a:latin typeface="Times New Roman"/>
                <a:cs typeface="Times New Roman"/>
              </a:rPr>
              <a:t>c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o, no </a:t>
            </a:r>
            <a:r>
              <a:rPr sz="2400" spc="-9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abrá na</a:t>
            </a:r>
            <a:r>
              <a:rPr sz="2400" spc="-9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a obso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eto.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76947" y="2308916"/>
            <a:ext cx="485357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El p</a:t>
            </a:r>
            <a:r>
              <a:rPr sz="2400" spc="9" dirty="0">
                <a:latin typeface="Times New Roman"/>
                <a:cs typeface="Times New Roman"/>
              </a:rPr>
              <a:t>r</a:t>
            </a:r>
            <a:r>
              <a:rPr sz="2400" spc="1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9" dirty="0">
                <a:latin typeface="Times New Roman"/>
                <a:cs typeface="Times New Roman"/>
              </a:rPr>
              <a:t>c</a:t>
            </a:r>
            <a:r>
              <a:rPr sz="2400" spc="19" dirty="0">
                <a:latin typeface="Times New Roman"/>
                <a:cs typeface="Times New Roman"/>
              </a:rPr>
              <a:t>i</a:t>
            </a:r>
            <a:r>
              <a:rPr sz="2400" spc="-9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al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-9" dirty="0">
                <a:latin typeface="Times New Roman"/>
                <a:cs typeface="Times New Roman"/>
              </a:rPr>
              <a:t>e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n</a:t>
            </a:r>
            <a:r>
              <a:rPr sz="2400" spc="1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nte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9" dirty="0">
                <a:latin typeface="Times New Roman"/>
                <a:cs typeface="Times New Roman"/>
              </a:rPr>
              <a:t>e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á </a:t>
            </a:r>
            <a:r>
              <a:rPr sz="2400" spc="-9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100002" y="2308916"/>
            <a:ext cx="192539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9" dirty="0">
                <a:latin typeface="Times New Roman"/>
                <a:cs typeface="Times New Roman"/>
              </a:rPr>
              <a:t>p</a:t>
            </a:r>
            <a:r>
              <a:rPr sz="2400" spc="4" dirty="0">
                <a:latin typeface="Times New Roman"/>
                <a:cs typeface="Times New Roman"/>
              </a:rPr>
              <a:t>re</a:t>
            </a:r>
            <a:r>
              <a:rPr sz="2400" dirty="0">
                <a:latin typeface="Times New Roman"/>
                <a:cs typeface="Times New Roman"/>
              </a:rPr>
              <a:t>su</a:t>
            </a:r>
            <a:r>
              <a:rPr sz="2400" spc="-9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uesto.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55839" y="2714979"/>
            <a:ext cx="24383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79233" y="2741141"/>
            <a:ext cx="630788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-14" dirty="0">
                <a:solidFill>
                  <a:srgbClr val="0070C0"/>
                </a:solidFill>
                <a:latin typeface="Times New Roman"/>
                <a:cs typeface="Times New Roman"/>
              </a:rPr>
              <a:t>Re</a:t>
            </a:r>
            <a:r>
              <a:rPr sz="2800" spc="4" dirty="0">
                <a:solidFill>
                  <a:srgbClr val="0070C0"/>
                </a:solidFill>
                <a:latin typeface="Times New Roman"/>
                <a:cs typeface="Times New Roman"/>
              </a:rPr>
              <a:t>-in</a:t>
            </a:r>
            <a:r>
              <a:rPr sz="2800" spc="19" dirty="0">
                <a:solidFill>
                  <a:srgbClr val="0070C0"/>
                </a:solidFill>
                <a:latin typeface="Times New Roman"/>
                <a:cs typeface="Times New Roman"/>
              </a:rPr>
              <a:t>g</a:t>
            </a:r>
            <a:r>
              <a:rPr sz="2800" spc="-14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800" spc="19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2800" spc="4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2800" spc="-14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800" spc="4" dirty="0">
                <a:solidFill>
                  <a:srgbClr val="0070C0"/>
                </a:solidFill>
                <a:latin typeface="Times New Roman"/>
                <a:cs typeface="Times New Roman"/>
              </a:rPr>
              <a:t>rí</a:t>
            </a:r>
            <a:r>
              <a:rPr sz="2800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800" spc="-88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70C0"/>
                </a:solidFill>
                <a:latin typeface="Times New Roman"/>
                <a:cs typeface="Times New Roman"/>
              </a:rPr>
              <a:t>de</a:t>
            </a:r>
            <a:r>
              <a:rPr sz="2800" spc="-26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spc="14" dirty="0">
                <a:solidFill>
                  <a:srgbClr val="0070C0"/>
                </a:solidFill>
                <a:latin typeface="Times New Roman"/>
                <a:cs typeface="Times New Roman"/>
              </a:rPr>
              <a:t>u</a:t>
            </a:r>
            <a:r>
              <a:rPr sz="2800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2800" spc="-27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spc="4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2800" dirty="0">
                <a:solidFill>
                  <a:srgbClr val="0070C0"/>
                </a:solidFill>
                <a:latin typeface="Times New Roman"/>
                <a:cs typeface="Times New Roman"/>
              </a:rPr>
              <a:t>is</a:t>
            </a:r>
            <a:r>
              <a:rPr sz="2800" spc="9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800" spc="4" dirty="0">
                <a:solidFill>
                  <a:srgbClr val="0070C0"/>
                </a:solidFill>
                <a:latin typeface="Times New Roman"/>
                <a:cs typeface="Times New Roman"/>
              </a:rPr>
              <a:t>ñ</a:t>
            </a:r>
            <a:r>
              <a:rPr sz="2800" dirty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2800" spc="-4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spc="-14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800" spc="19" dirty="0">
                <a:solidFill>
                  <a:srgbClr val="0070C0"/>
                </a:solidFill>
                <a:latin typeface="Times New Roman"/>
                <a:cs typeface="Times New Roman"/>
              </a:rPr>
              <a:t>x</a:t>
            </a:r>
            <a:r>
              <a:rPr sz="2800" dirty="0">
                <a:solidFill>
                  <a:srgbClr val="0070C0"/>
                </a:solidFill>
                <a:latin typeface="Times New Roman"/>
                <a:cs typeface="Times New Roman"/>
              </a:rPr>
              <a:t>is</a:t>
            </a:r>
            <a:r>
              <a:rPr sz="2800" spc="9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2800" spc="-14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800" spc="19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2800" spc="4" dirty="0">
                <a:solidFill>
                  <a:srgbClr val="0070C0"/>
                </a:solidFill>
                <a:latin typeface="Times New Roman"/>
                <a:cs typeface="Times New Roman"/>
              </a:rPr>
              <a:t>te</a:t>
            </a:r>
            <a:endParaRPr sz="28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11820" y="3193091"/>
            <a:ext cx="268555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75423" y="3212902"/>
            <a:ext cx="7154210" cy="14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Mod</a:t>
            </a:r>
            <a:r>
              <a:rPr sz="2400" spc="4" dirty="0">
                <a:latin typeface="Times New Roman"/>
                <a:cs typeface="Times New Roman"/>
              </a:rPr>
              <a:t>ifi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9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es para</a:t>
            </a:r>
            <a:r>
              <a:rPr sz="2400" spc="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9" dirty="0">
                <a:latin typeface="Times New Roman"/>
                <a:cs typeface="Times New Roman"/>
              </a:rPr>
              <a:t>o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ensar a</a:t>
            </a:r>
            <a:r>
              <a:rPr sz="2400" spc="14" dirty="0">
                <a:latin typeface="Times New Roman"/>
                <a:cs typeface="Times New Roman"/>
              </a:rPr>
              <a:t>l</a:t>
            </a:r>
            <a:r>
              <a:rPr sz="2400" spc="-9" dirty="0">
                <a:latin typeface="Times New Roman"/>
                <a:cs typeface="Times New Roman"/>
              </a:rPr>
              <a:t>g</a:t>
            </a:r>
            <a:r>
              <a:rPr sz="2400" spc="4" dirty="0">
                <a:latin typeface="Times New Roman"/>
                <a:cs typeface="Times New Roman"/>
              </a:rPr>
              <a:t>ú</a:t>
            </a:r>
            <a:r>
              <a:rPr sz="2400" dirty="0">
                <a:latin typeface="Times New Roman"/>
                <a:cs typeface="Times New Roman"/>
              </a:rPr>
              <a:t>n prob</a:t>
            </a:r>
            <a:r>
              <a:rPr sz="2400" spc="9" dirty="0">
                <a:latin typeface="Times New Roman"/>
                <a:cs typeface="Times New Roman"/>
              </a:rPr>
              <a:t>l</a:t>
            </a:r>
            <a:r>
              <a:rPr sz="2400" spc="14" dirty="0">
                <a:latin typeface="Times New Roman"/>
                <a:cs typeface="Times New Roman"/>
              </a:rPr>
              <a:t>e</a:t>
            </a:r>
            <a:r>
              <a:rPr sz="2400" spc="-4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  <a:p>
            <a:pPr marL="14224" marR="45720">
              <a:lnSpc>
                <a:spcPts val="2590"/>
              </a:lnSpc>
              <a:spcBef>
                <a:spcPts val="1"/>
              </a:spcBef>
            </a:pPr>
            <a:r>
              <a:rPr sz="2400" dirty="0">
                <a:latin typeface="Times New Roman"/>
                <a:cs typeface="Times New Roman"/>
              </a:rPr>
              <a:t>an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6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4224" marR="444758" indent="-1524">
              <a:lnSpc>
                <a:spcPts val="2590"/>
              </a:lnSpc>
              <a:spcBef>
                <a:spcPts val="708"/>
              </a:spcBef>
            </a:pPr>
            <a:r>
              <a:rPr sz="2400" dirty="0">
                <a:latin typeface="Times New Roman"/>
                <a:cs typeface="Times New Roman"/>
              </a:rPr>
              <a:t>Podr</a:t>
            </a:r>
            <a:r>
              <a:rPr sz="2400" spc="4" dirty="0">
                <a:latin typeface="Times New Roman"/>
                <a:cs typeface="Times New Roman"/>
              </a:rPr>
              <a:t>í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4" dirty="0">
                <a:latin typeface="Times New Roman"/>
                <a:cs typeface="Times New Roman"/>
              </a:rPr>
              <a:t>da</a:t>
            </a:r>
            <a:r>
              <a:rPr sz="2400" spc="-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se si ca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b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14" dirty="0">
                <a:latin typeface="Times New Roman"/>
                <a:cs typeface="Times New Roman"/>
              </a:rPr>
              <a:t>a</a:t>
            </a:r>
            <a:r>
              <a:rPr sz="2400" spc="-4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os de apl</a:t>
            </a:r>
            <a:r>
              <a:rPr sz="2400" spc="9" dirty="0">
                <a:latin typeface="Times New Roman"/>
                <a:cs typeface="Times New Roman"/>
              </a:rPr>
              <a:t>i</a:t>
            </a:r>
            <a:r>
              <a:rPr sz="2400" spc="14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spc="1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ones o </a:t>
            </a:r>
            <a:r>
              <a:rPr sz="2400" spc="4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uncio</a:t>
            </a:r>
            <a:r>
              <a:rPr sz="2400" spc="4" dirty="0">
                <a:latin typeface="Times New Roman"/>
                <a:cs typeface="Times New Roman"/>
              </a:rPr>
              <a:t>nali</a:t>
            </a:r>
            <a:r>
              <a:rPr sz="2400" dirty="0">
                <a:latin typeface="Times New Roman"/>
                <a:cs typeface="Times New Roman"/>
              </a:rPr>
              <a:t>dades.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34974" y="3212903"/>
            <a:ext cx="431154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de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98904" y="3212903"/>
            <a:ext cx="1044133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9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seño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11820" y="3941374"/>
            <a:ext cx="2685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55839" y="4695291"/>
            <a:ext cx="24383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77707" y="4721199"/>
            <a:ext cx="522960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-14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2800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2800" spc="14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2800" dirty="0">
                <a:solidFill>
                  <a:srgbClr val="0070C0"/>
                </a:solidFill>
                <a:latin typeface="Times New Roman"/>
                <a:cs typeface="Times New Roman"/>
              </a:rPr>
              <a:t>eño</a:t>
            </a:r>
            <a:r>
              <a:rPr sz="2800" spc="-6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spc="19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2800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800" spc="-33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70C0"/>
                </a:solidFill>
                <a:latin typeface="Times New Roman"/>
                <a:cs typeface="Times New Roman"/>
              </a:rPr>
              <a:t>expa</a:t>
            </a:r>
            <a:r>
              <a:rPr sz="2800" spc="4" dirty="0">
                <a:solidFill>
                  <a:srgbClr val="0070C0"/>
                </a:solidFill>
                <a:latin typeface="Times New Roman"/>
                <a:cs typeface="Times New Roman"/>
              </a:rPr>
              <a:t>ns</a:t>
            </a:r>
            <a:r>
              <a:rPr sz="2800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2800" spc="4" dirty="0">
                <a:solidFill>
                  <a:srgbClr val="0070C0"/>
                </a:solidFill>
                <a:latin typeface="Times New Roman"/>
                <a:cs typeface="Times New Roman"/>
              </a:rPr>
              <a:t>ó</a:t>
            </a:r>
            <a:r>
              <a:rPr sz="2800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2800" spc="-113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spc="4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2800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800" spc="-23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70C0"/>
                </a:solidFill>
                <a:latin typeface="Times New Roman"/>
                <a:cs typeface="Times New Roman"/>
              </a:rPr>
              <a:t>la</a:t>
            </a:r>
            <a:r>
              <a:rPr sz="2800" spc="-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spc="4" dirty="0">
                <a:solidFill>
                  <a:srgbClr val="0070C0"/>
                </a:solidFill>
                <a:latin typeface="Times New Roman"/>
                <a:cs typeface="Times New Roman"/>
              </a:rPr>
              <a:t>red</a:t>
            </a:r>
            <a:endParaRPr sz="28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11820" y="5173096"/>
            <a:ext cx="2685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75422" y="5192908"/>
            <a:ext cx="7984286" cy="9888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873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Para</a:t>
            </a:r>
            <a:r>
              <a:rPr sz="2400" spc="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</a:t>
            </a:r>
            <a:r>
              <a:rPr sz="2400" spc="-9" dirty="0">
                <a:latin typeface="Times New Roman"/>
                <a:cs typeface="Times New Roman"/>
              </a:rPr>
              <a:t>p</a:t>
            </a:r>
            <a:r>
              <a:rPr sz="2400" spc="1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nd</a:t>
            </a:r>
            <a:r>
              <a:rPr sz="2400" spc="1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r la capa</a:t>
            </a:r>
            <a:r>
              <a:rPr sz="2400" spc="-9" dirty="0">
                <a:latin typeface="Times New Roman"/>
                <a:cs typeface="Times New Roman"/>
              </a:rPr>
              <a:t>c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dad de la</a:t>
            </a:r>
            <a:r>
              <a:rPr sz="2400" spc="4" dirty="0">
                <a:latin typeface="Times New Roman"/>
                <a:cs typeface="Times New Roman"/>
              </a:rPr>
              <a:t> r</a:t>
            </a:r>
            <a:r>
              <a:rPr sz="2400" spc="-9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d, ac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ua</a:t>
            </a:r>
            <a:r>
              <a:rPr sz="2400" spc="4" dirty="0">
                <a:latin typeface="Times New Roman"/>
                <a:cs typeface="Times New Roman"/>
              </a:rPr>
              <a:t>li</a:t>
            </a:r>
            <a:r>
              <a:rPr sz="2400" dirty="0">
                <a:latin typeface="Times New Roman"/>
                <a:cs typeface="Times New Roman"/>
              </a:rPr>
              <a:t>zacio</a:t>
            </a:r>
            <a:r>
              <a:rPr sz="2400" spc="4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es</a:t>
            </a:r>
          </a:p>
          <a:p>
            <a:pPr marL="14224">
              <a:lnSpc>
                <a:spcPts val="2590"/>
              </a:lnSpc>
              <a:spcBef>
                <a:spcPts val="1"/>
              </a:spcBef>
            </a:pPr>
            <a:r>
              <a:rPr sz="2400" spc="1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ecno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ó</a:t>
            </a:r>
            <a:r>
              <a:rPr sz="2400" spc="-9" dirty="0">
                <a:latin typeface="Times New Roman"/>
                <a:cs typeface="Times New Roman"/>
              </a:rPr>
              <a:t>g</a:t>
            </a:r>
            <a:r>
              <a:rPr sz="2400" spc="19" dirty="0">
                <a:latin typeface="Times New Roman"/>
                <a:cs typeface="Times New Roman"/>
              </a:rPr>
              <a:t>i</a:t>
            </a:r>
            <a:r>
              <a:rPr sz="2400" spc="-9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 añadir</a:t>
            </a:r>
            <a:r>
              <a:rPr sz="2400" spc="4" dirty="0">
                <a:latin typeface="Times New Roman"/>
                <a:cs typeface="Times New Roman"/>
              </a:rPr>
              <a:t> 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spc="14" dirty="0">
                <a:latin typeface="Times New Roman"/>
                <a:cs typeface="Times New Roman"/>
              </a:rPr>
              <a:t>á</a:t>
            </a:r>
            <a:r>
              <a:rPr sz="2400" dirty="0">
                <a:latin typeface="Times New Roman"/>
                <a:cs typeface="Times New Roman"/>
              </a:rPr>
              <a:t>s usua</a:t>
            </a:r>
            <a:r>
              <a:rPr sz="2400" spc="-4" dirty="0">
                <a:latin typeface="Times New Roman"/>
                <a:cs typeface="Times New Roman"/>
              </a:rPr>
              <a:t>r</a:t>
            </a:r>
            <a:r>
              <a:rPr sz="2400" spc="1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os y/o </a:t>
            </a:r>
            <a:r>
              <a:rPr sz="2400" dirty="0" err="1">
                <a:latin typeface="Times New Roman"/>
                <a:cs typeface="Times New Roman"/>
              </a:rPr>
              <a:t>equ</a:t>
            </a:r>
            <a:r>
              <a:rPr sz="2400" spc="14" dirty="0" err="1">
                <a:latin typeface="Times New Roman"/>
                <a:cs typeface="Times New Roman"/>
              </a:rPr>
              <a:t>i</a:t>
            </a:r>
            <a:r>
              <a:rPr sz="2400" dirty="0" err="1">
                <a:latin typeface="Times New Roman"/>
                <a:cs typeface="Times New Roman"/>
              </a:rPr>
              <a:t>pa</a:t>
            </a:r>
            <a:r>
              <a:rPr sz="2400" spc="-19" dirty="0" err="1">
                <a:latin typeface="Times New Roman"/>
                <a:cs typeface="Times New Roman"/>
              </a:rPr>
              <a:t>m</a:t>
            </a:r>
            <a:r>
              <a:rPr sz="2400" spc="14" dirty="0" err="1">
                <a:latin typeface="Times New Roman"/>
                <a:cs typeface="Times New Roman"/>
              </a:rPr>
              <a:t>i</a:t>
            </a:r>
            <a:r>
              <a:rPr sz="2400" dirty="0" err="1">
                <a:latin typeface="Times New Roman"/>
                <a:cs typeface="Times New Roman"/>
              </a:rPr>
              <a:t>e</a:t>
            </a:r>
            <a:r>
              <a:rPr sz="2400" spc="-9" dirty="0" err="1">
                <a:latin typeface="Times New Roman"/>
                <a:cs typeface="Times New Roman"/>
              </a:rPr>
              <a:t>n</a:t>
            </a:r>
            <a:r>
              <a:rPr sz="2400" spc="14" dirty="0" err="1">
                <a:latin typeface="Times New Roman"/>
                <a:cs typeface="Times New Roman"/>
              </a:rPr>
              <a:t>t</a:t>
            </a:r>
            <a:r>
              <a:rPr sz="2400" dirty="0" err="1">
                <a:latin typeface="Times New Roman"/>
                <a:cs typeface="Times New Roman"/>
              </a:rPr>
              <a:t>os</a:t>
            </a:r>
            <a:r>
              <a:rPr lang="es-MX" sz="2400" dirty="0">
                <a:latin typeface="Times New Roman"/>
                <a:cs typeface="Times New Roman"/>
              </a:rPr>
              <a:t> </a:t>
            </a:r>
            <a:r>
              <a:rPr sz="2400" spc="14" dirty="0" err="1">
                <a:latin typeface="Times New Roman"/>
                <a:cs typeface="Times New Roman"/>
              </a:rPr>
              <a:t>i</a:t>
            </a:r>
            <a:r>
              <a:rPr sz="2400" spc="-19" dirty="0" err="1">
                <a:latin typeface="Times New Roman"/>
                <a:cs typeface="Times New Roman"/>
              </a:rPr>
              <a:t>m</a:t>
            </a:r>
            <a:r>
              <a:rPr sz="2400" dirty="0" err="1">
                <a:latin typeface="Times New Roman"/>
                <a:cs typeface="Times New Roman"/>
              </a:rPr>
              <a:t>p</a:t>
            </a:r>
            <a:r>
              <a:rPr sz="2400" spc="4" dirty="0" err="1">
                <a:latin typeface="Times New Roman"/>
                <a:cs typeface="Times New Roman"/>
              </a:rPr>
              <a:t>r</a:t>
            </a:r>
            <a:r>
              <a:rPr sz="2400" dirty="0" err="1">
                <a:latin typeface="Times New Roman"/>
                <a:cs typeface="Times New Roman"/>
              </a:rPr>
              <a:t>ev</a:t>
            </a:r>
            <a:r>
              <a:rPr sz="2400" spc="4" dirty="0" err="1">
                <a:latin typeface="Times New Roman"/>
                <a:cs typeface="Times New Roman"/>
              </a:rPr>
              <a:t>ist</a:t>
            </a:r>
            <a:r>
              <a:rPr sz="2400" dirty="0" err="1">
                <a:latin typeface="Times New Roman"/>
                <a:cs typeface="Times New Roman"/>
              </a:rPr>
              <a:t>os</a:t>
            </a:r>
            <a:r>
              <a:rPr sz="24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495535" y="6465923"/>
            <a:ext cx="4780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9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2421383" y="494769"/>
            <a:ext cx="991737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Fas</a:t>
            </a:r>
            <a:r>
              <a:rPr sz="3200" spc="9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429000" y="494769"/>
            <a:ext cx="348947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4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e la </a:t>
            </a:r>
            <a:r>
              <a:rPr sz="3200" spc="-4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3200" spc="4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200" spc="-4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3200" spc="4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200" spc="-4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3200" spc="4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200" spc="-4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3200" spc="4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200" spc="9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3200" spc="-14" dirty="0">
                <a:solidFill>
                  <a:srgbClr val="FF0000"/>
                </a:solidFill>
                <a:latin typeface="Times New Roman"/>
                <a:cs typeface="Times New Roman"/>
              </a:rPr>
              <a:t>í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200" spc="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4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32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33312" y="494769"/>
            <a:ext cx="280826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4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3200" spc="-4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200" spc="-9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3200" spc="4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200" spc="-4" dirty="0">
                <a:solidFill>
                  <a:srgbClr val="FF0000"/>
                </a:solidFill>
                <a:latin typeface="Times New Roman"/>
                <a:cs typeface="Times New Roman"/>
              </a:rPr>
              <a:t>ñ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o </a:t>
            </a:r>
            <a:r>
              <a:rPr sz="3200" spc="-4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3200" spc="4" dirty="0">
                <a:solidFill>
                  <a:srgbClr val="FF0000"/>
                </a:solidFill>
                <a:latin typeface="Times New Roman"/>
                <a:cs typeface="Times New Roman"/>
              </a:rPr>
              <a:t>op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3200" spc="-4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3200" spc="4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200" spc="-9" dirty="0">
                <a:solidFill>
                  <a:srgbClr val="FF0000"/>
                </a:solidFill>
                <a:latin typeface="Times New Roman"/>
                <a:cs typeface="Times New Roman"/>
              </a:rPr>
              <a:t>wn</a:t>
            </a:r>
            <a:endParaRPr sz="32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10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6ABBE08-803D-70F6-FBFE-8CE1A01DA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352527"/>
            <a:ext cx="9967102" cy="447179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188</TotalTime>
  <Words>1634</Words>
  <Application>Microsoft Office PowerPoint</Application>
  <PresentationFormat>Panorámica</PresentationFormat>
  <Paragraphs>473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0" baseType="lpstr">
      <vt:lpstr>Abadi</vt:lpstr>
      <vt:lpstr>Arial</vt:lpstr>
      <vt:lpstr>Bookman Old Style</vt:lpstr>
      <vt:lpstr>Calibri</vt:lpstr>
      <vt:lpstr>Gill Sans MT</vt:lpstr>
      <vt:lpstr>Symbol</vt:lpstr>
      <vt:lpstr>Times New Roman</vt:lpstr>
      <vt:lpstr>Wingdings</vt:lpstr>
      <vt:lpstr>Wingdings 3</vt:lpstr>
      <vt:lpstr>Origen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Jairo</dc:creator>
  <cp:lastModifiedBy>Jairo Hernández Gutiérrez</cp:lastModifiedBy>
  <cp:revision>18</cp:revision>
  <dcterms:modified xsi:type="dcterms:W3CDTF">2024-08-29T17:18:25Z</dcterms:modified>
</cp:coreProperties>
</file>