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4" r:id="rId5"/>
    <p:sldId id="275" r:id="rId6"/>
    <p:sldId id="276" r:id="rId7"/>
    <p:sldId id="277" r:id="rId8"/>
    <p:sldId id="278" r:id="rId9"/>
    <p:sldId id="279" r:id="rId10"/>
    <p:sldId id="280" r:id="rId11"/>
    <p:sldId id="259" r:id="rId12"/>
    <p:sldId id="260" r:id="rId13"/>
    <p:sldId id="261" r:id="rId14"/>
    <p:sldId id="262" r:id="rId15"/>
    <p:sldId id="263" r:id="rId16"/>
    <p:sldId id="269" r:id="rId17"/>
    <p:sldId id="264" r:id="rId18"/>
    <p:sldId id="265" r:id="rId19"/>
    <p:sldId id="270" r:id="rId20"/>
    <p:sldId id="266" r:id="rId21"/>
    <p:sldId id="267" r:id="rId22"/>
    <p:sldId id="268" r:id="rId23"/>
    <p:sldId id="271" r:id="rId24"/>
    <p:sldId id="272" r:id="rId25"/>
    <p:sldId id="273" r:id="rId26"/>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1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C97033-4478-44EA-835C-6D46D0449FBB}"/>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05DE395F-1B0C-41B4-8037-F0EBF2216A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AB07E358-C4FA-44A9-98B7-C4A3D2CB4D23}"/>
              </a:ext>
            </a:extLst>
          </p:cNvPr>
          <p:cNvSpPr>
            <a:spLocks noGrp="1"/>
          </p:cNvSpPr>
          <p:nvPr>
            <p:ph type="dt" sz="half" idx="10"/>
          </p:nvPr>
        </p:nvSpPr>
        <p:spPr/>
        <p:txBody>
          <a:bodyPr/>
          <a:lstStyle/>
          <a:p>
            <a:fld id="{E3A96CE4-7117-4953-B5E8-5A0732B13A2E}" type="datetimeFigureOut">
              <a:rPr lang="es-CO" smtClean="0"/>
              <a:t>12/10/2022</a:t>
            </a:fld>
            <a:endParaRPr lang="es-CO"/>
          </a:p>
        </p:txBody>
      </p:sp>
      <p:sp>
        <p:nvSpPr>
          <p:cNvPr id="5" name="Marcador de pie de página 4">
            <a:extLst>
              <a:ext uri="{FF2B5EF4-FFF2-40B4-BE49-F238E27FC236}">
                <a16:creationId xmlns:a16="http://schemas.microsoft.com/office/drawing/2014/main" id="{58E32F9B-CD2C-4BC5-9879-9BACDDF23B60}"/>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22B8F04A-7E88-49AA-86AC-72BC3218CD17}"/>
              </a:ext>
            </a:extLst>
          </p:cNvPr>
          <p:cNvSpPr>
            <a:spLocks noGrp="1"/>
          </p:cNvSpPr>
          <p:nvPr>
            <p:ph type="sldNum" sz="quarter" idx="12"/>
          </p:nvPr>
        </p:nvSpPr>
        <p:spPr/>
        <p:txBody>
          <a:bodyPr/>
          <a:lstStyle/>
          <a:p>
            <a:fld id="{448F5B43-7E31-490A-B9D1-1C94942D2C57}" type="slidenum">
              <a:rPr lang="es-CO" smtClean="0"/>
              <a:t>‹Nº›</a:t>
            </a:fld>
            <a:endParaRPr lang="es-CO"/>
          </a:p>
        </p:txBody>
      </p:sp>
    </p:spTree>
    <p:extLst>
      <p:ext uri="{BB962C8B-B14F-4D97-AF65-F5344CB8AC3E}">
        <p14:creationId xmlns:p14="http://schemas.microsoft.com/office/powerpoint/2010/main" val="689433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CB5B43-7DA4-4B92-BF79-B37F9249ECD1}"/>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CFA11A2A-C7B9-4DFC-98E2-BA52DE2A4E95}"/>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1002A172-EEBE-49D4-BBCD-10FB3DE20690}"/>
              </a:ext>
            </a:extLst>
          </p:cNvPr>
          <p:cNvSpPr>
            <a:spLocks noGrp="1"/>
          </p:cNvSpPr>
          <p:nvPr>
            <p:ph type="dt" sz="half" idx="10"/>
          </p:nvPr>
        </p:nvSpPr>
        <p:spPr/>
        <p:txBody>
          <a:bodyPr/>
          <a:lstStyle/>
          <a:p>
            <a:fld id="{E3A96CE4-7117-4953-B5E8-5A0732B13A2E}" type="datetimeFigureOut">
              <a:rPr lang="es-CO" smtClean="0"/>
              <a:t>12/10/2022</a:t>
            </a:fld>
            <a:endParaRPr lang="es-CO"/>
          </a:p>
        </p:txBody>
      </p:sp>
      <p:sp>
        <p:nvSpPr>
          <p:cNvPr id="5" name="Marcador de pie de página 4">
            <a:extLst>
              <a:ext uri="{FF2B5EF4-FFF2-40B4-BE49-F238E27FC236}">
                <a16:creationId xmlns:a16="http://schemas.microsoft.com/office/drawing/2014/main" id="{4A10F329-9FE6-4DBF-A97C-5D5F67E042E1}"/>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03A123DD-0D57-47BA-BE1F-00A90B44608B}"/>
              </a:ext>
            </a:extLst>
          </p:cNvPr>
          <p:cNvSpPr>
            <a:spLocks noGrp="1"/>
          </p:cNvSpPr>
          <p:nvPr>
            <p:ph type="sldNum" sz="quarter" idx="12"/>
          </p:nvPr>
        </p:nvSpPr>
        <p:spPr/>
        <p:txBody>
          <a:bodyPr/>
          <a:lstStyle/>
          <a:p>
            <a:fld id="{448F5B43-7E31-490A-B9D1-1C94942D2C57}" type="slidenum">
              <a:rPr lang="es-CO" smtClean="0"/>
              <a:t>‹Nº›</a:t>
            </a:fld>
            <a:endParaRPr lang="es-CO"/>
          </a:p>
        </p:txBody>
      </p:sp>
    </p:spTree>
    <p:extLst>
      <p:ext uri="{BB962C8B-B14F-4D97-AF65-F5344CB8AC3E}">
        <p14:creationId xmlns:p14="http://schemas.microsoft.com/office/powerpoint/2010/main" val="3716906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946A07C-2950-4D02-B68D-354A3A5BADA7}"/>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C0F5E5F1-BD05-400E-B15D-8265296DEC2B}"/>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1642BC9E-3DB2-403D-8215-FF7A04749982}"/>
              </a:ext>
            </a:extLst>
          </p:cNvPr>
          <p:cNvSpPr>
            <a:spLocks noGrp="1"/>
          </p:cNvSpPr>
          <p:nvPr>
            <p:ph type="dt" sz="half" idx="10"/>
          </p:nvPr>
        </p:nvSpPr>
        <p:spPr/>
        <p:txBody>
          <a:bodyPr/>
          <a:lstStyle/>
          <a:p>
            <a:fld id="{E3A96CE4-7117-4953-B5E8-5A0732B13A2E}" type="datetimeFigureOut">
              <a:rPr lang="es-CO" smtClean="0"/>
              <a:t>12/10/2022</a:t>
            </a:fld>
            <a:endParaRPr lang="es-CO"/>
          </a:p>
        </p:txBody>
      </p:sp>
      <p:sp>
        <p:nvSpPr>
          <p:cNvPr id="5" name="Marcador de pie de página 4">
            <a:extLst>
              <a:ext uri="{FF2B5EF4-FFF2-40B4-BE49-F238E27FC236}">
                <a16:creationId xmlns:a16="http://schemas.microsoft.com/office/drawing/2014/main" id="{2B260BF9-0B22-4F99-80F5-9BA58E910C43}"/>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C213083F-B584-4AE2-ABD0-2395586E890F}"/>
              </a:ext>
            </a:extLst>
          </p:cNvPr>
          <p:cNvSpPr>
            <a:spLocks noGrp="1"/>
          </p:cNvSpPr>
          <p:nvPr>
            <p:ph type="sldNum" sz="quarter" idx="12"/>
          </p:nvPr>
        </p:nvSpPr>
        <p:spPr/>
        <p:txBody>
          <a:bodyPr/>
          <a:lstStyle/>
          <a:p>
            <a:fld id="{448F5B43-7E31-490A-B9D1-1C94942D2C57}" type="slidenum">
              <a:rPr lang="es-CO" smtClean="0"/>
              <a:t>‹Nº›</a:t>
            </a:fld>
            <a:endParaRPr lang="es-CO"/>
          </a:p>
        </p:txBody>
      </p:sp>
    </p:spTree>
    <p:extLst>
      <p:ext uri="{BB962C8B-B14F-4D97-AF65-F5344CB8AC3E}">
        <p14:creationId xmlns:p14="http://schemas.microsoft.com/office/powerpoint/2010/main" val="3989935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01D850-AE4D-4A06-B468-45B21B95875B}"/>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C6EF9B4A-10B0-4379-AB94-19ECA102DEA8}"/>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CD62C000-4BF5-4C91-9C5E-8C2549970D8D}"/>
              </a:ext>
            </a:extLst>
          </p:cNvPr>
          <p:cNvSpPr>
            <a:spLocks noGrp="1"/>
          </p:cNvSpPr>
          <p:nvPr>
            <p:ph type="dt" sz="half" idx="10"/>
          </p:nvPr>
        </p:nvSpPr>
        <p:spPr/>
        <p:txBody>
          <a:bodyPr/>
          <a:lstStyle/>
          <a:p>
            <a:fld id="{E3A96CE4-7117-4953-B5E8-5A0732B13A2E}" type="datetimeFigureOut">
              <a:rPr lang="es-CO" smtClean="0"/>
              <a:t>12/10/2022</a:t>
            </a:fld>
            <a:endParaRPr lang="es-CO"/>
          </a:p>
        </p:txBody>
      </p:sp>
      <p:sp>
        <p:nvSpPr>
          <p:cNvPr id="5" name="Marcador de pie de página 4">
            <a:extLst>
              <a:ext uri="{FF2B5EF4-FFF2-40B4-BE49-F238E27FC236}">
                <a16:creationId xmlns:a16="http://schemas.microsoft.com/office/drawing/2014/main" id="{4EFE6C71-00DC-4992-AC93-33C72FE07C6D}"/>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EFD04C59-588A-432F-AEA8-BAF53BD6E3F8}"/>
              </a:ext>
            </a:extLst>
          </p:cNvPr>
          <p:cNvSpPr>
            <a:spLocks noGrp="1"/>
          </p:cNvSpPr>
          <p:nvPr>
            <p:ph type="sldNum" sz="quarter" idx="12"/>
          </p:nvPr>
        </p:nvSpPr>
        <p:spPr/>
        <p:txBody>
          <a:bodyPr/>
          <a:lstStyle/>
          <a:p>
            <a:fld id="{448F5B43-7E31-490A-B9D1-1C94942D2C57}" type="slidenum">
              <a:rPr lang="es-CO" smtClean="0"/>
              <a:t>‹Nº›</a:t>
            </a:fld>
            <a:endParaRPr lang="es-CO"/>
          </a:p>
        </p:txBody>
      </p:sp>
    </p:spTree>
    <p:extLst>
      <p:ext uri="{BB962C8B-B14F-4D97-AF65-F5344CB8AC3E}">
        <p14:creationId xmlns:p14="http://schemas.microsoft.com/office/powerpoint/2010/main" val="3701954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CC9F6F-7378-48EB-B8F9-1CB8946D58CB}"/>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C989D093-AC61-4C8D-A929-2781E0E43D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26408915-B73E-4337-81E5-4B60D29047CA}"/>
              </a:ext>
            </a:extLst>
          </p:cNvPr>
          <p:cNvSpPr>
            <a:spLocks noGrp="1"/>
          </p:cNvSpPr>
          <p:nvPr>
            <p:ph type="dt" sz="half" idx="10"/>
          </p:nvPr>
        </p:nvSpPr>
        <p:spPr/>
        <p:txBody>
          <a:bodyPr/>
          <a:lstStyle/>
          <a:p>
            <a:fld id="{E3A96CE4-7117-4953-B5E8-5A0732B13A2E}" type="datetimeFigureOut">
              <a:rPr lang="es-CO" smtClean="0"/>
              <a:t>12/10/2022</a:t>
            </a:fld>
            <a:endParaRPr lang="es-CO"/>
          </a:p>
        </p:txBody>
      </p:sp>
      <p:sp>
        <p:nvSpPr>
          <p:cNvPr id="5" name="Marcador de pie de página 4">
            <a:extLst>
              <a:ext uri="{FF2B5EF4-FFF2-40B4-BE49-F238E27FC236}">
                <a16:creationId xmlns:a16="http://schemas.microsoft.com/office/drawing/2014/main" id="{42A247CF-0B33-49AC-BCD1-8C949E418684}"/>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EEBA3A83-53E0-428A-95B5-F9053524AEE9}"/>
              </a:ext>
            </a:extLst>
          </p:cNvPr>
          <p:cNvSpPr>
            <a:spLocks noGrp="1"/>
          </p:cNvSpPr>
          <p:nvPr>
            <p:ph type="sldNum" sz="quarter" idx="12"/>
          </p:nvPr>
        </p:nvSpPr>
        <p:spPr/>
        <p:txBody>
          <a:bodyPr/>
          <a:lstStyle/>
          <a:p>
            <a:fld id="{448F5B43-7E31-490A-B9D1-1C94942D2C57}" type="slidenum">
              <a:rPr lang="es-CO" smtClean="0"/>
              <a:t>‹Nº›</a:t>
            </a:fld>
            <a:endParaRPr lang="es-CO"/>
          </a:p>
        </p:txBody>
      </p:sp>
    </p:spTree>
    <p:extLst>
      <p:ext uri="{BB962C8B-B14F-4D97-AF65-F5344CB8AC3E}">
        <p14:creationId xmlns:p14="http://schemas.microsoft.com/office/powerpoint/2010/main" val="4283552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665E7F-1038-4848-AF79-13FA1F4A8CE0}"/>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84F48F9E-7D8F-42A4-87BF-3B8B0935A1C5}"/>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E51BBBDB-AC8F-4DD7-8F49-8B50B6227A45}"/>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768B43C9-A29C-4A7F-A81B-44D6FF2C56CD}"/>
              </a:ext>
            </a:extLst>
          </p:cNvPr>
          <p:cNvSpPr>
            <a:spLocks noGrp="1"/>
          </p:cNvSpPr>
          <p:nvPr>
            <p:ph type="dt" sz="half" idx="10"/>
          </p:nvPr>
        </p:nvSpPr>
        <p:spPr/>
        <p:txBody>
          <a:bodyPr/>
          <a:lstStyle/>
          <a:p>
            <a:fld id="{E3A96CE4-7117-4953-B5E8-5A0732B13A2E}" type="datetimeFigureOut">
              <a:rPr lang="es-CO" smtClean="0"/>
              <a:t>12/10/2022</a:t>
            </a:fld>
            <a:endParaRPr lang="es-CO"/>
          </a:p>
        </p:txBody>
      </p:sp>
      <p:sp>
        <p:nvSpPr>
          <p:cNvPr id="6" name="Marcador de pie de página 5">
            <a:extLst>
              <a:ext uri="{FF2B5EF4-FFF2-40B4-BE49-F238E27FC236}">
                <a16:creationId xmlns:a16="http://schemas.microsoft.com/office/drawing/2014/main" id="{04DCABD4-3ECF-4B13-A767-B283B12B9754}"/>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662EDD38-02C0-4F53-93F5-673180AF325E}"/>
              </a:ext>
            </a:extLst>
          </p:cNvPr>
          <p:cNvSpPr>
            <a:spLocks noGrp="1"/>
          </p:cNvSpPr>
          <p:nvPr>
            <p:ph type="sldNum" sz="quarter" idx="12"/>
          </p:nvPr>
        </p:nvSpPr>
        <p:spPr/>
        <p:txBody>
          <a:bodyPr/>
          <a:lstStyle/>
          <a:p>
            <a:fld id="{448F5B43-7E31-490A-B9D1-1C94942D2C57}" type="slidenum">
              <a:rPr lang="es-CO" smtClean="0"/>
              <a:t>‹Nº›</a:t>
            </a:fld>
            <a:endParaRPr lang="es-CO"/>
          </a:p>
        </p:txBody>
      </p:sp>
    </p:spTree>
    <p:extLst>
      <p:ext uri="{BB962C8B-B14F-4D97-AF65-F5344CB8AC3E}">
        <p14:creationId xmlns:p14="http://schemas.microsoft.com/office/powerpoint/2010/main" val="999567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745190-51F3-4A77-BF23-46BE19257E2C}"/>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69561F0C-B80C-415E-AF42-FA1C63ADAF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A1F81272-DF2C-4ECE-BC21-15260FD72905}"/>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0CCE47CF-409A-45FE-97CA-AF5D324D83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57C7F5A1-415B-4B9D-833E-DBF9F4016D22}"/>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F0981F6B-AB53-470E-88CC-824F34D47801}"/>
              </a:ext>
            </a:extLst>
          </p:cNvPr>
          <p:cNvSpPr>
            <a:spLocks noGrp="1"/>
          </p:cNvSpPr>
          <p:nvPr>
            <p:ph type="dt" sz="half" idx="10"/>
          </p:nvPr>
        </p:nvSpPr>
        <p:spPr/>
        <p:txBody>
          <a:bodyPr/>
          <a:lstStyle/>
          <a:p>
            <a:fld id="{E3A96CE4-7117-4953-B5E8-5A0732B13A2E}" type="datetimeFigureOut">
              <a:rPr lang="es-CO" smtClean="0"/>
              <a:t>12/10/2022</a:t>
            </a:fld>
            <a:endParaRPr lang="es-CO"/>
          </a:p>
        </p:txBody>
      </p:sp>
      <p:sp>
        <p:nvSpPr>
          <p:cNvPr id="8" name="Marcador de pie de página 7">
            <a:extLst>
              <a:ext uri="{FF2B5EF4-FFF2-40B4-BE49-F238E27FC236}">
                <a16:creationId xmlns:a16="http://schemas.microsoft.com/office/drawing/2014/main" id="{770C4372-44C3-485D-8A37-D1DB8A4C1E57}"/>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8EFC9E80-09C8-4D87-B601-B9969FCB92C6}"/>
              </a:ext>
            </a:extLst>
          </p:cNvPr>
          <p:cNvSpPr>
            <a:spLocks noGrp="1"/>
          </p:cNvSpPr>
          <p:nvPr>
            <p:ph type="sldNum" sz="quarter" idx="12"/>
          </p:nvPr>
        </p:nvSpPr>
        <p:spPr/>
        <p:txBody>
          <a:bodyPr/>
          <a:lstStyle/>
          <a:p>
            <a:fld id="{448F5B43-7E31-490A-B9D1-1C94942D2C57}" type="slidenum">
              <a:rPr lang="es-CO" smtClean="0"/>
              <a:t>‹Nº›</a:t>
            </a:fld>
            <a:endParaRPr lang="es-CO"/>
          </a:p>
        </p:txBody>
      </p:sp>
    </p:spTree>
    <p:extLst>
      <p:ext uri="{BB962C8B-B14F-4D97-AF65-F5344CB8AC3E}">
        <p14:creationId xmlns:p14="http://schemas.microsoft.com/office/powerpoint/2010/main" val="1398826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7A52B7-2CF6-445B-8AEE-5C3AEFBCE817}"/>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C5DAE41A-CC38-4F6C-9359-2B5D3FF448D7}"/>
              </a:ext>
            </a:extLst>
          </p:cNvPr>
          <p:cNvSpPr>
            <a:spLocks noGrp="1"/>
          </p:cNvSpPr>
          <p:nvPr>
            <p:ph type="dt" sz="half" idx="10"/>
          </p:nvPr>
        </p:nvSpPr>
        <p:spPr/>
        <p:txBody>
          <a:bodyPr/>
          <a:lstStyle/>
          <a:p>
            <a:fld id="{E3A96CE4-7117-4953-B5E8-5A0732B13A2E}" type="datetimeFigureOut">
              <a:rPr lang="es-CO" smtClean="0"/>
              <a:t>12/10/2022</a:t>
            </a:fld>
            <a:endParaRPr lang="es-CO"/>
          </a:p>
        </p:txBody>
      </p:sp>
      <p:sp>
        <p:nvSpPr>
          <p:cNvPr id="4" name="Marcador de pie de página 3">
            <a:extLst>
              <a:ext uri="{FF2B5EF4-FFF2-40B4-BE49-F238E27FC236}">
                <a16:creationId xmlns:a16="http://schemas.microsoft.com/office/drawing/2014/main" id="{5366E10C-FD21-4502-99AC-0CE359398F84}"/>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D506E2CA-EEAC-464D-A5DC-990BE5E8C4E6}"/>
              </a:ext>
            </a:extLst>
          </p:cNvPr>
          <p:cNvSpPr>
            <a:spLocks noGrp="1"/>
          </p:cNvSpPr>
          <p:nvPr>
            <p:ph type="sldNum" sz="quarter" idx="12"/>
          </p:nvPr>
        </p:nvSpPr>
        <p:spPr/>
        <p:txBody>
          <a:bodyPr/>
          <a:lstStyle/>
          <a:p>
            <a:fld id="{448F5B43-7E31-490A-B9D1-1C94942D2C57}" type="slidenum">
              <a:rPr lang="es-CO" smtClean="0"/>
              <a:t>‹Nº›</a:t>
            </a:fld>
            <a:endParaRPr lang="es-CO"/>
          </a:p>
        </p:txBody>
      </p:sp>
    </p:spTree>
    <p:extLst>
      <p:ext uri="{BB962C8B-B14F-4D97-AF65-F5344CB8AC3E}">
        <p14:creationId xmlns:p14="http://schemas.microsoft.com/office/powerpoint/2010/main" val="4140572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9CDA33DB-DC97-47CD-8133-07F4B2096002}"/>
              </a:ext>
            </a:extLst>
          </p:cNvPr>
          <p:cNvSpPr>
            <a:spLocks noGrp="1"/>
          </p:cNvSpPr>
          <p:nvPr>
            <p:ph type="dt" sz="half" idx="10"/>
          </p:nvPr>
        </p:nvSpPr>
        <p:spPr/>
        <p:txBody>
          <a:bodyPr/>
          <a:lstStyle/>
          <a:p>
            <a:fld id="{E3A96CE4-7117-4953-B5E8-5A0732B13A2E}" type="datetimeFigureOut">
              <a:rPr lang="es-CO" smtClean="0"/>
              <a:t>12/10/2022</a:t>
            </a:fld>
            <a:endParaRPr lang="es-CO"/>
          </a:p>
        </p:txBody>
      </p:sp>
      <p:sp>
        <p:nvSpPr>
          <p:cNvPr id="3" name="Marcador de pie de página 2">
            <a:extLst>
              <a:ext uri="{FF2B5EF4-FFF2-40B4-BE49-F238E27FC236}">
                <a16:creationId xmlns:a16="http://schemas.microsoft.com/office/drawing/2014/main" id="{349E4E22-E27E-41F8-92E7-23A96430D165}"/>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918FE1E1-7D7C-41DC-8233-861F6FA4E0E0}"/>
              </a:ext>
            </a:extLst>
          </p:cNvPr>
          <p:cNvSpPr>
            <a:spLocks noGrp="1"/>
          </p:cNvSpPr>
          <p:nvPr>
            <p:ph type="sldNum" sz="quarter" idx="12"/>
          </p:nvPr>
        </p:nvSpPr>
        <p:spPr/>
        <p:txBody>
          <a:bodyPr/>
          <a:lstStyle/>
          <a:p>
            <a:fld id="{448F5B43-7E31-490A-B9D1-1C94942D2C57}" type="slidenum">
              <a:rPr lang="es-CO" smtClean="0"/>
              <a:t>‹Nº›</a:t>
            </a:fld>
            <a:endParaRPr lang="es-CO"/>
          </a:p>
        </p:txBody>
      </p:sp>
    </p:spTree>
    <p:extLst>
      <p:ext uri="{BB962C8B-B14F-4D97-AF65-F5344CB8AC3E}">
        <p14:creationId xmlns:p14="http://schemas.microsoft.com/office/powerpoint/2010/main" val="706211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A1ADA8-D1A2-4FF3-A7C3-97C5EEC1B81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E083DED0-B0DA-41EF-A728-EA233A0B40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1B438A42-609C-4598-A4CE-A007BC5B75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0186A68-F448-4105-A5D8-CB7E8E5E6B34}"/>
              </a:ext>
            </a:extLst>
          </p:cNvPr>
          <p:cNvSpPr>
            <a:spLocks noGrp="1"/>
          </p:cNvSpPr>
          <p:nvPr>
            <p:ph type="dt" sz="half" idx="10"/>
          </p:nvPr>
        </p:nvSpPr>
        <p:spPr/>
        <p:txBody>
          <a:bodyPr/>
          <a:lstStyle/>
          <a:p>
            <a:fld id="{E3A96CE4-7117-4953-B5E8-5A0732B13A2E}" type="datetimeFigureOut">
              <a:rPr lang="es-CO" smtClean="0"/>
              <a:t>12/10/2022</a:t>
            </a:fld>
            <a:endParaRPr lang="es-CO"/>
          </a:p>
        </p:txBody>
      </p:sp>
      <p:sp>
        <p:nvSpPr>
          <p:cNvPr id="6" name="Marcador de pie de página 5">
            <a:extLst>
              <a:ext uri="{FF2B5EF4-FFF2-40B4-BE49-F238E27FC236}">
                <a16:creationId xmlns:a16="http://schemas.microsoft.com/office/drawing/2014/main" id="{2833F7B2-8D55-401F-84DF-6001A5573E04}"/>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6DDA12A0-172C-4240-A2A3-9B4662A1CD4B}"/>
              </a:ext>
            </a:extLst>
          </p:cNvPr>
          <p:cNvSpPr>
            <a:spLocks noGrp="1"/>
          </p:cNvSpPr>
          <p:nvPr>
            <p:ph type="sldNum" sz="quarter" idx="12"/>
          </p:nvPr>
        </p:nvSpPr>
        <p:spPr/>
        <p:txBody>
          <a:bodyPr/>
          <a:lstStyle/>
          <a:p>
            <a:fld id="{448F5B43-7E31-490A-B9D1-1C94942D2C57}" type="slidenum">
              <a:rPr lang="es-CO" smtClean="0"/>
              <a:t>‹Nº›</a:t>
            </a:fld>
            <a:endParaRPr lang="es-CO"/>
          </a:p>
        </p:txBody>
      </p:sp>
    </p:spTree>
    <p:extLst>
      <p:ext uri="{BB962C8B-B14F-4D97-AF65-F5344CB8AC3E}">
        <p14:creationId xmlns:p14="http://schemas.microsoft.com/office/powerpoint/2010/main" val="4204739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FA3ACF-509D-46F7-9CCD-7B4DD56650E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95DC1CCD-BE04-4224-9F87-66DC92BB7A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1C523891-805F-4478-A936-0988206501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C2EA670-2A8E-4FCA-83D0-DD511D5EA051}"/>
              </a:ext>
            </a:extLst>
          </p:cNvPr>
          <p:cNvSpPr>
            <a:spLocks noGrp="1"/>
          </p:cNvSpPr>
          <p:nvPr>
            <p:ph type="dt" sz="half" idx="10"/>
          </p:nvPr>
        </p:nvSpPr>
        <p:spPr/>
        <p:txBody>
          <a:bodyPr/>
          <a:lstStyle/>
          <a:p>
            <a:fld id="{E3A96CE4-7117-4953-B5E8-5A0732B13A2E}" type="datetimeFigureOut">
              <a:rPr lang="es-CO" smtClean="0"/>
              <a:t>12/10/2022</a:t>
            </a:fld>
            <a:endParaRPr lang="es-CO"/>
          </a:p>
        </p:txBody>
      </p:sp>
      <p:sp>
        <p:nvSpPr>
          <p:cNvPr id="6" name="Marcador de pie de página 5">
            <a:extLst>
              <a:ext uri="{FF2B5EF4-FFF2-40B4-BE49-F238E27FC236}">
                <a16:creationId xmlns:a16="http://schemas.microsoft.com/office/drawing/2014/main" id="{179E03C9-212A-4DA8-A80A-EDB51399787A}"/>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0E615580-0B60-46F1-8254-9950E35D8C3C}"/>
              </a:ext>
            </a:extLst>
          </p:cNvPr>
          <p:cNvSpPr>
            <a:spLocks noGrp="1"/>
          </p:cNvSpPr>
          <p:nvPr>
            <p:ph type="sldNum" sz="quarter" idx="12"/>
          </p:nvPr>
        </p:nvSpPr>
        <p:spPr/>
        <p:txBody>
          <a:bodyPr/>
          <a:lstStyle/>
          <a:p>
            <a:fld id="{448F5B43-7E31-490A-B9D1-1C94942D2C57}" type="slidenum">
              <a:rPr lang="es-CO" smtClean="0"/>
              <a:t>‹Nº›</a:t>
            </a:fld>
            <a:endParaRPr lang="es-CO"/>
          </a:p>
        </p:txBody>
      </p:sp>
    </p:spTree>
    <p:extLst>
      <p:ext uri="{BB962C8B-B14F-4D97-AF65-F5344CB8AC3E}">
        <p14:creationId xmlns:p14="http://schemas.microsoft.com/office/powerpoint/2010/main" val="2570632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A4D92F16-B2F4-4E65-AA41-5BB53162EF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1612A21D-FE82-42E4-A2D6-48D16D0345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D8EA0040-2218-46FE-B697-EC43443168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A96CE4-7117-4953-B5E8-5A0732B13A2E}" type="datetimeFigureOut">
              <a:rPr lang="es-CO" smtClean="0"/>
              <a:t>12/10/2022</a:t>
            </a:fld>
            <a:endParaRPr lang="es-CO"/>
          </a:p>
        </p:txBody>
      </p:sp>
      <p:sp>
        <p:nvSpPr>
          <p:cNvPr id="5" name="Marcador de pie de página 4">
            <a:extLst>
              <a:ext uri="{FF2B5EF4-FFF2-40B4-BE49-F238E27FC236}">
                <a16:creationId xmlns:a16="http://schemas.microsoft.com/office/drawing/2014/main" id="{43A69F00-6FD1-4CE9-AF81-0FDFF38028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0675EE92-BE5B-4DEE-8148-BC535B7FF3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8F5B43-7E31-490A-B9D1-1C94942D2C57}" type="slidenum">
              <a:rPr lang="es-CO" smtClean="0"/>
              <a:t>‹Nº›</a:t>
            </a:fld>
            <a:endParaRPr lang="es-CO"/>
          </a:p>
        </p:txBody>
      </p:sp>
    </p:spTree>
    <p:extLst>
      <p:ext uri="{BB962C8B-B14F-4D97-AF65-F5344CB8AC3E}">
        <p14:creationId xmlns:p14="http://schemas.microsoft.com/office/powerpoint/2010/main" val="41591948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3.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0550BD7-1EF6-4318-8737-E9A4E55C846E}"/>
              </a:ext>
            </a:extLst>
          </p:cNvPr>
          <p:cNvSpPr>
            <a:spLocks noGrp="1"/>
          </p:cNvSpPr>
          <p:nvPr>
            <p:ph type="ctrTitle"/>
          </p:nvPr>
        </p:nvSpPr>
        <p:spPr/>
        <p:txBody>
          <a:bodyPr/>
          <a:lstStyle/>
          <a:p>
            <a:r>
              <a:rPr lang="es-CO" dirty="0" err="1"/>
              <a:t>If</a:t>
            </a:r>
            <a:r>
              <a:rPr lang="es-CO" dirty="0"/>
              <a:t> </a:t>
            </a:r>
            <a:r>
              <a:rPr lang="es-CO" dirty="0" err="1"/>
              <a:t>Statements</a:t>
            </a:r>
            <a:br>
              <a:rPr lang="es-CO" dirty="0"/>
            </a:br>
            <a:endParaRPr lang="es-CO" dirty="0"/>
          </a:p>
        </p:txBody>
      </p:sp>
    </p:spTree>
    <p:extLst>
      <p:ext uri="{BB962C8B-B14F-4D97-AF65-F5344CB8AC3E}">
        <p14:creationId xmlns:p14="http://schemas.microsoft.com/office/powerpoint/2010/main" val="23088383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a:extLst>
              <a:ext uri="{FF2B5EF4-FFF2-40B4-BE49-F238E27FC236}">
                <a16:creationId xmlns:a16="http://schemas.microsoft.com/office/drawing/2014/main" id="{F4BF57E1-5E3B-4277-8985-8403B16705EC}"/>
              </a:ext>
            </a:extLst>
          </p:cNvPr>
          <p:cNvSpPr txBox="1">
            <a:spLocks noChangeArrowheads="1"/>
          </p:cNvSpPr>
          <p:nvPr/>
        </p:nvSpPr>
        <p:spPr bwMode="auto">
          <a:xfrm>
            <a:off x="1828800" y="1162051"/>
            <a:ext cx="5181600" cy="5280025"/>
          </a:xfrm>
          <a:prstGeom prst="rect">
            <a:avLst/>
          </a:prstGeom>
          <a:gradFill rotWithShape="0">
            <a:gsLst>
              <a:gs pos="0">
                <a:srgbClr val="5454C6"/>
              </a:gs>
              <a:gs pos="100000">
                <a:srgbClr val="6666FF"/>
              </a:gs>
            </a:gsLst>
            <a:lin ang="5400000" scaled="1"/>
          </a:gradFill>
          <a:ln w="57150">
            <a:solidFill>
              <a:srgbClr val="333399"/>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lnSpc>
                <a:spcPct val="75000"/>
              </a:lnSpc>
            </a:pPr>
            <a:r>
              <a:rPr lang="es-ES_tradnl" altLang="es-CO" sz="2800" b="1">
                <a:solidFill>
                  <a:srgbClr val="99CCFF"/>
                </a:solidFill>
                <a:latin typeface="Tahoma" panose="020B0604030504040204" pitchFamily="34" charset="0"/>
              </a:rPr>
              <a:t>a, b, c : entero </a:t>
            </a:r>
          </a:p>
          <a:p>
            <a:pPr algn="l" eaLnBrk="0" hangingPunct="0">
              <a:lnSpc>
                <a:spcPct val="75000"/>
              </a:lnSpc>
            </a:pPr>
            <a:r>
              <a:rPr lang="es-ES_tradnl" altLang="es-CO" sz="2800" b="1">
                <a:solidFill>
                  <a:srgbClr val="99CCFF"/>
                </a:solidFill>
                <a:latin typeface="Tahoma" panose="020B0604030504040204" pitchFamily="34" charset="0"/>
              </a:rPr>
              <a:t>mayor: entero</a:t>
            </a:r>
          </a:p>
          <a:p>
            <a:pPr algn="l" eaLnBrk="0" hangingPunct="0">
              <a:lnSpc>
                <a:spcPct val="75000"/>
              </a:lnSpc>
            </a:pPr>
            <a:r>
              <a:rPr lang="es-ES_tradnl" altLang="es-CO" sz="2800" b="1">
                <a:latin typeface="Tahoma" panose="020B0604030504040204" pitchFamily="34" charset="0"/>
              </a:rPr>
              <a:t>leer (a) </a:t>
            </a:r>
          </a:p>
          <a:p>
            <a:pPr algn="l" eaLnBrk="0" hangingPunct="0">
              <a:lnSpc>
                <a:spcPct val="75000"/>
              </a:lnSpc>
            </a:pPr>
            <a:r>
              <a:rPr lang="es-ES_tradnl" altLang="es-CO" sz="2800" b="1">
                <a:latin typeface="Tahoma" panose="020B0604030504040204" pitchFamily="34" charset="0"/>
              </a:rPr>
              <a:t>leer (b)</a:t>
            </a:r>
          </a:p>
          <a:p>
            <a:pPr algn="l" eaLnBrk="0" hangingPunct="0">
              <a:lnSpc>
                <a:spcPct val="75000"/>
              </a:lnSpc>
            </a:pPr>
            <a:r>
              <a:rPr lang="es-ES_tradnl" altLang="es-CO" sz="2800" b="1">
                <a:latin typeface="Tahoma" panose="020B0604030504040204" pitchFamily="34" charset="0"/>
              </a:rPr>
              <a:t>leer (c)</a:t>
            </a:r>
          </a:p>
          <a:p>
            <a:pPr algn="l" eaLnBrk="0" hangingPunct="0">
              <a:lnSpc>
                <a:spcPct val="75000"/>
              </a:lnSpc>
            </a:pPr>
            <a:r>
              <a:rPr lang="es-ES_tradnl" altLang="es-CO" sz="2800" b="1">
                <a:latin typeface="Tahoma" panose="020B0604030504040204" pitchFamily="34" charset="0"/>
              </a:rPr>
              <a:t>si a</a:t>
            </a:r>
            <a:r>
              <a:rPr lang="es-ES_tradnl" altLang="es-CO" sz="2800">
                <a:latin typeface="Tahoma" panose="020B0604030504040204" pitchFamily="34" charset="0"/>
                <a:sym typeface="Symbol" panose="05050102010706020507" pitchFamily="18" charset="2"/>
              </a:rPr>
              <a:t>&gt;=</a:t>
            </a:r>
            <a:r>
              <a:rPr lang="es-ES_tradnl" altLang="es-CO" sz="2800" b="1">
                <a:latin typeface="Tahoma" panose="020B0604030504040204" pitchFamily="34" charset="0"/>
                <a:sym typeface="Symbol" panose="05050102010706020507" pitchFamily="18" charset="2"/>
              </a:rPr>
              <a:t>b</a:t>
            </a:r>
            <a:r>
              <a:rPr lang="es-ES_tradnl" altLang="es-CO" sz="2800">
                <a:latin typeface="Tahoma" panose="020B0604030504040204" pitchFamily="34" charset="0"/>
                <a:sym typeface="Symbol" panose="05050102010706020507" pitchFamily="18" charset="2"/>
              </a:rPr>
              <a:t> &amp; </a:t>
            </a:r>
            <a:r>
              <a:rPr lang="es-ES_tradnl" altLang="es-CO" sz="2800" b="1">
                <a:latin typeface="Tahoma" panose="020B0604030504040204" pitchFamily="34" charset="0"/>
                <a:sym typeface="Symbol" panose="05050102010706020507" pitchFamily="18" charset="2"/>
              </a:rPr>
              <a:t>a</a:t>
            </a:r>
            <a:r>
              <a:rPr lang="es-ES_tradnl" altLang="es-CO" sz="2800">
                <a:latin typeface="Tahoma" panose="020B0604030504040204" pitchFamily="34" charset="0"/>
                <a:sym typeface="Symbol" panose="05050102010706020507" pitchFamily="18" charset="2"/>
              </a:rPr>
              <a:t>&gt;=</a:t>
            </a:r>
            <a:r>
              <a:rPr lang="es-ES_tradnl" altLang="es-CO" sz="2800" b="1">
                <a:latin typeface="Tahoma" panose="020B0604030504040204" pitchFamily="34" charset="0"/>
                <a:sym typeface="Symbol" panose="05050102010706020507" pitchFamily="18" charset="2"/>
              </a:rPr>
              <a: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a</a:t>
            </a:r>
          </a:p>
          <a:p>
            <a:pPr algn="l" eaLnBrk="0" hangingPunct="0">
              <a:lnSpc>
                <a:spcPct val="75000"/>
              </a:lnSpc>
            </a:pPr>
            <a:r>
              <a:rPr lang="es-ES_tradnl" altLang="es-CO" sz="2800" b="1">
                <a:latin typeface="Tahoma" panose="020B0604030504040204" pitchFamily="34" charset="0"/>
                <a:sym typeface="Symbol" panose="05050102010706020507" pitchFamily="18" charset="2"/>
              </a:rPr>
              <a:t>sino</a:t>
            </a:r>
          </a:p>
          <a:p>
            <a:pPr algn="l" eaLnBrk="0" hangingPunct="0">
              <a:lnSpc>
                <a:spcPct val="75000"/>
              </a:lnSpc>
            </a:pPr>
            <a:r>
              <a:rPr lang="es-ES_tradnl" altLang="es-CO" sz="2800" b="1">
                <a:latin typeface="Tahoma" panose="020B0604030504040204" pitchFamily="34" charset="0"/>
              </a:rPr>
              <a:t>   si b</a:t>
            </a:r>
            <a:r>
              <a:rPr lang="es-ES_tradnl" altLang="es-CO" sz="2800">
                <a:latin typeface="Tahoma" panose="020B0604030504040204" pitchFamily="34" charset="0"/>
              </a:rPr>
              <a:t>&gt;=</a:t>
            </a:r>
            <a:r>
              <a:rPr lang="es-ES_tradnl" altLang="es-CO" sz="2800" b="1">
                <a:latin typeface="Tahoma" panose="020B0604030504040204" pitchFamily="34" charset="0"/>
                <a:sym typeface="Symbol" panose="05050102010706020507" pitchFamily="18" charset="2"/>
              </a:rPr>
              <a:t>a</a:t>
            </a:r>
            <a:r>
              <a:rPr lang="es-ES_tradnl" altLang="es-CO" sz="2800">
                <a:latin typeface="Tahoma" panose="020B0604030504040204" pitchFamily="34" charset="0"/>
                <a:sym typeface="Symbol" panose="05050102010706020507" pitchFamily="18" charset="2"/>
              </a:rPr>
              <a:t> &amp; </a:t>
            </a:r>
            <a:r>
              <a:rPr lang="es-ES_tradnl" altLang="es-CO" sz="2800" b="1">
                <a:latin typeface="Tahoma" panose="020B0604030504040204" pitchFamily="34" charset="0"/>
                <a:sym typeface="Symbol" panose="05050102010706020507" pitchFamily="18" charset="2"/>
              </a:rPr>
              <a:t>b</a:t>
            </a:r>
            <a:r>
              <a:rPr lang="es-ES_tradnl" altLang="es-CO" sz="2800">
                <a:latin typeface="Tahoma" panose="020B0604030504040204" pitchFamily="34" charset="0"/>
                <a:sym typeface="Symbol" panose="05050102010706020507" pitchFamily="18" charset="2"/>
              </a:rPr>
              <a:t>&gt;=</a:t>
            </a:r>
            <a:r>
              <a:rPr lang="es-ES_tradnl" altLang="es-CO" sz="2800" b="1">
                <a:latin typeface="Tahoma" panose="020B0604030504040204" pitchFamily="34" charset="0"/>
                <a:sym typeface="Symbol" panose="05050102010706020507" pitchFamily="18" charset="2"/>
              </a:rPr>
              <a: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b</a:t>
            </a:r>
          </a:p>
          <a:p>
            <a:pPr algn="l" eaLnBrk="0" hangingPunct="0">
              <a:lnSpc>
                <a:spcPct val="75000"/>
              </a:lnSpc>
            </a:pPr>
            <a:r>
              <a:rPr lang="es-ES_tradnl" altLang="es-CO" sz="2800" b="1">
                <a:latin typeface="Tahoma" panose="020B0604030504040204" pitchFamily="34" charset="0"/>
                <a:sym typeface="Symbol" panose="05050102010706020507" pitchFamily="18" charset="2"/>
              </a:rPr>
              <a:t>   sino</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c</a:t>
            </a:r>
          </a:p>
          <a:p>
            <a:pPr algn="l" eaLnBrk="0" hangingPunct="0">
              <a:lnSpc>
                <a:spcPct val="75000"/>
              </a:lnSpc>
            </a:pPr>
            <a:r>
              <a:rPr lang="es-ES_tradnl" altLang="es-CO" sz="2800" b="1">
                <a:latin typeface="Tahoma" panose="020B0604030504040204" pitchFamily="34" charset="0"/>
              </a:rPr>
              <a:t>   fin_si</a:t>
            </a:r>
          </a:p>
          <a:p>
            <a:pPr algn="l" eaLnBrk="0" hangingPunct="0">
              <a:lnSpc>
                <a:spcPct val="75000"/>
              </a:lnSpc>
            </a:pPr>
            <a:r>
              <a:rPr lang="es-ES_tradnl" altLang="es-CO" sz="2800" b="1">
                <a:latin typeface="Tahoma" panose="020B0604030504040204" pitchFamily="34" charset="0"/>
              </a:rPr>
              <a:t>fin_si</a:t>
            </a:r>
          </a:p>
          <a:p>
            <a:pPr algn="l" eaLnBrk="0" hangingPunct="0">
              <a:lnSpc>
                <a:spcPct val="75000"/>
              </a:lnSpc>
            </a:pPr>
            <a:r>
              <a:rPr lang="es-ES_tradnl" altLang="es-CO" sz="2800" b="1">
                <a:latin typeface="Tahoma" panose="020B0604030504040204" pitchFamily="34" charset="0"/>
              </a:rPr>
              <a:t>escribir (“maximo”)</a:t>
            </a:r>
          </a:p>
          <a:p>
            <a:pPr algn="l" eaLnBrk="0" hangingPunct="0">
              <a:lnSpc>
                <a:spcPct val="75000"/>
              </a:lnSpc>
            </a:pPr>
            <a:r>
              <a:rPr lang="es-ES_tradnl" altLang="es-CO" sz="2800" b="1">
                <a:latin typeface="Tahoma" panose="020B0604030504040204" pitchFamily="34" charset="0"/>
              </a:rPr>
              <a:t>escribir (mayor)</a:t>
            </a:r>
          </a:p>
        </p:txBody>
      </p:sp>
      <p:sp>
        <p:nvSpPr>
          <p:cNvPr id="3" name="Text Box 3">
            <a:extLst>
              <a:ext uri="{FF2B5EF4-FFF2-40B4-BE49-F238E27FC236}">
                <a16:creationId xmlns:a16="http://schemas.microsoft.com/office/drawing/2014/main" id="{0702F2F6-F4CD-422E-AEA2-AE4C4B458FB0}"/>
              </a:ext>
            </a:extLst>
          </p:cNvPr>
          <p:cNvSpPr txBox="1">
            <a:spLocks noChangeArrowheads="1"/>
          </p:cNvSpPr>
          <p:nvPr/>
        </p:nvSpPr>
        <p:spPr bwMode="auto">
          <a:xfrm>
            <a:off x="1847850" y="1152526"/>
            <a:ext cx="5181600" cy="5280025"/>
          </a:xfrm>
          <a:prstGeom prst="rect">
            <a:avLst/>
          </a:prstGeom>
          <a:gradFill rotWithShape="0">
            <a:gsLst>
              <a:gs pos="0">
                <a:srgbClr val="5454C6"/>
              </a:gs>
              <a:gs pos="100000">
                <a:srgbClr val="6666FF"/>
              </a:gs>
            </a:gsLst>
            <a:lin ang="5400000" scaled="1"/>
          </a:gradFill>
          <a:ln w="57150">
            <a:solidFill>
              <a:srgbClr val="333399"/>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lnSpc>
                <a:spcPct val="75000"/>
              </a:lnSpc>
            </a:pPr>
            <a:r>
              <a:rPr lang="es-ES_tradnl" altLang="es-CO" sz="2800" b="1">
                <a:solidFill>
                  <a:srgbClr val="99CCFF"/>
                </a:solidFill>
                <a:latin typeface="Tahoma" panose="020B0604030504040204" pitchFamily="34" charset="0"/>
              </a:rPr>
              <a:t>a, b, c : entero </a:t>
            </a:r>
          </a:p>
          <a:p>
            <a:pPr algn="l" eaLnBrk="0" hangingPunct="0">
              <a:lnSpc>
                <a:spcPct val="75000"/>
              </a:lnSpc>
            </a:pPr>
            <a:r>
              <a:rPr lang="es-ES_tradnl" altLang="es-CO" sz="2800" b="1">
                <a:solidFill>
                  <a:srgbClr val="99CCFF"/>
                </a:solidFill>
                <a:latin typeface="Tahoma" panose="020B0604030504040204" pitchFamily="34" charset="0"/>
              </a:rPr>
              <a:t>mayor: entero</a:t>
            </a:r>
          </a:p>
          <a:p>
            <a:pPr algn="l" eaLnBrk="0" hangingPunct="0">
              <a:lnSpc>
                <a:spcPct val="75000"/>
              </a:lnSpc>
            </a:pPr>
            <a:r>
              <a:rPr lang="es-ES_tradnl" altLang="es-CO" sz="2800" b="1">
                <a:solidFill>
                  <a:srgbClr val="99CCFF"/>
                </a:solidFill>
                <a:latin typeface="Tahoma" panose="020B0604030504040204" pitchFamily="34" charset="0"/>
              </a:rPr>
              <a:t>leer (a)</a:t>
            </a:r>
            <a:r>
              <a:rPr lang="es-ES_tradnl" altLang="es-CO" sz="2800" b="1">
                <a:solidFill>
                  <a:schemeClr val="accent1"/>
                </a:solidFill>
                <a:latin typeface="Tahoma" panose="020B0604030504040204" pitchFamily="34" charset="0"/>
              </a:rPr>
              <a:t> </a:t>
            </a:r>
          </a:p>
          <a:p>
            <a:pPr algn="l" eaLnBrk="0" hangingPunct="0">
              <a:lnSpc>
                <a:spcPct val="75000"/>
              </a:lnSpc>
            </a:pPr>
            <a:r>
              <a:rPr lang="es-ES_tradnl" altLang="es-CO" sz="2800" b="1">
                <a:latin typeface="Tahoma" panose="020B0604030504040204" pitchFamily="34" charset="0"/>
              </a:rPr>
              <a:t>leer (b)</a:t>
            </a:r>
          </a:p>
          <a:p>
            <a:pPr algn="l" eaLnBrk="0" hangingPunct="0">
              <a:lnSpc>
                <a:spcPct val="75000"/>
              </a:lnSpc>
            </a:pPr>
            <a:r>
              <a:rPr lang="es-ES_tradnl" altLang="es-CO" sz="2800" b="1">
                <a:latin typeface="Tahoma" panose="020B0604030504040204" pitchFamily="34" charset="0"/>
              </a:rPr>
              <a:t>leer (c)</a:t>
            </a:r>
          </a:p>
          <a:p>
            <a:pPr algn="l" eaLnBrk="0" hangingPunct="0">
              <a:lnSpc>
                <a:spcPct val="75000"/>
              </a:lnSpc>
            </a:pPr>
            <a:r>
              <a:rPr lang="es-ES_tradnl" altLang="es-CO" sz="2800" b="1">
                <a:latin typeface="Tahoma" panose="020B0604030504040204" pitchFamily="34" charset="0"/>
              </a:rPr>
              <a:t>si a</a:t>
            </a:r>
            <a:r>
              <a:rPr lang="es-ES_tradnl" altLang="es-CO" sz="2800">
                <a:latin typeface="Tahoma" panose="020B0604030504040204" pitchFamily="34" charset="0"/>
                <a:sym typeface="Symbol" panose="05050102010706020507" pitchFamily="18" charset="2"/>
              </a:rPr>
              <a:t>&gt;=</a:t>
            </a:r>
            <a:r>
              <a:rPr lang="es-ES_tradnl" altLang="es-CO" sz="2800" b="1">
                <a:latin typeface="Tahoma" panose="020B0604030504040204" pitchFamily="34" charset="0"/>
                <a:sym typeface="Symbol" panose="05050102010706020507" pitchFamily="18" charset="2"/>
              </a:rPr>
              <a:t>b</a:t>
            </a:r>
            <a:r>
              <a:rPr lang="es-ES_tradnl" altLang="es-CO" sz="2800">
                <a:latin typeface="Tahoma" panose="020B0604030504040204" pitchFamily="34" charset="0"/>
                <a:sym typeface="Symbol" panose="05050102010706020507" pitchFamily="18" charset="2"/>
              </a:rPr>
              <a:t> &amp; </a:t>
            </a:r>
            <a:r>
              <a:rPr lang="es-ES_tradnl" altLang="es-CO" sz="2800" b="1">
                <a:latin typeface="Tahoma" panose="020B0604030504040204" pitchFamily="34" charset="0"/>
                <a:sym typeface="Symbol" panose="05050102010706020507" pitchFamily="18" charset="2"/>
              </a:rPr>
              <a:t>a</a:t>
            </a:r>
            <a:r>
              <a:rPr lang="es-ES_tradnl" altLang="es-CO" sz="2800">
                <a:latin typeface="Tahoma" panose="020B0604030504040204" pitchFamily="34" charset="0"/>
                <a:sym typeface="Symbol" panose="05050102010706020507" pitchFamily="18" charset="2"/>
              </a:rPr>
              <a:t>&gt;=</a:t>
            </a:r>
            <a:r>
              <a:rPr lang="es-ES_tradnl" altLang="es-CO" sz="2800" b="1">
                <a:latin typeface="Tahoma" panose="020B0604030504040204" pitchFamily="34" charset="0"/>
                <a:sym typeface="Symbol" panose="05050102010706020507" pitchFamily="18" charset="2"/>
              </a:rPr>
              <a: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a</a:t>
            </a:r>
          </a:p>
          <a:p>
            <a:pPr algn="l" eaLnBrk="0" hangingPunct="0">
              <a:lnSpc>
                <a:spcPct val="75000"/>
              </a:lnSpc>
            </a:pPr>
            <a:r>
              <a:rPr lang="es-ES_tradnl" altLang="es-CO" sz="2800" b="1">
                <a:latin typeface="Tahoma" panose="020B0604030504040204" pitchFamily="34" charset="0"/>
                <a:sym typeface="Symbol" panose="05050102010706020507" pitchFamily="18" charset="2"/>
              </a:rPr>
              <a:t>sino</a:t>
            </a:r>
          </a:p>
          <a:p>
            <a:pPr algn="l" eaLnBrk="0" hangingPunct="0">
              <a:lnSpc>
                <a:spcPct val="75000"/>
              </a:lnSpc>
            </a:pPr>
            <a:r>
              <a:rPr lang="es-ES_tradnl" altLang="es-CO" sz="2800" b="1">
                <a:latin typeface="Tahoma" panose="020B0604030504040204" pitchFamily="34" charset="0"/>
              </a:rPr>
              <a:t>   si b</a:t>
            </a:r>
            <a:r>
              <a:rPr lang="es-ES_tradnl" altLang="es-CO" sz="2800">
                <a:latin typeface="Tahoma" panose="020B0604030504040204" pitchFamily="34" charset="0"/>
              </a:rPr>
              <a:t>&gt;=</a:t>
            </a:r>
            <a:r>
              <a:rPr lang="es-ES_tradnl" altLang="es-CO" sz="2800" b="1">
                <a:latin typeface="Tahoma" panose="020B0604030504040204" pitchFamily="34" charset="0"/>
                <a:sym typeface="Symbol" panose="05050102010706020507" pitchFamily="18" charset="2"/>
              </a:rPr>
              <a:t>a</a:t>
            </a:r>
            <a:r>
              <a:rPr lang="es-ES_tradnl" altLang="es-CO" sz="2800">
                <a:latin typeface="Tahoma" panose="020B0604030504040204" pitchFamily="34" charset="0"/>
                <a:sym typeface="Symbol" panose="05050102010706020507" pitchFamily="18" charset="2"/>
              </a:rPr>
              <a:t> &amp; </a:t>
            </a:r>
            <a:r>
              <a:rPr lang="es-ES_tradnl" altLang="es-CO" sz="2800" b="1">
                <a:latin typeface="Tahoma" panose="020B0604030504040204" pitchFamily="34" charset="0"/>
                <a:sym typeface="Symbol" panose="05050102010706020507" pitchFamily="18" charset="2"/>
              </a:rPr>
              <a:t>b</a:t>
            </a:r>
            <a:r>
              <a:rPr lang="es-ES_tradnl" altLang="es-CO" sz="2800">
                <a:latin typeface="Tahoma" panose="020B0604030504040204" pitchFamily="34" charset="0"/>
                <a:sym typeface="Symbol" panose="05050102010706020507" pitchFamily="18" charset="2"/>
              </a:rPr>
              <a:t>&gt;=</a:t>
            </a:r>
            <a:r>
              <a:rPr lang="es-ES_tradnl" altLang="es-CO" sz="2800" b="1">
                <a:latin typeface="Tahoma" panose="020B0604030504040204" pitchFamily="34" charset="0"/>
                <a:sym typeface="Symbol" panose="05050102010706020507" pitchFamily="18" charset="2"/>
              </a:rPr>
              <a: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b</a:t>
            </a:r>
          </a:p>
          <a:p>
            <a:pPr algn="l" eaLnBrk="0" hangingPunct="0">
              <a:lnSpc>
                <a:spcPct val="75000"/>
              </a:lnSpc>
            </a:pPr>
            <a:r>
              <a:rPr lang="es-ES_tradnl" altLang="es-CO" sz="2800" b="1">
                <a:latin typeface="Tahoma" panose="020B0604030504040204" pitchFamily="34" charset="0"/>
                <a:sym typeface="Symbol" panose="05050102010706020507" pitchFamily="18" charset="2"/>
              </a:rPr>
              <a:t>   sino</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c</a:t>
            </a:r>
          </a:p>
          <a:p>
            <a:pPr algn="l" eaLnBrk="0" hangingPunct="0">
              <a:lnSpc>
                <a:spcPct val="75000"/>
              </a:lnSpc>
            </a:pPr>
            <a:r>
              <a:rPr lang="es-ES_tradnl" altLang="es-CO" sz="2800" b="1">
                <a:latin typeface="Tahoma" panose="020B0604030504040204" pitchFamily="34" charset="0"/>
              </a:rPr>
              <a:t>   fin_si</a:t>
            </a:r>
          </a:p>
          <a:p>
            <a:pPr algn="l" eaLnBrk="0" hangingPunct="0">
              <a:lnSpc>
                <a:spcPct val="75000"/>
              </a:lnSpc>
            </a:pPr>
            <a:r>
              <a:rPr lang="es-ES_tradnl" altLang="es-CO" sz="2800" b="1">
                <a:latin typeface="Tahoma" panose="020B0604030504040204" pitchFamily="34" charset="0"/>
              </a:rPr>
              <a:t>fin_si</a:t>
            </a:r>
          </a:p>
          <a:p>
            <a:pPr algn="l" eaLnBrk="0" hangingPunct="0">
              <a:lnSpc>
                <a:spcPct val="75000"/>
              </a:lnSpc>
            </a:pPr>
            <a:r>
              <a:rPr lang="es-ES_tradnl" altLang="es-CO" sz="2800" b="1">
                <a:latin typeface="Tahoma" panose="020B0604030504040204" pitchFamily="34" charset="0"/>
              </a:rPr>
              <a:t>escribir (“maximo”)</a:t>
            </a:r>
          </a:p>
          <a:p>
            <a:pPr algn="l" eaLnBrk="0" hangingPunct="0">
              <a:lnSpc>
                <a:spcPct val="75000"/>
              </a:lnSpc>
            </a:pPr>
            <a:r>
              <a:rPr lang="es-ES_tradnl" altLang="es-CO" sz="2800" b="1">
                <a:latin typeface="Tahoma" panose="020B0604030504040204" pitchFamily="34" charset="0"/>
              </a:rPr>
              <a:t>escribir (mayor)</a:t>
            </a:r>
          </a:p>
        </p:txBody>
      </p:sp>
      <p:sp>
        <p:nvSpPr>
          <p:cNvPr id="4" name="Text Box 4">
            <a:extLst>
              <a:ext uri="{FF2B5EF4-FFF2-40B4-BE49-F238E27FC236}">
                <a16:creationId xmlns:a16="http://schemas.microsoft.com/office/drawing/2014/main" id="{9D1E95D8-E8E7-4E0C-908A-04713A3EBF8F}"/>
              </a:ext>
            </a:extLst>
          </p:cNvPr>
          <p:cNvSpPr txBox="1">
            <a:spLocks noChangeArrowheads="1"/>
          </p:cNvSpPr>
          <p:nvPr/>
        </p:nvSpPr>
        <p:spPr bwMode="auto">
          <a:xfrm>
            <a:off x="1847850" y="1152526"/>
            <a:ext cx="5181600" cy="5280025"/>
          </a:xfrm>
          <a:prstGeom prst="rect">
            <a:avLst/>
          </a:prstGeom>
          <a:gradFill rotWithShape="0">
            <a:gsLst>
              <a:gs pos="0">
                <a:srgbClr val="5454C6"/>
              </a:gs>
              <a:gs pos="100000">
                <a:srgbClr val="6666FF"/>
              </a:gs>
            </a:gsLst>
            <a:lin ang="5400000" scaled="1"/>
          </a:gradFill>
          <a:ln w="57150">
            <a:solidFill>
              <a:srgbClr val="333399"/>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lnSpc>
                <a:spcPct val="75000"/>
              </a:lnSpc>
            </a:pPr>
            <a:r>
              <a:rPr lang="es-ES_tradnl" altLang="es-CO" sz="2800" b="1">
                <a:solidFill>
                  <a:srgbClr val="99CCFF"/>
                </a:solidFill>
                <a:latin typeface="Tahoma" panose="020B0604030504040204" pitchFamily="34" charset="0"/>
              </a:rPr>
              <a:t>a, b, c : entero </a:t>
            </a:r>
          </a:p>
          <a:p>
            <a:pPr algn="l" eaLnBrk="0" hangingPunct="0">
              <a:lnSpc>
                <a:spcPct val="75000"/>
              </a:lnSpc>
            </a:pPr>
            <a:r>
              <a:rPr lang="es-ES_tradnl" altLang="es-CO" sz="2800" b="1">
                <a:solidFill>
                  <a:srgbClr val="99CCFF"/>
                </a:solidFill>
                <a:latin typeface="Tahoma" panose="020B0604030504040204" pitchFamily="34" charset="0"/>
              </a:rPr>
              <a:t>mayor: entero</a:t>
            </a:r>
          </a:p>
          <a:p>
            <a:pPr algn="l" eaLnBrk="0" hangingPunct="0">
              <a:lnSpc>
                <a:spcPct val="75000"/>
              </a:lnSpc>
            </a:pPr>
            <a:r>
              <a:rPr lang="es-ES_tradnl" altLang="es-CO" sz="2800" b="1">
                <a:solidFill>
                  <a:srgbClr val="99CCFF"/>
                </a:solidFill>
                <a:latin typeface="Tahoma" panose="020B0604030504040204" pitchFamily="34" charset="0"/>
              </a:rPr>
              <a:t>leer (a) </a:t>
            </a:r>
          </a:p>
          <a:p>
            <a:pPr algn="l" eaLnBrk="0" hangingPunct="0">
              <a:lnSpc>
                <a:spcPct val="75000"/>
              </a:lnSpc>
            </a:pPr>
            <a:r>
              <a:rPr lang="es-ES_tradnl" altLang="es-CO" sz="2800" b="1">
                <a:solidFill>
                  <a:srgbClr val="99CCFF"/>
                </a:solidFill>
                <a:latin typeface="Tahoma" panose="020B0604030504040204" pitchFamily="34" charset="0"/>
              </a:rPr>
              <a:t>leer (b)</a:t>
            </a:r>
          </a:p>
          <a:p>
            <a:pPr algn="l" eaLnBrk="0" hangingPunct="0">
              <a:lnSpc>
                <a:spcPct val="75000"/>
              </a:lnSpc>
            </a:pPr>
            <a:r>
              <a:rPr lang="es-ES_tradnl" altLang="es-CO" sz="2800" b="1">
                <a:latin typeface="Tahoma" panose="020B0604030504040204" pitchFamily="34" charset="0"/>
              </a:rPr>
              <a:t>leer (c)</a:t>
            </a:r>
          </a:p>
          <a:p>
            <a:pPr algn="l" eaLnBrk="0" hangingPunct="0">
              <a:lnSpc>
                <a:spcPct val="75000"/>
              </a:lnSpc>
            </a:pPr>
            <a:r>
              <a:rPr lang="es-ES_tradnl" altLang="es-CO" sz="2800" b="1">
                <a:latin typeface="Tahoma" panose="020B0604030504040204" pitchFamily="34" charset="0"/>
              </a:rPr>
              <a:t>si a</a:t>
            </a:r>
            <a:r>
              <a:rPr lang="es-ES_tradnl" altLang="es-CO" sz="2800">
                <a:latin typeface="Tahoma" panose="020B0604030504040204" pitchFamily="34" charset="0"/>
                <a:sym typeface="Symbol" panose="05050102010706020507" pitchFamily="18" charset="2"/>
              </a:rPr>
              <a:t>&gt;=</a:t>
            </a:r>
            <a:r>
              <a:rPr lang="es-ES_tradnl" altLang="es-CO" sz="2800" b="1">
                <a:latin typeface="Tahoma" panose="020B0604030504040204" pitchFamily="34" charset="0"/>
                <a:sym typeface="Symbol" panose="05050102010706020507" pitchFamily="18" charset="2"/>
              </a:rPr>
              <a:t>b</a:t>
            </a:r>
            <a:r>
              <a:rPr lang="es-ES_tradnl" altLang="es-CO" sz="2800">
                <a:latin typeface="Tahoma" panose="020B0604030504040204" pitchFamily="34" charset="0"/>
                <a:sym typeface="Symbol" panose="05050102010706020507" pitchFamily="18" charset="2"/>
              </a:rPr>
              <a:t> &amp; </a:t>
            </a:r>
            <a:r>
              <a:rPr lang="es-ES_tradnl" altLang="es-CO" sz="2800" b="1">
                <a:latin typeface="Tahoma" panose="020B0604030504040204" pitchFamily="34" charset="0"/>
                <a:sym typeface="Symbol" panose="05050102010706020507" pitchFamily="18" charset="2"/>
              </a:rPr>
              <a:t>a</a:t>
            </a:r>
            <a:r>
              <a:rPr lang="es-ES_tradnl" altLang="es-CO" sz="2800">
                <a:latin typeface="Tahoma" panose="020B0604030504040204" pitchFamily="34" charset="0"/>
                <a:sym typeface="Symbol" panose="05050102010706020507" pitchFamily="18" charset="2"/>
              </a:rPr>
              <a:t>&gt;=</a:t>
            </a:r>
            <a:r>
              <a:rPr lang="es-ES_tradnl" altLang="es-CO" sz="2800" b="1">
                <a:latin typeface="Tahoma" panose="020B0604030504040204" pitchFamily="34" charset="0"/>
                <a:sym typeface="Symbol" panose="05050102010706020507" pitchFamily="18" charset="2"/>
              </a:rPr>
              <a: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a</a:t>
            </a:r>
          </a:p>
          <a:p>
            <a:pPr algn="l" eaLnBrk="0" hangingPunct="0">
              <a:lnSpc>
                <a:spcPct val="75000"/>
              </a:lnSpc>
            </a:pPr>
            <a:r>
              <a:rPr lang="es-ES_tradnl" altLang="es-CO" sz="2800" b="1">
                <a:latin typeface="Tahoma" panose="020B0604030504040204" pitchFamily="34" charset="0"/>
                <a:sym typeface="Symbol" panose="05050102010706020507" pitchFamily="18" charset="2"/>
              </a:rPr>
              <a:t>sino</a:t>
            </a:r>
          </a:p>
          <a:p>
            <a:pPr algn="l" eaLnBrk="0" hangingPunct="0">
              <a:lnSpc>
                <a:spcPct val="75000"/>
              </a:lnSpc>
            </a:pPr>
            <a:r>
              <a:rPr lang="es-ES_tradnl" altLang="es-CO" sz="2800" b="1">
                <a:latin typeface="Tahoma" panose="020B0604030504040204" pitchFamily="34" charset="0"/>
              </a:rPr>
              <a:t>   si b</a:t>
            </a:r>
            <a:r>
              <a:rPr lang="es-ES_tradnl" altLang="es-CO" sz="2800">
                <a:latin typeface="Tahoma" panose="020B0604030504040204" pitchFamily="34" charset="0"/>
              </a:rPr>
              <a:t>&gt;=</a:t>
            </a:r>
            <a:r>
              <a:rPr lang="es-ES_tradnl" altLang="es-CO" sz="2800" b="1">
                <a:latin typeface="Tahoma" panose="020B0604030504040204" pitchFamily="34" charset="0"/>
                <a:sym typeface="Symbol" panose="05050102010706020507" pitchFamily="18" charset="2"/>
              </a:rPr>
              <a:t>a</a:t>
            </a:r>
            <a:r>
              <a:rPr lang="es-ES_tradnl" altLang="es-CO" sz="2800">
                <a:latin typeface="Tahoma" panose="020B0604030504040204" pitchFamily="34" charset="0"/>
                <a:sym typeface="Symbol" panose="05050102010706020507" pitchFamily="18" charset="2"/>
              </a:rPr>
              <a:t> &amp; </a:t>
            </a:r>
            <a:r>
              <a:rPr lang="es-ES_tradnl" altLang="es-CO" sz="2800" b="1">
                <a:latin typeface="Tahoma" panose="020B0604030504040204" pitchFamily="34" charset="0"/>
                <a:sym typeface="Symbol" panose="05050102010706020507" pitchFamily="18" charset="2"/>
              </a:rPr>
              <a:t>b</a:t>
            </a:r>
            <a:r>
              <a:rPr lang="es-ES_tradnl" altLang="es-CO" sz="2800">
                <a:latin typeface="Tahoma" panose="020B0604030504040204" pitchFamily="34" charset="0"/>
                <a:sym typeface="Symbol" panose="05050102010706020507" pitchFamily="18" charset="2"/>
              </a:rPr>
              <a:t>&gt;=</a:t>
            </a:r>
            <a:r>
              <a:rPr lang="es-ES_tradnl" altLang="es-CO" sz="2800" b="1">
                <a:latin typeface="Tahoma" panose="020B0604030504040204" pitchFamily="34" charset="0"/>
                <a:sym typeface="Symbol" panose="05050102010706020507" pitchFamily="18" charset="2"/>
              </a:rPr>
              <a: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b</a:t>
            </a:r>
          </a:p>
          <a:p>
            <a:pPr algn="l" eaLnBrk="0" hangingPunct="0">
              <a:lnSpc>
                <a:spcPct val="75000"/>
              </a:lnSpc>
            </a:pPr>
            <a:r>
              <a:rPr lang="es-ES_tradnl" altLang="es-CO" sz="2800" b="1">
                <a:latin typeface="Tahoma" panose="020B0604030504040204" pitchFamily="34" charset="0"/>
                <a:sym typeface="Symbol" panose="05050102010706020507" pitchFamily="18" charset="2"/>
              </a:rPr>
              <a:t>   sino</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c</a:t>
            </a:r>
          </a:p>
          <a:p>
            <a:pPr algn="l" eaLnBrk="0" hangingPunct="0">
              <a:lnSpc>
                <a:spcPct val="75000"/>
              </a:lnSpc>
            </a:pPr>
            <a:r>
              <a:rPr lang="es-ES_tradnl" altLang="es-CO" sz="2800" b="1">
                <a:latin typeface="Tahoma" panose="020B0604030504040204" pitchFamily="34" charset="0"/>
              </a:rPr>
              <a:t>   fin_si</a:t>
            </a:r>
          </a:p>
          <a:p>
            <a:pPr algn="l" eaLnBrk="0" hangingPunct="0">
              <a:lnSpc>
                <a:spcPct val="75000"/>
              </a:lnSpc>
            </a:pPr>
            <a:r>
              <a:rPr lang="es-ES_tradnl" altLang="es-CO" sz="2800" b="1">
                <a:latin typeface="Tahoma" panose="020B0604030504040204" pitchFamily="34" charset="0"/>
              </a:rPr>
              <a:t>fin_si</a:t>
            </a:r>
          </a:p>
          <a:p>
            <a:pPr algn="l" eaLnBrk="0" hangingPunct="0">
              <a:lnSpc>
                <a:spcPct val="75000"/>
              </a:lnSpc>
            </a:pPr>
            <a:r>
              <a:rPr lang="es-ES_tradnl" altLang="es-CO" sz="2800" b="1">
                <a:latin typeface="Tahoma" panose="020B0604030504040204" pitchFamily="34" charset="0"/>
              </a:rPr>
              <a:t>escribir (“maximo”)</a:t>
            </a:r>
          </a:p>
          <a:p>
            <a:pPr algn="l" eaLnBrk="0" hangingPunct="0">
              <a:lnSpc>
                <a:spcPct val="75000"/>
              </a:lnSpc>
            </a:pPr>
            <a:r>
              <a:rPr lang="es-ES_tradnl" altLang="es-CO" sz="2800" b="1">
                <a:latin typeface="Tahoma" panose="020B0604030504040204" pitchFamily="34" charset="0"/>
              </a:rPr>
              <a:t>escribir (mayor)</a:t>
            </a:r>
          </a:p>
        </p:txBody>
      </p:sp>
      <p:sp>
        <p:nvSpPr>
          <p:cNvPr id="5" name="Text Box 5">
            <a:extLst>
              <a:ext uri="{FF2B5EF4-FFF2-40B4-BE49-F238E27FC236}">
                <a16:creationId xmlns:a16="http://schemas.microsoft.com/office/drawing/2014/main" id="{930DB8B8-639A-4A22-B30C-E63F6CCD7246}"/>
              </a:ext>
            </a:extLst>
          </p:cNvPr>
          <p:cNvSpPr txBox="1">
            <a:spLocks noChangeArrowheads="1"/>
          </p:cNvSpPr>
          <p:nvPr/>
        </p:nvSpPr>
        <p:spPr bwMode="auto">
          <a:xfrm>
            <a:off x="1847850" y="1152526"/>
            <a:ext cx="5181600" cy="5280025"/>
          </a:xfrm>
          <a:prstGeom prst="rect">
            <a:avLst/>
          </a:prstGeom>
          <a:gradFill rotWithShape="0">
            <a:gsLst>
              <a:gs pos="0">
                <a:srgbClr val="5454C6"/>
              </a:gs>
              <a:gs pos="100000">
                <a:srgbClr val="6666FF"/>
              </a:gs>
            </a:gsLst>
            <a:lin ang="5400000" scaled="1"/>
          </a:gradFill>
          <a:ln w="57150">
            <a:solidFill>
              <a:srgbClr val="333399"/>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lnSpc>
                <a:spcPct val="75000"/>
              </a:lnSpc>
            </a:pPr>
            <a:r>
              <a:rPr lang="es-ES_tradnl" altLang="es-CO" sz="2800" b="1">
                <a:solidFill>
                  <a:srgbClr val="99CCFF"/>
                </a:solidFill>
                <a:latin typeface="Tahoma" panose="020B0604030504040204" pitchFamily="34" charset="0"/>
              </a:rPr>
              <a:t>a, b, c : entero </a:t>
            </a:r>
          </a:p>
          <a:p>
            <a:pPr algn="l" eaLnBrk="0" hangingPunct="0">
              <a:lnSpc>
                <a:spcPct val="75000"/>
              </a:lnSpc>
            </a:pPr>
            <a:r>
              <a:rPr lang="es-ES_tradnl" altLang="es-CO" sz="2800" b="1">
                <a:solidFill>
                  <a:srgbClr val="99CCFF"/>
                </a:solidFill>
                <a:latin typeface="Tahoma" panose="020B0604030504040204" pitchFamily="34" charset="0"/>
              </a:rPr>
              <a:t>mayor: entero</a:t>
            </a:r>
          </a:p>
          <a:p>
            <a:pPr algn="l" eaLnBrk="0" hangingPunct="0">
              <a:lnSpc>
                <a:spcPct val="75000"/>
              </a:lnSpc>
            </a:pPr>
            <a:r>
              <a:rPr lang="es-ES_tradnl" altLang="es-CO" sz="2800" b="1">
                <a:solidFill>
                  <a:srgbClr val="99CCFF"/>
                </a:solidFill>
                <a:latin typeface="Tahoma" panose="020B0604030504040204" pitchFamily="34" charset="0"/>
              </a:rPr>
              <a:t>leer (a) </a:t>
            </a:r>
          </a:p>
          <a:p>
            <a:pPr algn="l" eaLnBrk="0" hangingPunct="0">
              <a:lnSpc>
                <a:spcPct val="75000"/>
              </a:lnSpc>
            </a:pPr>
            <a:r>
              <a:rPr lang="es-ES_tradnl" altLang="es-CO" sz="2800" b="1">
                <a:solidFill>
                  <a:srgbClr val="99CCFF"/>
                </a:solidFill>
                <a:latin typeface="Tahoma" panose="020B0604030504040204" pitchFamily="34" charset="0"/>
              </a:rPr>
              <a:t>leer (b)</a:t>
            </a:r>
          </a:p>
          <a:p>
            <a:pPr algn="l" eaLnBrk="0" hangingPunct="0">
              <a:lnSpc>
                <a:spcPct val="75000"/>
              </a:lnSpc>
            </a:pPr>
            <a:r>
              <a:rPr lang="es-ES_tradnl" altLang="es-CO" sz="2800" b="1">
                <a:solidFill>
                  <a:srgbClr val="99CCFF"/>
                </a:solidFill>
                <a:latin typeface="Tahoma" panose="020B0604030504040204" pitchFamily="34" charset="0"/>
              </a:rPr>
              <a:t>leer (c)</a:t>
            </a:r>
          </a:p>
          <a:p>
            <a:pPr algn="l" eaLnBrk="0" hangingPunct="0">
              <a:lnSpc>
                <a:spcPct val="75000"/>
              </a:lnSpc>
            </a:pPr>
            <a:r>
              <a:rPr lang="es-ES_tradnl" altLang="es-CO" sz="2800" b="1">
                <a:latin typeface="Tahoma" panose="020B0604030504040204" pitchFamily="34" charset="0"/>
              </a:rPr>
              <a:t>si a</a:t>
            </a:r>
            <a:r>
              <a:rPr lang="es-ES_tradnl" altLang="es-CO" sz="2800">
                <a:latin typeface="Tahoma" panose="020B0604030504040204" pitchFamily="34" charset="0"/>
                <a:sym typeface="Symbol" panose="05050102010706020507" pitchFamily="18" charset="2"/>
              </a:rPr>
              <a:t>&gt;=</a:t>
            </a:r>
            <a:r>
              <a:rPr lang="es-ES_tradnl" altLang="es-CO" sz="2800" b="1">
                <a:latin typeface="Tahoma" panose="020B0604030504040204" pitchFamily="34" charset="0"/>
                <a:sym typeface="Symbol" panose="05050102010706020507" pitchFamily="18" charset="2"/>
              </a:rPr>
              <a:t>b</a:t>
            </a:r>
            <a:r>
              <a:rPr lang="es-ES_tradnl" altLang="es-CO" sz="2800">
                <a:latin typeface="Tahoma" panose="020B0604030504040204" pitchFamily="34" charset="0"/>
                <a:sym typeface="Symbol" panose="05050102010706020507" pitchFamily="18" charset="2"/>
              </a:rPr>
              <a:t> &amp; </a:t>
            </a:r>
            <a:r>
              <a:rPr lang="es-ES_tradnl" altLang="es-CO" sz="2800" b="1">
                <a:latin typeface="Tahoma" panose="020B0604030504040204" pitchFamily="34" charset="0"/>
                <a:sym typeface="Symbol" panose="05050102010706020507" pitchFamily="18" charset="2"/>
              </a:rPr>
              <a:t>a</a:t>
            </a:r>
            <a:r>
              <a:rPr lang="es-ES_tradnl" altLang="es-CO" sz="2800">
                <a:latin typeface="Tahoma" panose="020B0604030504040204" pitchFamily="34" charset="0"/>
                <a:sym typeface="Symbol" panose="05050102010706020507" pitchFamily="18" charset="2"/>
              </a:rPr>
              <a:t>&gt;=</a:t>
            </a:r>
            <a:r>
              <a:rPr lang="es-ES_tradnl" altLang="es-CO" sz="2800" b="1">
                <a:latin typeface="Tahoma" panose="020B0604030504040204" pitchFamily="34" charset="0"/>
                <a:sym typeface="Symbol" panose="05050102010706020507" pitchFamily="18" charset="2"/>
              </a:rPr>
              <a: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a</a:t>
            </a:r>
          </a:p>
          <a:p>
            <a:pPr algn="l" eaLnBrk="0" hangingPunct="0">
              <a:lnSpc>
                <a:spcPct val="75000"/>
              </a:lnSpc>
            </a:pPr>
            <a:r>
              <a:rPr lang="es-ES_tradnl" altLang="es-CO" sz="2800" b="1">
                <a:latin typeface="Tahoma" panose="020B0604030504040204" pitchFamily="34" charset="0"/>
                <a:sym typeface="Symbol" panose="05050102010706020507" pitchFamily="18" charset="2"/>
              </a:rPr>
              <a:t>sino</a:t>
            </a:r>
          </a:p>
          <a:p>
            <a:pPr algn="l" eaLnBrk="0" hangingPunct="0">
              <a:lnSpc>
                <a:spcPct val="75000"/>
              </a:lnSpc>
            </a:pPr>
            <a:r>
              <a:rPr lang="es-ES_tradnl" altLang="es-CO" sz="2800" b="1">
                <a:latin typeface="Tahoma" panose="020B0604030504040204" pitchFamily="34" charset="0"/>
              </a:rPr>
              <a:t>   si b</a:t>
            </a:r>
            <a:r>
              <a:rPr lang="es-ES_tradnl" altLang="es-CO" sz="2800">
                <a:latin typeface="Tahoma" panose="020B0604030504040204" pitchFamily="34" charset="0"/>
              </a:rPr>
              <a:t>&gt;=</a:t>
            </a:r>
            <a:r>
              <a:rPr lang="es-ES_tradnl" altLang="es-CO" sz="2800" b="1">
                <a:latin typeface="Tahoma" panose="020B0604030504040204" pitchFamily="34" charset="0"/>
                <a:sym typeface="Symbol" panose="05050102010706020507" pitchFamily="18" charset="2"/>
              </a:rPr>
              <a:t>a</a:t>
            </a:r>
            <a:r>
              <a:rPr lang="es-ES_tradnl" altLang="es-CO" sz="2800">
                <a:latin typeface="Tahoma" panose="020B0604030504040204" pitchFamily="34" charset="0"/>
                <a:sym typeface="Symbol" panose="05050102010706020507" pitchFamily="18" charset="2"/>
              </a:rPr>
              <a:t> &amp; </a:t>
            </a:r>
            <a:r>
              <a:rPr lang="es-ES_tradnl" altLang="es-CO" sz="2800" b="1">
                <a:latin typeface="Tahoma" panose="020B0604030504040204" pitchFamily="34" charset="0"/>
                <a:sym typeface="Symbol" panose="05050102010706020507" pitchFamily="18" charset="2"/>
              </a:rPr>
              <a:t>b</a:t>
            </a:r>
            <a:r>
              <a:rPr lang="es-ES_tradnl" altLang="es-CO" sz="2800">
                <a:latin typeface="Tahoma" panose="020B0604030504040204" pitchFamily="34" charset="0"/>
                <a:sym typeface="Symbol" panose="05050102010706020507" pitchFamily="18" charset="2"/>
              </a:rPr>
              <a:t>&gt;=</a:t>
            </a:r>
            <a:r>
              <a:rPr lang="es-ES_tradnl" altLang="es-CO" sz="2800" b="1">
                <a:latin typeface="Tahoma" panose="020B0604030504040204" pitchFamily="34" charset="0"/>
                <a:sym typeface="Symbol" panose="05050102010706020507" pitchFamily="18" charset="2"/>
              </a:rPr>
              <a: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b</a:t>
            </a:r>
          </a:p>
          <a:p>
            <a:pPr algn="l" eaLnBrk="0" hangingPunct="0">
              <a:lnSpc>
                <a:spcPct val="75000"/>
              </a:lnSpc>
            </a:pPr>
            <a:r>
              <a:rPr lang="es-ES_tradnl" altLang="es-CO" sz="2800" b="1">
                <a:latin typeface="Tahoma" panose="020B0604030504040204" pitchFamily="34" charset="0"/>
                <a:sym typeface="Symbol" panose="05050102010706020507" pitchFamily="18" charset="2"/>
              </a:rPr>
              <a:t>   sino</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c</a:t>
            </a:r>
          </a:p>
          <a:p>
            <a:pPr algn="l" eaLnBrk="0" hangingPunct="0">
              <a:lnSpc>
                <a:spcPct val="75000"/>
              </a:lnSpc>
            </a:pPr>
            <a:r>
              <a:rPr lang="es-ES_tradnl" altLang="es-CO" sz="2800" b="1">
                <a:latin typeface="Tahoma" panose="020B0604030504040204" pitchFamily="34" charset="0"/>
              </a:rPr>
              <a:t>   fin_si</a:t>
            </a:r>
          </a:p>
          <a:p>
            <a:pPr algn="l" eaLnBrk="0" hangingPunct="0">
              <a:lnSpc>
                <a:spcPct val="75000"/>
              </a:lnSpc>
            </a:pPr>
            <a:r>
              <a:rPr lang="es-ES_tradnl" altLang="es-CO" sz="2800" b="1">
                <a:latin typeface="Tahoma" panose="020B0604030504040204" pitchFamily="34" charset="0"/>
              </a:rPr>
              <a:t>fin_si</a:t>
            </a:r>
          </a:p>
          <a:p>
            <a:pPr algn="l" eaLnBrk="0" hangingPunct="0">
              <a:lnSpc>
                <a:spcPct val="75000"/>
              </a:lnSpc>
            </a:pPr>
            <a:r>
              <a:rPr lang="es-ES_tradnl" altLang="es-CO" sz="2800" b="1">
                <a:latin typeface="Tahoma" panose="020B0604030504040204" pitchFamily="34" charset="0"/>
              </a:rPr>
              <a:t>escribir (“maximo”)</a:t>
            </a:r>
          </a:p>
          <a:p>
            <a:pPr algn="l" eaLnBrk="0" hangingPunct="0">
              <a:lnSpc>
                <a:spcPct val="75000"/>
              </a:lnSpc>
            </a:pPr>
            <a:r>
              <a:rPr lang="es-ES_tradnl" altLang="es-CO" sz="2800" b="1">
                <a:latin typeface="Tahoma" panose="020B0604030504040204" pitchFamily="34" charset="0"/>
              </a:rPr>
              <a:t>escribir (mayor)</a:t>
            </a:r>
          </a:p>
        </p:txBody>
      </p:sp>
      <p:sp>
        <p:nvSpPr>
          <p:cNvPr id="6" name="Text Box 6">
            <a:extLst>
              <a:ext uri="{FF2B5EF4-FFF2-40B4-BE49-F238E27FC236}">
                <a16:creationId xmlns:a16="http://schemas.microsoft.com/office/drawing/2014/main" id="{40C44703-9763-4377-AAC7-0DD5533FA4E7}"/>
              </a:ext>
            </a:extLst>
          </p:cNvPr>
          <p:cNvSpPr txBox="1">
            <a:spLocks noChangeArrowheads="1"/>
          </p:cNvSpPr>
          <p:nvPr/>
        </p:nvSpPr>
        <p:spPr bwMode="auto">
          <a:xfrm>
            <a:off x="1847850" y="1152526"/>
            <a:ext cx="5181600" cy="5280025"/>
          </a:xfrm>
          <a:prstGeom prst="rect">
            <a:avLst/>
          </a:prstGeom>
          <a:gradFill rotWithShape="0">
            <a:gsLst>
              <a:gs pos="0">
                <a:srgbClr val="5454C6"/>
              </a:gs>
              <a:gs pos="100000">
                <a:srgbClr val="6666FF"/>
              </a:gs>
            </a:gsLst>
            <a:lin ang="5400000" scaled="1"/>
          </a:gradFill>
          <a:ln w="57150">
            <a:solidFill>
              <a:srgbClr val="333399"/>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lnSpc>
                <a:spcPct val="75000"/>
              </a:lnSpc>
            </a:pPr>
            <a:r>
              <a:rPr lang="es-ES_tradnl" altLang="es-CO" sz="2800" b="1">
                <a:solidFill>
                  <a:srgbClr val="99CCFF"/>
                </a:solidFill>
                <a:latin typeface="Tahoma" panose="020B0604030504040204" pitchFamily="34" charset="0"/>
              </a:rPr>
              <a:t>a, b, c : entero </a:t>
            </a:r>
          </a:p>
          <a:p>
            <a:pPr algn="l" eaLnBrk="0" hangingPunct="0">
              <a:lnSpc>
                <a:spcPct val="75000"/>
              </a:lnSpc>
            </a:pPr>
            <a:r>
              <a:rPr lang="es-ES_tradnl" altLang="es-CO" sz="2800" b="1">
                <a:solidFill>
                  <a:srgbClr val="99CCFF"/>
                </a:solidFill>
                <a:latin typeface="Tahoma" panose="020B0604030504040204" pitchFamily="34" charset="0"/>
              </a:rPr>
              <a:t>mayor: entero</a:t>
            </a:r>
          </a:p>
          <a:p>
            <a:pPr algn="l" eaLnBrk="0" hangingPunct="0">
              <a:lnSpc>
                <a:spcPct val="75000"/>
              </a:lnSpc>
            </a:pPr>
            <a:r>
              <a:rPr lang="es-ES_tradnl" altLang="es-CO" sz="2800" b="1">
                <a:solidFill>
                  <a:srgbClr val="99CCFF"/>
                </a:solidFill>
                <a:latin typeface="Tahoma" panose="020B0604030504040204" pitchFamily="34" charset="0"/>
              </a:rPr>
              <a:t>leer (a) </a:t>
            </a:r>
          </a:p>
          <a:p>
            <a:pPr algn="l" eaLnBrk="0" hangingPunct="0">
              <a:lnSpc>
                <a:spcPct val="75000"/>
              </a:lnSpc>
            </a:pPr>
            <a:r>
              <a:rPr lang="es-ES_tradnl" altLang="es-CO" sz="2800" b="1">
                <a:solidFill>
                  <a:srgbClr val="99CCFF"/>
                </a:solidFill>
                <a:latin typeface="Tahoma" panose="020B0604030504040204" pitchFamily="34" charset="0"/>
              </a:rPr>
              <a:t>leer (b)</a:t>
            </a:r>
          </a:p>
          <a:p>
            <a:pPr algn="l" eaLnBrk="0" hangingPunct="0">
              <a:lnSpc>
                <a:spcPct val="75000"/>
              </a:lnSpc>
            </a:pPr>
            <a:r>
              <a:rPr lang="es-ES_tradnl" altLang="es-CO" sz="2800" b="1">
                <a:solidFill>
                  <a:srgbClr val="99CCFF"/>
                </a:solidFill>
                <a:latin typeface="Tahoma" panose="020B0604030504040204" pitchFamily="34" charset="0"/>
              </a:rPr>
              <a:t>leer (c)</a:t>
            </a:r>
          </a:p>
          <a:p>
            <a:pPr algn="l" eaLnBrk="0" hangingPunct="0">
              <a:lnSpc>
                <a:spcPct val="75000"/>
              </a:lnSpc>
            </a:pPr>
            <a:r>
              <a:rPr lang="es-ES_tradnl" altLang="es-CO" sz="2800" b="1">
                <a:solidFill>
                  <a:srgbClr val="99CCFF"/>
                </a:solidFill>
                <a:latin typeface="Tahoma" panose="020B0604030504040204" pitchFamily="34" charset="0"/>
              </a:rPr>
              <a:t>si a</a:t>
            </a:r>
            <a:r>
              <a:rPr lang="es-ES_tradnl" altLang="es-CO" sz="2800" b="1">
                <a:solidFill>
                  <a:srgbClr val="99CCFF"/>
                </a:solidFill>
                <a:latin typeface="Tahoma" panose="020B0604030504040204" pitchFamily="34" charset="0"/>
                <a:sym typeface="Symbol" panose="05050102010706020507" pitchFamily="18" charset="2"/>
              </a:rPr>
              <a:t>&gt;=b &amp; a&gt;=c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a</a:t>
            </a:r>
          </a:p>
          <a:p>
            <a:pPr algn="l" eaLnBrk="0" hangingPunct="0">
              <a:lnSpc>
                <a:spcPct val="75000"/>
              </a:lnSpc>
            </a:pPr>
            <a:r>
              <a:rPr lang="es-ES_tradnl" altLang="es-CO" sz="2800" b="1">
                <a:latin typeface="Tahoma" panose="020B0604030504040204" pitchFamily="34" charset="0"/>
                <a:sym typeface="Symbol" panose="05050102010706020507" pitchFamily="18" charset="2"/>
              </a:rPr>
              <a:t>sino</a:t>
            </a:r>
          </a:p>
          <a:p>
            <a:pPr algn="l" eaLnBrk="0" hangingPunct="0">
              <a:lnSpc>
                <a:spcPct val="75000"/>
              </a:lnSpc>
            </a:pPr>
            <a:r>
              <a:rPr lang="es-ES_tradnl" altLang="es-CO" sz="2800" b="1">
                <a:latin typeface="Tahoma" panose="020B0604030504040204" pitchFamily="34" charset="0"/>
              </a:rPr>
              <a:t>   si b</a:t>
            </a:r>
            <a:r>
              <a:rPr lang="es-ES_tradnl" altLang="es-CO" sz="2800">
                <a:latin typeface="Tahoma" panose="020B0604030504040204" pitchFamily="34" charset="0"/>
              </a:rPr>
              <a:t>&gt;=</a:t>
            </a:r>
            <a:r>
              <a:rPr lang="es-ES_tradnl" altLang="es-CO" sz="2800" b="1">
                <a:latin typeface="Tahoma" panose="020B0604030504040204" pitchFamily="34" charset="0"/>
                <a:sym typeface="Symbol" panose="05050102010706020507" pitchFamily="18" charset="2"/>
              </a:rPr>
              <a:t>a</a:t>
            </a:r>
            <a:r>
              <a:rPr lang="es-ES_tradnl" altLang="es-CO" sz="2800">
                <a:latin typeface="Tahoma" panose="020B0604030504040204" pitchFamily="34" charset="0"/>
                <a:sym typeface="Symbol" panose="05050102010706020507" pitchFamily="18" charset="2"/>
              </a:rPr>
              <a:t> &amp; </a:t>
            </a:r>
            <a:r>
              <a:rPr lang="es-ES_tradnl" altLang="es-CO" sz="2800" b="1">
                <a:latin typeface="Tahoma" panose="020B0604030504040204" pitchFamily="34" charset="0"/>
                <a:sym typeface="Symbol" panose="05050102010706020507" pitchFamily="18" charset="2"/>
              </a:rPr>
              <a:t>b</a:t>
            </a:r>
            <a:r>
              <a:rPr lang="es-ES_tradnl" altLang="es-CO" sz="2800">
                <a:latin typeface="Tahoma" panose="020B0604030504040204" pitchFamily="34" charset="0"/>
                <a:sym typeface="Symbol" panose="05050102010706020507" pitchFamily="18" charset="2"/>
              </a:rPr>
              <a:t>&gt;=</a:t>
            </a:r>
            <a:r>
              <a:rPr lang="es-ES_tradnl" altLang="es-CO" sz="2800" b="1">
                <a:latin typeface="Tahoma" panose="020B0604030504040204" pitchFamily="34" charset="0"/>
                <a:sym typeface="Symbol" panose="05050102010706020507" pitchFamily="18" charset="2"/>
              </a:rPr>
              <a: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b</a:t>
            </a:r>
          </a:p>
          <a:p>
            <a:pPr algn="l" eaLnBrk="0" hangingPunct="0">
              <a:lnSpc>
                <a:spcPct val="75000"/>
              </a:lnSpc>
            </a:pPr>
            <a:r>
              <a:rPr lang="es-ES_tradnl" altLang="es-CO" sz="2800" b="1">
                <a:latin typeface="Tahoma" panose="020B0604030504040204" pitchFamily="34" charset="0"/>
                <a:sym typeface="Symbol" panose="05050102010706020507" pitchFamily="18" charset="2"/>
              </a:rPr>
              <a:t>   sino</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c</a:t>
            </a:r>
          </a:p>
          <a:p>
            <a:pPr algn="l" eaLnBrk="0" hangingPunct="0">
              <a:lnSpc>
                <a:spcPct val="75000"/>
              </a:lnSpc>
            </a:pPr>
            <a:r>
              <a:rPr lang="es-ES_tradnl" altLang="es-CO" sz="2800" b="1">
                <a:latin typeface="Tahoma" panose="020B0604030504040204" pitchFamily="34" charset="0"/>
              </a:rPr>
              <a:t>   fin_si</a:t>
            </a:r>
          </a:p>
          <a:p>
            <a:pPr algn="l" eaLnBrk="0" hangingPunct="0">
              <a:lnSpc>
                <a:spcPct val="75000"/>
              </a:lnSpc>
            </a:pPr>
            <a:r>
              <a:rPr lang="es-ES_tradnl" altLang="es-CO" sz="2800" b="1">
                <a:latin typeface="Tahoma" panose="020B0604030504040204" pitchFamily="34" charset="0"/>
              </a:rPr>
              <a:t>fin_si</a:t>
            </a:r>
          </a:p>
          <a:p>
            <a:pPr algn="l" eaLnBrk="0" hangingPunct="0">
              <a:lnSpc>
                <a:spcPct val="75000"/>
              </a:lnSpc>
            </a:pPr>
            <a:r>
              <a:rPr lang="es-ES_tradnl" altLang="es-CO" sz="2800" b="1">
                <a:latin typeface="Tahoma" panose="020B0604030504040204" pitchFamily="34" charset="0"/>
              </a:rPr>
              <a:t>escribir (“maximo”)</a:t>
            </a:r>
          </a:p>
          <a:p>
            <a:pPr algn="l" eaLnBrk="0" hangingPunct="0">
              <a:lnSpc>
                <a:spcPct val="75000"/>
              </a:lnSpc>
            </a:pPr>
            <a:r>
              <a:rPr lang="es-ES_tradnl" altLang="es-CO" sz="2800" b="1">
                <a:latin typeface="Tahoma" panose="020B0604030504040204" pitchFamily="34" charset="0"/>
              </a:rPr>
              <a:t>escribir (mayor)</a:t>
            </a:r>
          </a:p>
        </p:txBody>
      </p:sp>
      <p:sp>
        <p:nvSpPr>
          <p:cNvPr id="7" name="Text Box 7">
            <a:extLst>
              <a:ext uri="{FF2B5EF4-FFF2-40B4-BE49-F238E27FC236}">
                <a16:creationId xmlns:a16="http://schemas.microsoft.com/office/drawing/2014/main" id="{9B082939-6450-4F5B-94BF-433EE407ABEC}"/>
              </a:ext>
            </a:extLst>
          </p:cNvPr>
          <p:cNvSpPr txBox="1">
            <a:spLocks noChangeArrowheads="1"/>
          </p:cNvSpPr>
          <p:nvPr/>
        </p:nvSpPr>
        <p:spPr bwMode="auto">
          <a:xfrm>
            <a:off x="1847850" y="1152526"/>
            <a:ext cx="5181600" cy="5280025"/>
          </a:xfrm>
          <a:prstGeom prst="rect">
            <a:avLst/>
          </a:prstGeom>
          <a:gradFill rotWithShape="0">
            <a:gsLst>
              <a:gs pos="0">
                <a:srgbClr val="5454C6"/>
              </a:gs>
              <a:gs pos="100000">
                <a:srgbClr val="6666FF"/>
              </a:gs>
            </a:gsLst>
            <a:lin ang="5400000" scaled="1"/>
          </a:gradFill>
          <a:ln w="57150">
            <a:solidFill>
              <a:srgbClr val="333399"/>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lnSpc>
                <a:spcPct val="75000"/>
              </a:lnSpc>
            </a:pPr>
            <a:r>
              <a:rPr lang="es-ES_tradnl" altLang="es-CO" sz="2800" b="1">
                <a:solidFill>
                  <a:srgbClr val="99CCFF"/>
                </a:solidFill>
                <a:latin typeface="Tahoma" panose="020B0604030504040204" pitchFamily="34" charset="0"/>
              </a:rPr>
              <a:t>a, b, c : entero </a:t>
            </a:r>
          </a:p>
          <a:p>
            <a:pPr algn="l" eaLnBrk="0" hangingPunct="0">
              <a:lnSpc>
                <a:spcPct val="75000"/>
              </a:lnSpc>
            </a:pPr>
            <a:r>
              <a:rPr lang="es-ES_tradnl" altLang="es-CO" sz="2800" b="1">
                <a:solidFill>
                  <a:srgbClr val="99CCFF"/>
                </a:solidFill>
                <a:latin typeface="Tahoma" panose="020B0604030504040204" pitchFamily="34" charset="0"/>
              </a:rPr>
              <a:t>mayor: entero</a:t>
            </a:r>
          </a:p>
          <a:p>
            <a:pPr algn="l" eaLnBrk="0" hangingPunct="0">
              <a:lnSpc>
                <a:spcPct val="75000"/>
              </a:lnSpc>
            </a:pPr>
            <a:r>
              <a:rPr lang="es-ES_tradnl" altLang="es-CO" sz="2800" b="1">
                <a:solidFill>
                  <a:srgbClr val="99CCFF"/>
                </a:solidFill>
                <a:latin typeface="Tahoma" panose="020B0604030504040204" pitchFamily="34" charset="0"/>
              </a:rPr>
              <a:t>leer (a) </a:t>
            </a:r>
          </a:p>
          <a:p>
            <a:pPr algn="l" eaLnBrk="0" hangingPunct="0">
              <a:lnSpc>
                <a:spcPct val="75000"/>
              </a:lnSpc>
            </a:pPr>
            <a:r>
              <a:rPr lang="es-ES_tradnl" altLang="es-CO" sz="2800" b="1">
                <a:solidFill>
                  <a:srgbClr val="99CCFF"/>
                </a:solidFill>
                <a:latin typeface="Tahoma" panose="020B0604030504040204" pitchFamily="34" charset="0"/>
              </a:rPr>
              <a:t>leer (b)</a:t>
            </a:r>
          </a:p>
          <a:p>
            <a:pPr algn="l" eaLnBrk="0" hangingPunct="0">
              <a:lnSpc>
                <a:spcPct val="75000"/>
              </a:lnSpc>
            </a:pPr>
            <a:r>
              <a:rPr lang="es-ES_tradnl" altLang="es-CO" sz="2800" b="1">
                <a:solidFill>
                  <a:srgbClr val="99CCFF"/>
                </a:solidFill>
                <a:latin typeface="Tahoma" panose="020B0604030504040204" pitchFamily="34" charset="0"/>
              </a:rPr>
              <a:t>leer (c)</a:t>
            </a:r>
          </a:p>
          <a:p>
            <a:pPr algn="l" eaLnBrk="0" hangingPunct="0">
              <a:lnSpc>
                <a:spcPct val="75000"/>
              </a:lnSpc>
            </a:pPr>
            <a:r>
              <a:rPr lang="es-ES_tradnl" altLang="es-CO" sz="2800" b="1">
                <a:solidFill>
                  <a:srgbClr val="99CCFF"/>
                </a:solidFill>
                <a:latin typeface="Tahoma" panose="020B0604030504040204" pitchFamily="34" charset="0"/>
              </a:rPr>
              <a:t>si a</a:t>
            </a:r>
            <a:r>
              <a:rPr lang="es-ES_tradnl" altLang="es-CO" sz="2800" b="1">
                <a:solidFill>
                  <a:srgbClr val="99CCFF"/>
                </a:solidFill>
                <a:latin typeface="Tahoma" panose="020B0604030504040204" pitchFamily="34" charset="0"/>
                <a:sym typeface="Symbol" panose="05050102010706020507" pitchFamily="18" charset="2"/>
              </a:rPr>
              <a:t>&gt;=b &amp; a&gt;=c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a</a:t>
            </a:r>
          </a:p>
          <a:p>
            <a:pPr algn="l" eaLnBrk="0" hangingPunct="0">
              <a:lnSpc>
                <a:spcPct val="75000"/>
              </a:lnSpc>
            </a:pPr>
            <a:r>
              <a:rPr lang="es-ES_tradnl" altLang="es-CO" sz="2800" b="1">
                <a:solidFill>
                  <a:srgbClr val="99CCFF"/>
                </a:solidFill>
                <a:latin typeface="Tahoma" panose="020B0604030504040204" pitchFamily="34" charset="0"/>
                <a:sym typeface="Symbol" panose="05050102010706020507" pitchFamily="18" charset="2"/>
              </a:rPr>
              <a:t>sino</a:t>
            </a:r>
          </a:p>
          <a:p>
            <a:pPr algn="l" eaLnBrk="0" hangingPunct="0">
              <a:lnSpc>
                <a:spcPct val="75000"/>
              </a:lnSpc>
            </a:pPr>
            <a:r>
              <a:rPr lang="es-ES_tradnl" altLang="es-CO" sz="2800" b="1">
                <a:latin typeface="Tahoma" panose="020B0604030504040204" pitchFamily="34" charset="0"/>
              </a:rPr>
              <a:t>   si b</a:t>
            </a:r>
            <a:r>
              <a:rPr lang="es-ES_tradnl" altLang="es-CO" sz="2800">
                <a:latin typeface="Tahoma" panose="020B0604030504040204" pitchFamily="34" charset="0"/>
              </a:rPr>
              <a:t>&gt;=</a:t>
            </a:r>
            <a:r>
              <a:rPr lang="es-ES_tradnl" altLang="es-CO" sz="2800" b="1">
                <a:latin typeface="Tahoma" panose="020B0604030504040204" pitchFamily="34" charset="0"/>
                <a:sym typeface="Symbol" panose="05050102010706020507" pitchFamily="18" charset="2"/>
              </a:rPr>
              <a:t>a</a:t>
            </a:r>
            <a:r>
              <a:rPr lang="es-ES_tradnl" altLang="es-CO" sz="2800">
                <a:latin typeface="Tahoma" panose="020B0604030504040204" pitchFamily="34" charset="0"/>
                <a:sym typeface="Symbol" panose="05050102010706020507" pitchFamily="18" charset="2"/>
              </a:rPr>
              <a:t> &amp; </a:t>
            </a:r>
            <a:r>
              <a:rPr lang="es-ES_tradnl" altLang="es-CO" sz="2800" b="1">
                <a:latin typeface="Tahoma" panose="020B0604030504040204" pitchFamily="34" charset="0"/>
                <a:sym typeface="Symbol" panose="05050102010706020507" pitchFamily="18" charset="2"/>
              </a:rPr>
              <a:t>b</a:t>
            </a:r>
            <a:r>
              <a:rPr lang="es-ES_tradnl" altLang="es-CO" sz="2800">
                <a:latin typeface="Tahoma" panose="020B0604030504040204" pitchFamily="34" charset="0"/>
                <a:sym typeface="Symbol" panose="05050102010706020507" pitchFamily="18" charset="2"/>
              </a:rPr>
              <a:t>&gt;=</a:t>
            </a:r>
            <a:r>
              <a:rPr lang="es-ES_tradnl" altLang="es-CO" sz="2800" b="1">
                <a:latin typeface="Tahoma" panose="020B0604030504040204" pitchFamily="34" charset="0"/>
                <a:sym typeface="Symbol" panose="05050102010706020507" pitchFamily="18" charset="2"/>
              </a:rPr>
              <a: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b</a:t>
            </a:r>
          </a:p>
          <a:p>
            <a:pPr algn="l" eaLnBrk="0" hangingPunct="0">
              <a:lnSpc>
                <a:spcPct val="75000"/>
              </a:lnSpc>
            </a:pPr>
            <a:r>
              <a:rPr lang="es-ES_tradnl" altLang="es-CO" sz="2800" b="1">
                <a:latin typeface="Tahoma" panose="020B0604030504040204" pitchFamily="34" charset="0"/>
                <a:sym typeface="Symbol" panose="05050102010706020507" pitchFamily="18" charset="2"/>
              </a:rPr>
              <a:t>   sino</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c</a:t>
            </a:r>
          </a:p>
          <a:p>
            <a:pPr algn="l" eaLnBrk="0" hangingPunct="0">
              <a:lnSpc>
                <a:spcPct val="75000"/>
              </a:lnSpc>
            </a:pPr>
            <a:r>
              <a:rPr lang="es-ES_tradnl" altLang="es-CO" sz="2800" b="1">
                <a:latin typeface="Tahoma" panose="020B0604030504040204" pitchFamily="34" charset="0"/>
              </a:rPr>
              <a:t>   fin_si</a:t>
            </a:r>
          </a:p>
          <a:p>
            <a:pPr algn="l" eaLnBrk="0" hangingPunct="0">
              <a:lnSpc>
                <a:spcPct val="75000"/>
              </a:lnSpc>
            </a:pPr>
            <a:r>
              <a:rPr lang="es-ES_tradnl" altLang="es-CO" sz="2800" b="1">
                <a:latin typeface="Tahoma" panose="020B0604030504040204" pitchFamily="34" charset="0"/>
              </a:rPr>
              <a:t>fin_si</a:t>
            </a:r>
          </a:p>
          <a:p>
            <a:pPr algn="l" eaLnBrk="0" hangingPunct="0">
              <a:lnSpc>
                <a:spcPct val="75000"/>
              </a:lnSpc>
            </a:pPr>
            <a:r>
              <a:rPr lang="es-ES_tradnl" altLang="es-CO" sz="2800" b="1">
                <a:latin typeface="Tahoma" panose="020B0604030504040204" pitchFamily="34" charset="0"/>
              </a:rPr>
              <a:t>escribir (“maximo”)</a:t>
            </a:r>
          </a:p>
          <a:p>
            <a:pPr algn="l" eaLnBrk="0" hangingPunct="0">
              <a:lnSpc>
                <a:spcPct val="75000"/>
              </a:lnSpc>
            </a:pPr>
            <a:r>
              <a:rPr lang="es-ES_tradnl" altLang="es-CO" sz="2800" b="1">
                <a:latin typeface="Tahoma" panose="020B0604030504040204" pitchFamily="34" charset="0"/>
              </a:rPr>
              <a:t>escribir (mayor)</a:t>
            </a:r>
          </a:p>
        </p:txBody>
      </p:sp>
      <p:sp>
        <p:nvSpPr>
          <p:cNvPr id="8" name="Text Box 8">
            <a:extLst>
              <a:ext uri="{FF2B5EF4-FFF2-40B4-BE49-F238E27FC236}">
                <a16:creationId xmlns:a16="http://schemas.microsoft.com/office/drawing/2014/main" id="{EC393D9D-56B9-429D-A9AE-82BF2BBAF5C8}"/>
              </a:ext>
            </a:extLst>
          </p:cNvPr>
          <p:cNvSpPr txBox="1">
            <a:spLocks noChangeArrowheads="1"/>
          </p:cNvSpPr>
          <p:nvPr/>
        </p:nvSpPr>
        <p:spPr bwMode="auto">
          <a:xfrm>
            <a:off x="1847850" y="1152526"/>
            <a:ext cx="5181600" cy="5280025"/>
          </a:xfrm>
          <a:prstGeom prst="rect">
            <a:avLst/>
          </a:prstGeom>
          <a:gradFill rotWithShape="0">
            <a:gsLst>
              <a:gs pos="0">
                <a:srgbClr val="5454C6"/>
              </a:gs>
              <a:gs pos="100000">
                <a:srgbClr val="6666FF"/>
              </a:gs>
            </a:gsLst>
            <a:lin ang="5400000" scaled="1"/>
          </a:gradFill>
          <a:ln w="57150">
            <a:solidFill>
              <a:srgbClr val="333399"/>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lnSpc>
                <a:spcPct val="75000"/>
              </a:lnSpc>
            </a:pPr>
            <a:r>
              <a:rPr lang="es-ES_tradnl" altLang="es-CO" sz="2800" b="1">
                <a:solidFill>
                  <a:srgbClr val="99CCFF"/>
                </a:solidFill>
                <a:latin typeface="Tahoma" panose="020B0604030504040204" pitchFamily="34" charset="0"/>
              </a:rPr>
              <a:t>a, b, c : entero </a:t>
            </a:r>
          </a:p>
          <a:p>
            <a:pPr algn="l" eaLnBrk="0" hangingPunct="0">
              <a:lnSpc>
                <a:spcPct val="75000"/>
              </a:lnSpc>
            </a:pPr>
            <a:r>
              <a:rPr lang="es-ES_tradnl" altLang="es-CO" sz="2800" b="1">
                <a:solidFill>
                  <a:srgbClr val="99CCFF"/>
                </a:solidFill>
                <a:latin typeface="Tahoma" panose="020B0604030504040204" pitchFamily="34" charset="0"/>
              </a:rPr>
              <a:t>mayor: entero</a:t>
            </a:r>
          </a:p>
          <a:p>
            <a:pPr algn="l" eaLnBrk="0" hangingPunct="0">
              <a:lnSpc>
                <a:spcPct val="75000"/>
              </a:lnSpc>
            </a:pPr>
            <a:r>
              <a:rPr lang="es-ES_tradnl" altLang="es-CO" sz="2800" b="1">
                <a:solidFill>
                  <a:srgbClr val="99CCFF"/>
                </a:solidFill>
                <a:latin typeface="Tahoma" panose="020B0604030504040204" pitchFamily="34" charset="0"/>
              </a:rPr>
              <a:t>leer (a) </a:t>
            </a:r>
          </a:p>
          <a:p>
            <a:pPr algn="l" eaLnBrk="0" hangingPunct="0">
              <a:lnSpc>
                <a:spcPct val="75000"/>
              </a:lnSpc>
            </a:pPr>
            <a:r>
              <a:rPr lang="es-ES_tradnl" altLang="es-CO" sz="2800" b="1">
                <a:solidFill>
                  <a:srgbClr val="99CCFF"/>
                </a:solidFill>
                <a:latin typeface="Tahoma" panose="020B0604030504040204" pitchFamily="34" charset="0"/>
              </a:rPr>
              <a:t>leer (b)</a:t>
            </a:r>
          </a:p>
          <a:p>
            <a:pPr algn="l" eaLnBrk="0" hangingPunct="0">
              <a:lnSpc>
                <a:spcPct val="75000"/>
              </a:lnSpc>
            </a:pPr>
            <a:r>
              <a:rPr lang="es-ES_tradnl" altLang="es-CO" sz="2800" b="1">
                <a:solidFill>
                  <a:srgbClr val="99CCFF"/>
                </a:solidFill>
                <a:latin typeface="Tahoma" panose="020B0604030504040204" pitchFamily="34" charset="0"/>
              </a:rPr>
              <a:t>leer (c)</a:t>
            </a:r>
          </a:p>
          <a:p>
            <a:pPr algn="l" eaLnBrk="0" hangingPunct="0">
              <a:lnSpc>
                <a:spcPct val="75000"/>
              </a:lnSpc>
            </a:pPr>
            <a:r>
              <a:rPr lang="es-ES_tradnl" altLang="es-CO" sz="2800" b="1">
                <a:solidFill>
                  <a:srgbClr val="99CCFF"/>
                </a:solidFill>
                <a:latin typeface="Tahoma" panose="020B0604030504040204" pitchFamily="34" charset="0"/>
              </a:rPr>
              <a:t>si a</a:t>
            </a:r>
            <a:r>
              <a:rPr lang="es-ES_tradnl" altLang="es-CO" sz="2800" b="1">
                <a:solidFill>
                  <a:srgbClr val="99CCFF"/>
                </a:solidFill>
                <a:latin typeface="Tahoma" panose="020B0604030504040204" pitchFamily="34" charset="0"/>
                <a:sym typeface="Symbol" panose="05050102010706020507" pitchFamily="18" charset="2"/>
              </a:rPr>
              <a:t>&gt;=b &amp; a&gt;=c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a</a:t>
            </a:r>
          </a:p>
          <a:p>
            <a:pPr algn="l" eaLnBrk="0" hangingPunct="0">
              <a:lnSpc>
                <a:spcPct val="75000"/>
              </a:lnSpc>
            </a:pPr>
            <a:r>
              <a:rPr lang="es-ES_tradnl" altLang="es-CO" sz="2800" b="1">
                <a:solidFill>
                  <a:srgbClr val="99CCFF"/>
                </a:solidFill>
                <a:latin typeface="Tahoma" panose="020B0604030504040204" pitchFamily="34" charset="0"/>
                <a:sym typeface="Symbol" panose="05050102010706020507" pitchFamily="18" charset="2"/>
              </a:rPr>
              <a:t>sino</a:t>
            </a:r>
          </a:p>
          <a:p>
            <a:pPr algn="l" eaLnBrk="0" hangingPunct="0">
              <a:lnSpc>
                <a:spcPct val="75000"/>
              </a:lnSpc>
            </a:pPr>
            <a:r>
              <a:rPr lang="es-ES_tradnl" altLang="es-CO" sz="2800" b="1">
                <a:solidFill>
                  <a:srgbClr val="99CCFF"/>
                </a:solidFill>
                <a:latin typeface="Tahoma" panose="020B0604030504040204" pitchFamily="34" charset="0"/>
              </a:rPr>
              <a:t>   si b&gt;=</a:t>
            </a:r>
            <a:r>
              <a:rPr lang="es-ES_tradnl" altLang="es-CO" sz="2800" b="1">
                <a:solidFill>
                  <a:srgbClr val="99CCFF"/>
                </a:solidFill>
                <a:latin typeface="Tahoma" panose="020B0604030504040204" pitchFamily="34" charset="0"/>
                <a:sym typeface="Symbol" panose="05050102010706020507" pitchFamily="18" charset="2"/>
              </a:rPr>
              <a:t>a &amp; b&gt;=c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b</a:t>
            </a:r>
          </a:p>
          <a:p>
            <a:pPr algn="l" eaLnBrk="0" hangingPunct="0">
              <a:lnSpc>
                <a:spcPct val="75000"/>
              </a:lnSpc>
            </a:pPr>
            <a:r>
              <a:rPr lang="es-ES_tradnl" altLang="es-CO" sz="2800" b="1">
                <a:latin typeface="Tahoma" panose="020B0604030504040204" pitchFamily="34" charset="0"/>
                <a:sym typeface="Symbol" panose="05050102010706020507" pitchFamily="18" charset="2"/>
              </a:rPr>
              <a:t>   sino</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c</a:t>
            </a:r>
          </a:p>
          <a:p>
            <a:pPr algn="l" eaLnBrk="0" hangingPunct="0">
              <a:lnSpc>
                <a:spcPct val="75000"/>
              </a:lnSpc>
            </a:pPr>
            <a:r>
              <a:rPr lang="es-ES_tradnl" altLang="es-CO" sz="2800" b="1">
                <a:latin typeface="Tahoma" panose="020B0604030504040204" pitchFamily="34" charset="0"/>
              </a:rPr>
              <a:t>   fin_si</a:t>
            </a:r>
          </a:p>
          <a:p>
            <a:pPr algn="l" eaLnBrk="0" hangingPunct="0">
              <a:lnSpc>
                <a:spcPct val="75000"/>
              </a:lnSpc>
            </a:pPr>
            <a:r>
              <a:rPr lang="es-ES_tradnl" altLang="es-CO" sz="2800" b="1">
                <a:latin typeface="Tahoma" panose="020B0604030504040204" pitchFamily="34" charset="0"/>
              </a:rPr>
              <a:t>fin_si</a:t>
            </a:r>
          </a:p>
          <a:p>
            <a:pPr algn="l" eaLnBrk="0" hangingPunct="0">
              <a:lnSpc>
                <a:spcPct val="75000"/>
              </a:lnSpc>
            </a:pPr>
            <a:r>
              <a:rPr lang="es-ES_tradnl" altLang="es-CO" sz="2800" b="1">
                <a:latin typeface="Tahoma" panose="020B0604030504040204" pitchFamily="34" charset="0"/>
              </a:rPr>
              <a:t>escribir (“maximo”)</a:t>
            </a:r>
          </a:p>
          <a:p>
            <a:pPr algn="l" eaLnBrk="0" hangingPunct="0">
              <a:lnSpc>
                <a:spcPct val="75000"/>
              </a:lnSpc>
            </a:pPr>
            <a:r>
              <a:rPr lang="es-ES_tradnl" altLang="es-CO" sz="2800" b="1">
                <a:latin typeface="Tahoma" panose="020B0604030504040204" pitchFamily="34" charset="0"/>
              </a:rPr>
              <a:t>escribir (mayor)</a:t>
            </a:r>
            <a:endParaRPr lang="es-ES_tradnl" altLang="es-CO" sz="3000" b="1">
              <a:latin typeface="Tahoma" panose="020B0604030504040204" pitchFamily="34" charset="0"/>
            </a:endParaRPr>
          </a:p>
        </p:txBody>
      </p:sp>
      <p:sp>
        <p:nvSpPr>
          <p:cNvPr id="9" name="Text Box 9">
            <a:extLst>
              <a:ext uri="{FF2B5EF4-FFF2-40B4-BE49-F238E27FC236}">
                <a16:creationId xmlns:a16="http://schemas.microsoft.com/office/drawing/2014/main" id="{F72AE3E9-A576-4C4D-B6E9-269335166DA5}"/>
              </a:ext>
            </a:extLst>
          </p:cNvPr>
          <p:cNvSpPr txBox="1">
            <a:spLocks noChangeArrowheads="1"/>
          </p:cNvSpPr>
          <p:nvPr/>
        </p:nvSpPr>
        <p:spPr bwMode="auto">
          <a:xfrm>
            <a:off x="1847850" y="1152526"/>
            <a:ext cx="5181600" cy="5280025"/>
          </a:xfrm>
          <a:prstGeom prst="rect">
            <a:avLst/>
          </a:prstGeom>
          <a:gradFill rotWithShape="0">
            <a:gsLst>
              <a:gs pos="0">
                <a:srgbClr val="5454C6"/>
              </a:gs>
              <a:gs pos="100000">
                <a:srgbClr val="6666FF"/>
              </a:gs>
            </a:gsLst>
            <a:lin ang="5400000" scaled="1"/>
          </a:gradFill>
          <a:ln w="57150">
            <a:solidFill>
              <a:srgbClr val="333399"/>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lnSpc>
                <a:spcPct val="75000"/>
              </a:lnSpc>
            </a:pPr>
            <a:r>
              <a:rPr lang="es-ES_tradnl" altLang="es-CO" sz="2800" b="1">
                <a:solidFill>
                  <a:srgbClr val="99CCFF"/>
                </a:solidFill>
                <a:latin typeface="Tahoma" panose="020B0604030504040204" pitchFamily="34" charset="0"/>
              </a:rPr>
              <a:t>a, b, c : entero </a:t>
            </a:r>
          </a:p>
          <a:p>
            <a:pPr algn="l" eaLnBrk="0" hangingPunct="0">
              <a:lnSpc>
                <a:spcPct val="75000"/>
              </a:lnSpc>
            </a:pPr>
            <a:r>
              <a:rPr lang="es-ES_tradnl" altLang="es-CO" sz="2800" b="1">
                <a:solidFill>
                  <a:srgbClr val="99CCFF"/>
                </a:solidFill>
                <a:latin typeface="Tahoma" panose="020B0604030504040204" pitchFamily="34" charset="0"/>
              </a:rPr>
              <a:t>mayor: entero</a:t>
            </a:r>
          </a:p>
          <a:p>
            <a:pPr algn="l" eaLnBrk="0" hangingPunct="0">
              <a:lnSpc>
                <a:spcPct val="75000"/>
              </a:lnSpc>
            </a:pPr>
            <a:r>
              <a:rPr lang="es-ES_tradnl" altLang="es-CO" sz="2800" b="1">
                <a:solidFill>
                  <a:srgbClr val="99CCFF"/>
                </a:solidFill>
                <a:latin typeface="Tahoma" panose="020B0604030504040204" pitchFamily="34" charset="0"/>
              </a:rPr>
              <a:t>leer (a) </a:t>
            </a:r>
          </a:p>
          <a:p>
            <a:pPr algn="l" eaLnBrk="0" hangingPunct="0">
              <a:lnSpc>
                <a:spcPct val="75000"/>
              </a:lnSpc>
            </a:pPr>
            <a:r>
              <a:rPr lang="es-ES_tradnl" altLang="es-CO" sz="2800" b="1">
                <a:solidFill>
                  <a:srgbClr val="99CCFF"/>
                </a:solidFill>
                <a:latin typeface="Tahoma" panose="020B0604030504040204" pitchFamily="34" charset="0"/>
              </a:rPr>
              <a:t>leer (b)</a:t>
            </a:r>
          </a:p>
          <a:p>
            <a:pPr algn="l" eaLnBrk="0" hangingPunct="0">
              <a:lnSpc>
                <a:spcPct val="75000"/>
              </a:lnSpc>
            </a:pPr>
            <a:r>
              <a:rPr lang="es-ES_tradnl" altLang="es-CO" sz="2800" b="1">
                <a:solidFill>
                  <a:srgbClr val="99CCFF"/>
                </a:solidFill>
                <a:latin typeface="Tahoma" panose="020B0604030504040204" pitchFamily="34" charset="0"/>
              </a:rPr>
              <a:t>leer (c)</a:t>
            </a:r>
          </a:p>
          <a:p>
            <a:pPr algn="l" eaLnBrk="0" hangingPunct="0">
              <a:lnSpc>
                <a:spcPct val="75000"/>
              </a:lnSpc>
            </a:pPr>
            <a:r>
              <a:rPr lang="es-ES_tradnl" altLang="es-CO" sz="2800" b="1">
                <a:solidFill>
                  <a:srgbClr val="99CCFF"/>
                </a:solidFill>
                <a:latin typeface="Tahoma" panose="020B0604030504040204" pitchFamily="34" charset="0"/>
              </a:rPr>
              <a:t>si a</a:t>
            </a:r>
            <a:r>
              <a:rPr lang="es-ES_tradnl" altLang="es-CO" sz="2800" b="1">
                <a:solidFill>
                  <a:srgbClr val="99CCFF"/>
                </a:solidFill>
                <a:latin typeface="Tahoma" panose="020B0604030504040204" pitchFamily="34" charset="0"/>
                <a:sym typeface="Symbol" panose="05050102010706020507" pitchFamily="18" charset="2"/>
              </a:rPr>
              <a:t>&gt;=b &amp; a&gt;=c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a</a:t>
            </a:r>
          </a:p>
          <a:p>
            <a:pPr algn="l" eaLnBrk="0" hangingPunct="0">
              <a:lnSpc>
                <a:spcPct val="75000"/>
              </a:lnSpc>
            </a:pPr>
            <a:r>
              <a:rPr lang="es-ES_tradnl" altLang="es-CO" sz="2800" b="1">
                <a:solidFill>
                  <a:srgbClr val="99CCFF"/>
                </a:solidFill>
                <a:latin typeface="Tahoma" panose="020B0604030504040204" pitchFamily="34" charset="0"/>
                <a:sym typeface="Symbol" panose="05050102010706020507" pitchFamily="18" charset="2"/>
              </a:rPr>
              <a:t>sino</a:t>
            </a:r>
          </a:p>
          <a:p>
            <a:pPr algn="l" eaLnBrk="0" hangingPunct="0">
              <a:lnSpc>
                <a:spcPct val="75000"/>
              </a:lnSpc>
            </a:pPr>
            <a:r>
              <a:rPr lang="es-ES_tradnl" altLang="es-CO" sz="2800" b="1">
                <a:solidFill>
                  <a:srgbClr val="99CCFF"/>
                </a:solidFill>
                <a:latin typeface="Tahoma" panose="020B0604030504040204" pitchFamily="34" charset="0"/>
              </a:rPr>
              <a:t>   si b&gt;=</a:t>
            </a:r>
            <a:r>
              <a:rPr lang="es-ES_tradnl" altLang="es-CO" sz="2800" b="1">
                <a:solidFill>
                  <a:srgbClr val="99CCFF"/>
                </a:solidFill>
                <a:latin typeface="Tahoma" panose="020B0604030504040204" pitchFamily="34" charset="0"/>
                <a:sym typeface="Symbol" panose="05050102010706020507" pitchFamily="18" charset="2"/>
              </a:rPr>
              <a:t>a &amp; b&gt;=c entonces</a:t>
            </a:r>
          </a:p>
          <a:p>
            <a:pPr algn="l" eaLnBrk="0" hangingPunct="0">
              <a:lnSpc>
                <a:spcPct val="75000"/>
              </a:lnSpc>
            </a:pPr>
            <a:r>
              <a:rPr lang="es-ES_tradnl" altLang="es-CO" sz="2800" b="1">
                <a:solidFill>
                  <a:srgbClr val="99CCFF"/>
                </a:solidFill>
                <a:latin typeface="Tahoma" panose="020B0604030504040204" pitchFamily="34" charset="0"/>
                <a:sym typeface="Symbol" panose="05050102010706020507" pitchFamily="18" charset="2"/>
              </a:rPr>
              <a:t>       mayor = b</a:t>
            </a:r>
          </a:p>
          <a:p>
            <a:pPr algn="l" eaLnBrk="0" hangingPunct="0">
              <a:lnSpc>
                <a:spcPct val="75000"/>
              </a:lnSpc>
            </a:pPr>
            <a:r>
              <a:rPr lang="es-ES_tradnl" altLang="es-CO" sz="2800" b="1">
                <a:latin typeface="Tahoma" panose="020B0604030504040204" pitchFamily="34" charset="0"/>
                <a:sym typeface="Symbol" panose="05050102010706020507" pitchFamily="18" charset="2"/>
              </a:rPr>
              <a:t>   sino</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c</a:t>
            </a:r>
          </a:p>
          <a:p>
            <a:pPr algn="l" eaLnBrk="0" hangingPunct="0">
              <a:lnSpc>
                <a:spcPct val="75000"/>
              </a:lnSpc>
            </a:pPr>
            <a:r>
              <a:rPr lang="es-ES_tradnl" altLang="es-CO" sz="2800" b="1">
                <a:latin typeface="Tahoma" panose="020B0604030504040204" pitchFamily="34" charset="0"/>
              </a:rPr>
              <a:t>   fin_si</a:t>
            </a:r>
          </a:p>
          <a:p>
            <a:pPr algn="l" eaLnBrk="0" hangingPunct="0">
              <a:lnSpc>
                <a:spcPct val="75000"/>
              </a:lnSpc>
            </a:pPr>
            <a:r>
              <a:rPr lang="es-ES_tradnl" altLang="es-CO" sz="2800" b="1">
                <a:latin typeface="Tahoma" panose="020B0604030504040204" pitchFamily="34" charset="0"/>
              </a:rPr>
              <a:t>fin_si</a:t>
            </a:r>
          </a:p>
          <a:p>
            <a:pPr algn="l" eaLnBrk="0" hangingPunct="0">
              <a:lnSpc>
                <a:spcPct val="75000"/>
              </a:lnSpc>
            </a:pPr>
            <a:r>
              <a:rPr lang="es-ES_tradnl" altLang="es-CO" sz="2800" b="1">
                <a:latin typeface="Tahoma" panose="020B0604030504040204" pitchFamily="34" charset="0"/>
              </a:rPr>
              <a:t>escribir (“maximo”)</a:t>
            </a:r>
          </a:p>
          <a:p>
            <a:pPr algn="l" eaLnBrk="0" hangingPunct="0">
              <a:lnSpc>
                <a:spcPct val="75000"/>
              </a:lnSpc>
            </a:pPr>
            <a:r>
              <a:rPr lang="es-ES_tradnl" altLang="es-CO" sz="2800" b="1">
                <a:latin typeface="Tahoma" panose="020B0604030504040204" pitchFamily="34" charset="0"/>
              </a:rPr>
              <a:t>escribir (mayor)</a:t>
            </a:r>
          </a:p>
        </p:txBody>
      </p:sp>
      <p:sp>
        <p:nvSpPr>
          <p:cNvPr id="10" name="Text Box 10">
            <a:extLst>
              <a:ext uri="{FF2B5EF4-FFF2-40B4-BE49-F238E27FC236}">
                <a16:creationId xmlns:a16="http://schemas.microsoft.com/office/drawing/2014/main" id="{8E6FB705-1EC1-4D57-8A52-B2B909F8C14B}"/>
              </a:ext>
            </a:extLst>
          </p:cNvPr>
          <p:cNvSpPr txBox="1">
            <a:spLocks noChangeArrowheads="1"/>
          </p:cNvSpPr>
          <p:nvPr/>
        </p:nvSpPr>
        <p:spPr bwMode="auto">
          <a:xfrm>
            <a:off x="1847850" y="1152526"/>
            <a:ext cx="5181600" cy="5280025"/>
          </a:xfrm>
          <a:prstGeom prst="rect">
            <a:avLst/>
          </a:prstGeom>
          <a:gradFill rotWithShape="0">
            <a:gsLst>
              <a:gs pos="0">
                <a:srgbClr val="5454C6"/>
              </a:gs>
              <a:gs pos="100000">
                <a:srgbClr val="6666FF"/>
              </a:gs>
            </a:gsLst>
            <a:lin ang="5400000" scaled="1"/>
          </a:gradFill>
          <a:ln w="57150">
            <a:solidFill>
              <a:srgbClr val="333399"/>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lnSpc>
                <a:spcPct val="75000"/>
              </a:lnSpc>
            </a:pPr>
            <a:r>
              <a:rPr lang="es-ES_tradnl" altLang="es-CO" sz="2800" b="1">
                <a:solidFill>
                  <a:srgbClr val="99CCFF"/>
                </a:solidFill>
                <a:latin typeface="Tahoma" panose="020B0604030504040204" pitchFamily="34" charset="0"/>
              </a:rPr>
              <a:t>a, b, c : entero </a:t>
            </a:r>
          </a:p>
          <a:p>
            <a:pPr algn="l" eaLnBrk="0" hangingPunct="0">
              <a:lnSpc>
                <a:spcPct val="75000"/>
              </a:lnSpc>
            </a:pPr>
            <a:r>
              <a:rPr lang="es-ES_tradnl" altLang="es-CO" sz="2800" b="1">
                <a:solidFill>
                  <a:srgbClr val="99CCFF"/>
                </a:solidFill>
                <a:latin typeface="Tahoma" panose="020B0604030504040204" pitchFamily="34" charset="0"/>
              </a:rPr>
              <a:t>mayor: entero</a:t>
            </a:r>
          </a:p>
          <a:p>
            <a:pPr algn="l" eaLnBrk="0" hangingPunct="0">
              <a:lnSpc>
                <a:spcPct val="75000"/>
              </a:lnSpc>
            </a:pPr>
            <a:r>
              <a:rPr lang="es-ES_tradnl" altLang="es-CO" sz="2800" b="1">
                <a:solidFill>
                  <a:srgbClr val="99CCFF"/>
                </a:solidFill>
                <a:latin typeface="Tahoma" panose="020B0604030504040204" pitchFamily="34" charset="0"/>
              </a:rPr>
              <a:t>leer (a) </a:t>
            </a:r>
          </a:p>
          <a:p>
            <a:pPr algn="l" eaLnBrk="0" hangingPunct="0">
              <a:lnSpc>
                <a:spcPct val="75000"/>
              </a:lnSpc>
            </a:pPr>
            <a:r>
              <a:rPr lang="es-ES_tradnl" altLang="es-CO" sz="2800" b="1">
                <a:solidFill>
                  <a:srgbClr val="99CCFF"/>
                </a:solidFill>
                <a:latin typeface="Tahoma" panose="020B0604030504040204" pitchFamily="34" charset="0"/>
              </a:rPr>
              <a:t>leer (b)</a:t>
            </a:r>
          </a:p>
          <a:p>
            <a:pPr algn="l" eaLnBrk="0" hangingPunct="0">
              <a:lnSpc>
                <a:spcPct val="75000"/>
              </a:lnSpc>
            </a:pPr>
            <a:r>
              <a:rPr lang="es-ES_tradnl" altLang="es-CO" sz="2800" b="1">
                <a:solidFill>
                  <a:srgbClr val="99CCFF"/>
                </a:solidFill>
                <a:latin typeface="Tahoma" panose="020B0604030504040204" pitchFamily="34" charset="0"/>
              </a:rPr>
              <a:t>leer (c)</a:t>
            </a:r>
          </a:p>
          <a:p>
            <a:pPr algn="l" eaLnBrk="0" hangingPunct="0">
              <a:lnSpc>
                <a:spcPct val="75000"/>
              </a:lnSpc>
            </a:pPr>
            <a:r>
              <a:rPr lang="es-ES_tradnl" altLang="es-CO" sz="2800" b="1">
                <a:solidFill>
                  <a:srgbClr val="99CCFF"/>
                </a:solidFill>
                <a:latin typeface="Tahoma" panose="020B0604030504040204" pitchFamily="34" charset="0"/>
              </a:rPr>
              <a:t>si a</a:t>
            </a:r>
            <a:r>
              <a:rPr lang="es-ES_tradnl" altLang="es-CO" sz="2800" b="1">
                <a:solidFill>
                  <a:srgbClr val="99CCFF"/>
                </a:solidFill>
                <a:latin typeface="Tahoma" panose="020B0604030504040204" pitchFamily="34" charset="0"/>
                <a:sym typeface="Symbol" panose="05050102010706020507" pitchFamily="18" charset="2"/>
              </a:rPr>
              <a:t>&gt;=b &amp; a&gt;=c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a</a:t>
            </a:r>
          </a:p>
          <a:p>
            <a:pPr algn="l" eaLnBrk="0" hangingPunct="0">
              <a:lnSpc>
                <a:spcPct val="75000"/>
              </a:lnSpc>
            </a:pPr>
            <a:r>
              <a:rPr lang="es-ES_tradnl" altLang="es-CO" sz="2800" b="1">
                <a:solidFill>
                  <a:srgbClr val="99CCFF"/>
                </a:solidFill>
                <a:latin typeface="Tahoma" panose="020B0604030504040204" pitchFamily="34" charset="0"/>
                <a:sym typeface="Symbol" panose="05050102010706020507" pitchFamily="18" charset="2"/>
              </a:rPr>
              <a:t>sino</a:t>
            </a:r>
          </a:p>
          <a:p>
            <a:pPr algn="l" eaLnBrk="0" hangingPunct="0">
              <a:lnSpc>
                <a:spcPct val="75000"/>
              </a:lnSpc>
            </a:pPr>
            <a:r>
              <a:rPr lang="es-ES_tradnl" altLang="es-CO" sz="2800" b="1">
                <a:solidFill>
                  <a:srgbClr val="99CCFF"/>
                </a:solidFill>
                <a:latin typeface="Tahoma" panose="020B0604030504040204" pitchFamily="34" charset="0"/>
              </a:rPr>
              <a:t>   si b&gt;=</a:t>
            </a:r>
            <a:r>
              <a:rPr lang="es-ES_tradnl" altLang="es-CO" sz="2800" b="1">
                <a:solidFill>
                  <a:srgbClr val="99CCFF"/>
                </a:solidFill>
                <a:latin typeface="Tahoma" panose="020B0604030504040204" pitchFamily="34" charset="0"/>
                <a:sym typeface="Symbol" panose="05050102010706020507" pitchFamily="18" charset="2"/>
              </a:rPr>
              <a:t>a &amp; b&gt;=c entonces</a:t>
            </a:r>
          </a:p>
          <a:p>
            <a:pPr algn="l" eaLnBrk="0" hangingPunct="0">
              <a:lnSpc>
                <a:spcPct val="75000"/>
              </a:lnSpc>
            </a:pPr>
            <a:r>
              <a:rPr lang="es-ES_tradnl" altLang="es-CO" sz="2800" b="1">
                <a:solidFill>
                  <a:srgbClr val="99CCFF"/>
                </a:solidFill>
                <a:latin typeface="Tahoma" panose="020B0604030504040204" pitchFamily="34" charset="0"/>
                <a:sym typeface="Symbol" panose="05050102010706020507" pitchFamily="18" charset="2"/>
              </a:rPr>
              <a:t>       mayor = b</a:t>
            </a:r>
          </a:p>
          <a:p>
            <a:pPr algn="l" eaLnBrk="0" hangingPunct="0">
              <a:lnSpc>
                <a:spcPct val="75000"/>
              </a:lnSpc>
            </a:pPr>
            <a:r>
              <a:rPr lang="es-ES_tradnl" altLang="es-CO" sz="2800" b="1">
                <a:latin typeface="Tahoma" panose="020B0604030504040204" pitchFamily="34" charset="0"/>
                <a:sym typeface="Symbol" panose="05050102010706020507" pitchFamily="18" charset="2"/>
              </a:rPr>
              <a:t>   sino</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c</a:t>
            </a:r>
          </a:p>
          <a:p>
            <a:pPr algn="l" eaLnBrk="0" hangingPunct="0">
              <a:lnSpc>
                <a:spcPct val="75000"/>
              </a:lnSpc>
            </a:pPr>
            <a:r>
              <a:rPr lang="es-ES_tradnl" altLang="es-CO" sz="2800" b="1">
                <a:latin typeface="Tahoma" panose="020B0604030504040204" pitchFamily="34" charset="0"/>
              </a:rPr>
              <a:t>   </a:t>
            </a:r>
            <a:r>
              <a:rPr lang="es-ES_tradnl" altLang="es-CO" sz="2800" b="1">
                <a:solidFill>
                  <a:srgbClr val="99CCFF"/>
                </a:solidFill>
                <a:latin typeface="Tahoma" panose="020B0604030504040204" pitchFamily="34" charset="0"/>
              </a:rPr>
              <a:t>fin_si</a:t>
            </a:r>
          </a:p>
          <a:p>
            <a:pPr algn="l" eaLnBrk="0" hangingPunct="0">
              <a:lnSpc>
                <a:spcPct val="75000"/>
              </a:lnSpc>
            </a:pPr>
            <a:r>
              <a:rPr lang="es-ES_tradnl" altLang="es-CO" sz="2800" b="1">
                <a:latin typeface="Tahoma" panose="020B0604030504040204" pitchFamily="34" charset="0"/>
              </a:rPr>
              <a:t>fin_si</a:t>
            </a:r>
          </a:p>
          <a:p>
            <a:pPr algn="l" eaLnBrk="0" hangingPunct="0">
              <a:lnSpc>
                <a:spcPct val="75000"/>
              </a:lnSpc>
            </a:pPr>
            <a:r>
              <a:rPr lang="es-ES_tradnl" altLang="es-CO" sz="2800" b="1">
                <a:latin typeface="Tahoma" panose="020B0604030504040204" pitchFamily="34" charset="0"/>
              </a:rPr>
              <a:t>escribir (“maximo”)</a:t>
            </a:r>
          </a:p>
          <a:p>
            <a:pPr algn="l" eaLnBrk="0" hangingPunct="0">
              <a:lnSpc>
                <a:spcPct val="75000"/>
              </a:lnSpc>
            </a:pPr>
            <a:r>
              <a:rPr lang="es-ES_tradnl" altLang="es-CO" sz="2800" b="1">
                <a:latin typeface="Tahoma" panose="020B0604030504040204" pitchFamily="34" charset="0"/>
              </a:rPr>
              <a:t>escribir (mayor)</a:t>
            </a:r>
          </a:p>
        </p:txBody>
      </p:sp>
      <p:sp>
        <p:nvSpPr>
          <p:cNvPr id="11" name="Text Box 11">
            <a:extLst>
              <a:ext uri="{FF2B5EF4-FFF2-40B4-BE49-F238E27FC236}">
                <a16:creationId xmlns:a16="http://schemas.microsoft.com/office/drawing/2014/main" id="{0032D2D4-3DD8-4C1A-8CD3-732B3C66004E}"/>
              </a:ext>
            </a:extLst>
          </p:cNvPr>
          <p:cNvSpPr txBox="1">
            <a:spLocks noChangeArrowheads="1"/>
          </p:cNvSpPr>
          <p:nvPr/>
        </p:nvSpPr>
        <p:spPr bwMode="auto">
          <a:xfrm>
            <a:off x="1847850" y="1152526"/>
            <a:ext cx="5181600" cy="5280025"/>
          </a:xfrm>
          <a:prstGeom prst="rect">
            <a:avLst/>
          </a:prstGeom>
          <a:gradFill rotWithShape="0">
            <a:gsLst>
              <a:gs pos="0">
                <a:srgbClr val="5454C6"/>
              </a:gs>
              <a:gs pos="100000">
                <a:srgbClr val="6666FF"/>
              </a:gs>
            </a:gsLst>
            <a:lin ang="5400000" scaled="1"/>
          </a:gradFill>
          <a:ln w="57150">
            <a:solidFill>
              <a:srgbClr val="333399"/>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lnSpc>
                <a:spcPct val="75000"/>
              </a:lnSpc>
            </a:pPr>
            <a:r>
              <a:rPr lang="es-ES_tradnl" altLang="es-CO" sz="2800" b="1">
                <a:solidFill>
                  <a:srgbClr val="99CCFF"/>
                </a:solidFill>
                <a:latin typeface="Tahoma" panose="020B0604030504040204" pitchFamily="34" charset="0"/>
              </a:rPr>
              <a:t>a, b, c : entero </a:t>
            </a:r>
          </a:p>
          <a:p>
            <a:pPr algn="l" eaLnBrk="0" hangingPunct="0">
              <a:lnSpc>
                <a:spcPct val="75000"/>
              </a:lnSpc>
            </a:pPr>
            <a:r>
              <a:rPr lang="es-ES_tradnl" altLang="es-CO" sz="2800" b="1">
                <a:solidFill>
                  <a:srgbClr val="99CCFF"/>
                </a:solidFill>
                <a:latin typeface="Tahoma" panose="020B0604030504040204" pitchFamily="34" charset="0"/>
              </a:rPr>
              <a:t>mayor: entero</a:t>
            </a:r>
          </a:p>
          <a:p>
            <a:pPr algn="l" eaLnBrk="0" hangingPunct="0">
              <a:lnSpc>
                <a:spcPct val="75000"/>
              </a:lnSpc>
            </a:pPr>
            <a:r>
              <a:rPr lang="es-ES_tradnl" altLang="es-CO" sz="2800" b="1">
                <a:solidFill>
                  <a:srgbClr val="99CCFF"/>
                </a:solidFill>
                <a:latin typeface="Tahoma" panose="020B0604030504040204" pitchFamily="34" charset="0"/>
              </a:rPr>
              <a:t>leer (a) </a:t>
            </a:r>
          </a:p>
          <a:p>
            <a:pPr algn="l" eaLnBrk="0" hangingPunct="0">
              <a:lnSpc>
                <a:spcPct val="75000"/>
              </a:lnSpc>
            </a:pPr>
            <a:r>
              <a:rPr lang="es-ES_tradnl" altLang="es-CO" sz="2800" b="1">
                <a:solidFill>
                  <a:srgbClr val="99CCFF"/>
                </a:solidFill>
                <a:latin typeface="Tahoma" panose="020B0604030504040204" pitchFamily="34" charset="0"/>
              </a:rPr>
              <a:t>leer (b)</a:t>
            </a:r>
          </a:p>
          <a:p>
            <a:pPr algn="l" eaLnBrk="0" hangingPunct="0">
              <a:lnSpc>
                <a:spcPct val="75000"/>
              </a:lnSpc>
            </a:pPr>
            <a:r>
              <a:rPr lang="es-ES_tradnl" altLang="es-CO" sz="2800" b="1">
                <a:solidFill>
                  <a:srgbClr val="99CCFF"/>
                </a:solidFill>
                <a:latin typeface="Tahoma" panose="020B0604030504040204" pitchFamily="34" charset="0"/>
              </a:rPr>
              <a:t>leer (c)</a:t>
            </a:r>
          </a:p>
          <a:p>
            <a:pPr algn="l" eaLnBrk="0" hangingPunct="0">
              <a:lnSpc>
                <a:spcPct val="75000"/>
              </a:lnSpc>
            </a:pPr>
            <a:r>
              <a:rPr lang="es-ES_tradnl" altLang="es-CO" sz="2800" b="1">
                <a:solidFill>
                  <a:srgbClr val="99CCFF"/>
                </a:solidFill>
                <a:latin typeface="Tahoma" panose="020B0604030504040204" pitchFamily="34" charset="0"/>
              </a:rPr>
              <a:t>si a</a:t>
            </a:r>
            <a:r>
              <a:rPr lang="es-ES_tradnl" altLang="es-CO" sz="2800" b="1">
                <a:solidFill>
                  <a:srgbClr val="99CCFF"/>
                </a:solidFill>
                <a:latin typeface="Tahoma" panose="020B0604030504040204" pitchFamily="34" charset="0"/>
                <a:sym typeface="Symbol" panose="05050102010706020507" pitchFamily="18" charset="2"/>
              </a:rPr>
              <a:t>&gt;=b &amp; a&gt;=c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a</a:t>
            </a:r>
          </a:p>
          <a:p>
            <a:pPr algn="l" eaLnBrk="0" hangingPunct="0">
              <a:lnSpc>
                <a:spcPct val="75000"/>
              </a:lnSpc>
            </a:pPr>
            <a:r>
              <a:rPr lang="es-ES_tradnl" altLang="es-CO" sz="2800" b="1">
                <a:solidFill>
                  <a:srgbClr val="99CCFF"/>
                </a:solidFill>
                <a:latin typeface="Tahoma" panose="020B0604030504040204" pitchFamily="34" charset="0"/>
                <a:sym typeface="Symbol" panose="05050102010706020507" pitchFamily="18" charset="2"/>
              </a:rPr>
              <a:t>sino</a:t>
            </a:r>
          </a:p>
          <a:p>
            <a:pPr algn="l" eaLnBrk="0" hangingPunct="0">
              <a:lnSpc>
                <a:spcPct val="75000"/>
              </a:lnSpc>
            </a:pPr>
            <a:r>
              <a:rPr lang="es-ES_tradnl" altLang="es-CO" sz="2800" b="1">
                <a:solidFill>
                  <a:srgbClr val="99CCFF"/>
                </a:solidFill>
                <a:latin typeface="Tahoma" panose="020B0604030504040204" pitchFamily="34" charset="0"/>
              </a:rPr>
              <a:t>   si b&gt;=</a:t>
            </a:r>
            <a:r>
              <a:rPr lang="es-ES_tradnl" altLang="es-CO" sz="2800" b="1">
                <a:solidFill>
                  <a:srgbClr val="99CCFF"/>
                </a:solidFill>
                <a:latin typeface="Tahoma" panose="020B0604030504040204" pitchFamily="34" charset="0"/>
                <a:sym typeface="Symbol" panose="05050102010706020507" pitchFamily="18" charset="2"/>
              </a:rPr>
              <a:t>a &amp; b&gt;=c entonces</a:t>
            </a:r>
          </a:p>
          <a:p>
            <a:pPr algn="l" eaLnBrk="0" hangingPunct="0">
              <a:lnSpc>
                <a:spcPct val="75000"/>
              </a:lnSpc>
            </a:pPr>
            <a:r>
              <a:rPr lang="es-ES_tradnl" altLang="es-CO" sz="2800" b="1">
                <a:solidFill>
                  <a:srgbClr val="99CCFF"/>
                </a:solidFill>
                <a:latin typeface="Tahoma" panose="020B0604030504040204" pitchFamily="34" charset="0"/>
                <a:sym typeface="Symbol" panose="05050102010706020507" pitchFamily="18" charset="2"/>
              </a:rPr>
              <a:t>       mayor = b</a:t>
            </a:r>
          </a:p>
          <a:p>
            <a:pPr algn="l" eaLnBrk="0" hangingPunct="0">
              <a:lnSpc>
                <a:spcPct val="75000"/>
              </a:lnSpc>
            </a:pPr>
            <a:r>
              <a:rPr lang="es-ES_tradnl" altLang="es-CO" sz="2800" b="1">
                <a:latin typeface="Tahoma" panose="020B0604030504040204" pitchFamily="34" charset="0"/>
                <a:sym typeface="Symbol" panose="05050102010706020507" pitchFamily="18" charset="2"/>
              </a:rPr>
              <a:t>   sino</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c</a:t>
            </a:r>
          </a:p>
          <a:p>
            <a:pPr algn="l" eaLnBrk="0" hangingPunct="0">
              <a:lnSpc>
                <a:spcPct val="75000"/>
              </a:lnSpc>
            </a:pPr>
            <a:r>
              <a:rPr lang="es-ES_tradnl" altLang="es-CO" sz="2800" b="1">
                <a:solidFill>
                  <a:schemeClr val="accent1"/>
                </a:solidFill>
                <a:latin typeface="Tahoma" panose="020B0604030504040204" pitchFamily="34" charset="0"/>
              </a:rPr>
              <a:t>   </a:t>
            </a:r>
            <a:r>
              <a:rPr lang="es-ES_tradnl" altLang="es-CO" sz="2800" b="1">
                <a:solidFill>
                  <a:srgbClr val="99CCFF"/>
                </a:solidFill>
                <a:latin typeface="Tahoma" panose="020B0604030504040204" pitchFamily="34" charset="0"/>
              </a:rPr>
              <a:t>fin_si</a:t>
            </a:r>
          </a:p>
          <a:p>
            <a:pPr algn="l" eaLnBrk="0" hangingPunct="0">
              <a:lnSpc>
                <a:spcPct val="75000"/>
              </a:lnSpc>
            </a:pPr>
            <a:r>
              <a:rPr lang="es-ES_tradnl" altLang="es-CO" sz="2800" b="1">
                <a:solidFill>
                  <a:srgbClr val="99CCFF"/>
                </a:solidFill>
                <a:latin typeface="Tahoma" panose="020B0604030504040204" pitchFamily="34" charset="0"/>
              </a:rPr>
              <a:t>fin_si</a:t>
            </a:r>
          </a:p>
          <a:p>
            <a:pPr algn="l" eaLnBrk="0" hangingPunct="0">
              <a:lnSpc>
                <a:spcPct val="75000"/>
              </a:lnSpc>
            </a:pPr>
            <a:r>
              <a:rPr lang="es-ES_tradnl" altLang="es-CO" sz="2800" b="1">
                <a:latin typeface="Tahoma" panose="020B0604030504040204" pitchFamily="34" charset="0"/>
              </a:rPr>
              <a:t>escribir (“maximo”)</a:t>
            </a:r>
          </a:p>
          <a:p>
            <a:pPr algn="l" eaLnBrk="0" hangingPunct="0">
              <a:lnSpc>
                <a:spcPct val="75000"/>
              </a:lnSpc>
            </a:pPr>
            <a:r>
              <a:rPr lang="es-ES_tradnl" altLang="es-CO" sz="2800" b="1">
                <a:latin typeface="Tahoma" panose="020B0604030504040204" pitchFamily="34" charset="0"/>
              </a:rPr>
              <a:t>escribir (mayor)</a:t>
            </a:r>
          </a:p>
        </p:txBody>
      </p:sp>
      <p:sp>
        <p:nvSpPr>
          <p:cNvPr id="12" name="Text Box 12">
            <a:extLst>
              <a:ext uri="{FF2B5EF4-FFF2-40B4-BE49-F238E27FC236}">
                <a16:creationId xmlns:a16="http://schemas.microsoft.com/office/drawing/2014/main" id="{AFC1B001-749E-4040-B877-E80306429C24}"/>
              </a:ext>
            </a:extLst>
          </p:cNvPr>
          <p:cNvSpPr txBox="1">
            <a:spLocks noChangeArrowheads="1"/>
          </p:cNvSpPr>
          <p:nvPr/>
        </p:nvSpPr>
        <p:spPr bwMode="auto">
          <a:xfrm>
            <a:off x="1847850" y="1152526"/>
            <a:ext cx="5181600" cy="5280025"/>
          </a:xfrm>
          <a:prstGeom prst="rect">
            <a:avLst/>
          </a:prstGeom>
          <a:gradFill rotWithShape="0">
            <a:gsLst>
              <a:gs pos="0">
                <a:srgbClr val="5454C6"/>
              </a:gs>
              <a:gs pos="100000">
                <a:srgbClr val="6666FF"/>
              </a:gs>
            </a:gsLst>
            <a:lin ang="5400000" scaled="1"/>
          </a:gradFill>
          <a:ln w="57150">
            <a:solidFill>
              <a:srgbClr val="333399"/>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lnSpc>
                <a:spcPct val="75000"/>
              </a:lnSpc>
            </a:pPr>
            <a:r>
              <a:rPr lang="es-ES_tradnl" altLang="es-CO" sz="2800" b="1">
                <a:solidFill>
                  <a:srgbClr val="99CCFF"/>
                </a:solidFill>
                <a:latin typeface="Tahoma" panose="020B0604030504040204" pitchFamily="34" charset="0"/>
              </a:rPr>
              <a:t>a, b, c : entero </a:t>
            </a:r>
          </a:p>
          <a:p>
            <a:pPr algn="l" eaLnBrk="0" hangingPunct="0">
              <a:lnSpc>
                <a:spcPct val="75000"/>
              </a:lnSpc>
            </a:pPr>
            <a:r>
              <a:rPr lang="es-ES_tradnl" altLang="es-CO" sz="2800" b="1">
                <a:solidFill>
                  <a:srgbClr val="99CCFF"/>
                </a:solidFill>
                <a:latin typeface="Tahoma" panose="020B0604030504040204" pitchFamily="34" charset="0"/>
              </a:rPr>
              <a:t>mayor: entero</a:t>
            </a:r>
          </a:p>
          <a:p>
            <a:pPr algn="l" eaLnBrk="0" hangingPunct="0">
              <a:lnSpc>
                <a:spcPct val="75000"/>
              </a:lnSpc>
            </a:pPr>
            <a:r>
              <a:rPr lang="es-ES_tradnl" altLang="es-CO" sz="2800" b="1">
                <a:solidFill>
                  <a:srgbClr val="99CCFF"/>
                </a:solidFill>
                <a:latin typeface="Tahoma" panose="020B0604030504040204" pitchFamily="34" charset="0"/>
              </a:rPr>
              <a:t>leer (a) </a:t>
            </a:r>
          </a:p>
          <a:p>
            <a:pPr algn="l" eaLnBrk="0" hangingPunct="0">
              <a:lnSpc>
                <a:spcPct val="75000"/>
              </a:lnSpc>
            </a:pPr>
            <a:r>
              <a:rPr lang="es-ES_tradnl" altLang="es-CO" sz="2800" b="1">
                <a:solidFill>
                  <a:srgbClr val="99CCFF"/>
                </a:solidFill>
                <a:latin typeface="Tahoma" panose="020B0604030504040204" pitchFamily="34" charset="0"/>
              </a:rPr>
              <a:t>leer (b)</a:t>
            </a:r>
          </a:p>
          <a:p>
            <a:pPr algn="l" eaLnBrk="0" hangingPunct="0">
              <a:lnSpc>
                <a:spcPct val="75000"/>
              </a:lnSpc>
            </a:pPr>
            <a:r>
              <a:rPr lang="es-ES_tradnl" altLang="es-CO" sz="2800" b="1">
                <a:solidFill>
                  <a:srgbClr val="99CCFF"/>
                </a:solidFill>
                <a:latin typeface="Tahoma" panose="020B0604030504040204" pitchFamily="34" charset="0"/>
              </a:rPr>
              <a:t>leer (c)</a:t>
            </a:r>
          </a:p>
          <a:p>
            <a:pPr algn="l" eaLnBrk="0" hangingPunct="0">
              <a:lnSpc>
                <a:spcPct val="75000"/>
              </a:lnSpc>
            </a:pPr>
            <a:r>
              <a:rPr lang="es-ES_tradnl" altLang="es-CO" sz="2800" b="1">
                <a:solidFill>
                  <a:srgbClr val="99CCFF"/>
                </a:solidFill>
                <a:latin typeface="Tahoma" panose="020B0604030504040204" pitchFamily="34" charset="0"/>
              </a:rPr>
              <a:t>si a</a:t>
            </a:r>
            <a:r>
              <a:rPr lang="es-ES_tradnl" altLang="es-CO" sz="2800" b="1">
                <a:solidFill>
                  <a:srgbClr val="99CCFF"/>
                </a:solidFill>
                <a:latin typeface="Tahoma" panose="020B0604030504040204" pitchFamily="34" charset="0"/>
                <a:sym typeface="Symbol" panose="05050102010706020507" pitchFamily="18" charset="2"/>
              </a:rPr>
              <a:t>&gt;=b &amp; a&gt;=c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a</a:t>
            </a:r>
          </a:p>
          <a:p>
            <a:pPr algn="l" eaLnBrk="0" hangingPunct="0">
              <a:lnSpc>
                <a:spcPct val="75000"/>
              </a:lnSpc>
            </a:pPr>
            <a:r>
              <a:rPr lang="es-ES_tradnl" altLang="es-CO" sz="2800" b="1">
                <a:solidFill>
                  <a:srgbClr val="99CCFF"/>
                </a:solidFill>
                <a:latin typeface="Tahoma" panose="020B0604030504040204" pitchFamily="34" charset="0"/>
                <a:sym typeface="Symbol" panose="05050102010706020507" pitchFamily="18" charset="2"/>
              </a:rPr>
              <a:t>sino</a:t>
            </a:r>
          </a:p>
          <a:p>
            <a:pPr algn="l" eaLnBrk="0" hangingPunct="0">
              <a:lnSpc>
                <a:spcPct val="75000"/>
              </a:lnSpc>
            </a:pPr>
            <a:r>
              <a:rPr lang="es-ES_tradnl" altLang="es-CO" sz="2800" b="1">
                <a:solidFill>
                  <a:srgbClr val="99CCFF"/>
                </a:solidFill>
                <a:latin typeface="Tahoma" panose="020B0604030504040204" pitchFamily="34" charset="0"/>
              </a:rPr>
              <a:t>   si b&gt;=</a:t>
            </a:r>
            <a:r>
              <a:rPr lang="es-ES_tradnl" altLang="es-CO" sz="2800" b="1">
                <a:solidFill>
                  <a:srgbClr val="99CCFF"/>
                </a:solidFill>
                <a:latin typeface="Tahoma" panose="020B0604030504040204" pitchFamily="34" charset="0"/>
                <a:sym typeface="Symbol" panose="05050102010706020507" pitchFamily="18" charset="2"/>
              </a:rPr>
              <a:t>a &amp; b&gt;=c entonces</a:t>
            </a:r>
          </a:p>
          <a:p>
            <a:pPr algn="l" eaLnBrk="0" hangingPunct="0">
              <a:lnSpc>
                <a:spcPct val="75000"/>
              </a:lnSpc>
            </a:pPr>
            <a:r>
              <a:rPr lang="es-ES_tradnl" altLang="es-CO" sz="2800" b="1">
                <a:solidFill>
                  <a:srgbClr val="99CCFF"/>
                </a:solidFill>
                <a:latin typeface="Tahoma" panose="020B0604030504040204" pitchFamily="34" charset="0"/>
                <a:sym typeface="Symbol" panose="05050102010706020507" pitchFamily="18" charset="2"/>
              </a:rPr>
              <a:t>       mayor = b</a:t>
            </a:r>
          </a:p>
          <a:p>
            <a:pPr algn="l" eaLnBrk="0" hangingPunct="0">
              <a:lnSpc>
                <a:spcPct val="75000"/>
              </a:lnSpc>
            </a:pPr>
            <a:r>
              <a:rPr lang="es-ES_tradnl" altLang="es-CO" sz="2800" b="1">
                <a:latin typeface="Tahoma" panose="020B0604030504040204" pitchFamily="34" charset="0"/>
                <a:sym typeface="Symbol" panose="05050102010706020507" pitchFamily="18" charset="2"/>
              </a:rPr>
              <a:t>   sino</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c</a:t>
            </a:r>
          </a:p>
          <a:p>
            <a:pPr algn="l" eaLnBrk="0" hangingPunct="0">
              <a:lnSpc>
                <a:spcPct val="75000"/>
              </a:lnSpc>
            </a:pPr>
            <a:r>
              <a:rPr lang="es-ES_tradnl" altLang="es-CO" sz="2800" b="1">
                <a:solidFill>
                  <a:schemeClr val="accent1"/>
                </a:solidFill>
                <a:latin typeface="Tahoma" panose="020B0604030504040204" pitchFamily="34" charset="0"/>
              </a:rPr>
              <a:t>   </a:t>
            </a:r>
            <a:r>
              <a:rPr lang="es-ES_tradnl" altLang="es-CO" sz="2800" b="1">
                <a:solidFill>
                  <a:srgbClr val="99CCFF"/>
                </a:solidFill>
                <a:latin typeface="Tahoma" panose="020B0604030504040204" pitchFamily="34" charset="0"/>
              </a:rPr>
              <a:t>fin_si</a:t>
            </a:r>
          </a:p>
          <a:p>
            <a:pPr algn="l" eaLnBrk="0" hangingPunct="0">
              <a:lnSpc>
                <a:spcPct val="75000"/>
              </a:lnSpc>
            </a:pPr>
            <a:r>
              <a:rPr lang="es-ES_tradnl" altLang="es-CO" sz="2800" b="1">
                <a:solidFill>
                  <a:srgbClr val="99CCFF"/>
                </a:solidFill>
                <a:latin typeface="Tahoma" panose="020B0604030504040204" pitchFamily="34" charset="0"/>
              </a:rPr>
              <a:t>fin_si</a:t>
            </a:r>
          </a:p>
          <a:p>
            <a:pPr algn="l" eaLnBrk="0" hangingPunct="0">
              <a:lnSpc>
                <a:spcPct val="75000"/>
              </a:lnSpc>
            </a:pPr>
            <a:r>
              <a:rPr lang="es-ES_tradnl" altLang="es-CO" sz="2800" b="1">
                <a:solidFill>
                  <a:srgbClr val="99CCFF"/>
                </a:solidFill>
                <a:latin typeface="Tahoma" panose="020B0604030504040204" pitchFamily="34" charset="0"/>
              </a:rPr>
              <a:t>escribir (“maximo”)</a:t>
            </a:r>
          </a:p>
          <a:p>
            <a:pPr algn="l" eaLnBrk="0" hangingPunct="0">
              <a:lnSpc>
                <a:spcPct val="75000"/>
              </a:lnSpc>
            </a:pPr>
            <a:r>
              <a:rPr lang="es-ES_tradnl" altLang="es-CO" sz="2800" b="1">
                <a:latin typeface="Tahoma" panose="020B0604030504040204" pitchFamily="34" charset="0"/>
              </a:rPr>
              <a:t>escribir (mayor)</a:t>
            </a:r>
          </a:p>
        </p:txBody>
      </p:sp>
      <p:sp>
        <p:nvSpPr>
          <p:cNvPr id="13" name="Text Box 13">
            <a:extLst>
              <a:ext uri="{FF2B5EF4-FFF2-40B4-BE49-F238E27FC236}">
                <a16:creationId xmlns:a16="http://schemas.microsoft.com/office/drawing/2014/main" id="{51AC8CED-6490-4F90-9179-983BE45E4B88}"/>
              </a:ext>
            </a:extLst>
          </p:cNvPr>
          <p:cNvSpPr txBox="1">
            <a:spLocks noChangeArrowheads="1"/>
          </p:cNvSpPr>
          <p:nvPr/>
        </p:nvSpPr>
        <p:spPr bwMode="auto">
          <a:xfrm>
            <a:off x="1847850" y="1152526"/>
            <a:ext cx="5181600" cy="5280025"/>
          </a:xfrm>
          <a:prstGeom prst="rect">
            <a:avLst/>
          </a:prstGeom>
          <a:gradFill rotWithShape="0">
            <a:gsLst>
              <a:gs pos="0">
                <a:srgbClr val="5454C6"/>
              </a:gs>
              <a:gs pos="100000">
                <a:srgbClr val="6666FF"/>
              </a:gs>
            </a:gsLst>
            <a:lin ang="5400000" scaled="1"/>
          </a:gradFill>
          <a:ln w="57150">
            <a:solidFill>
              <a:srgbClr val="333399"/>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lnSpc>
                <a:spcPct val="75000"/>
              </a:lnSpc>
            </a:pPr>
            <a:r>
              <a:rPr lang="es-ES_tradnl" altLang="es-CO" sz="2800" b="1">
                <a:solidFill>
                  <a:srgbClr val="99CCFF"/>
                </a:solidFill>
                <a:latin typeface="Tahoma" panose="020B0604030504040204" pitchFamily="34" charset="0"/>
              </a:rPr>
              <a:t>a, b, c : entero </a:t>
            </a:r>
          </a:p>
          <a:p>
            <a:pPr algn="l" eaLnBrk="0" hangingPunct="0">
              <a:lnSpc>
                <a:spcPct val="75000"/>
              </a:lnSpc>
            </a:pPr>
            <a:r>
              <a:rPr lang="es-ES_tradnl" altLang="es-CO" sz="2800" b="1">
                <a:solidFill>
                  <a:srgbClr val="99CCFF"/>
                </a:solidFill>
                <a:latin typeface="Tahoma" panose="020B0604030504040204" pitchFamily="34" charset="0"/>
              </a:rPr>
              <a:t>mayor: entero</a:t>
            </a:r>
          </a:p>
          <a:p>
            <a:pPr algn="l" eaLnBrk="0" hangingPunct="0">
              <a:lnSpc>
                <a:spcPct val="75000"/>
              </a:lnSpc>
            </a:pPr>
            <a:r>
              <a:rPr lang="es-ES_tradnl" altLang="es-CO" sz="2800" b="1">
                <a:solidFill>
                  <a:srgbClr val="99CCFF"/>
                </a:solidFill>
                <a:latin typeface="Tahoma" panose="020B0604030504040204" pitchFamily="34" charset="0"/>
              </a:rPr>
              <a:t>leer (a) </a:t>
            </a:r>
          </a:p>
          <a:p>
            <a:pPr algn="l" eaLnBrk="0" hangingPunct="0">
              <a:lnSpc>
                <a:spcPct val="75000"/>
              </a:lnSpc>
            </a:pPr>
            <a:r>
              <a:rPr lang="es-ES_tradnl" altLang="es-CO" sz="2800" b="1">
                <a:solidFill>
                  <a:srgbClr val="99CCFF"/>
                </a:solidFill>
                <a:latin typeface="Tahoma" panose="020B0604030504040204" pitchFamily="34" charset="0"/>
              </a:rPr>
              <a:t>leer (b)</a:t>
            </a:r>
          </a:p>
          <a:p>
            <a:pPr algn="l" eaLnBrk="0" hangingPunct="0">
              <a:lnSpc>
                <a:spcPct val="75000"/>
              </a:lnSpc>
            </a:pPr>
            <a:r>
              <a:rPr lang="es-ES_tradnl" altLang="es-CO" sz="2800" b="1">
                <a:solidFill>
                  <a:srgbClr val="99CCFF"/>
                </a:solidFill>
                <a:latin typeface="Tahoma" panose="020B0604030504040204" pitchFamily="34" charset="0"/>
              </a:rPr>
              <a:t>leer (c)</a:t>
            </a:r>
          </a:p>
          <a:p>
            <a:pPr algn="l" eaLnBrk="0" hangingPunct="0">
              <a:lnSpc>
                <a:spcPct val="75000"/>
              </a:lnSpc>
            </a:pPr>
            <a:r>
              <a:rPr lang="es-ES_tradnl" altLang="es-CO" sz="2800" b="1">
                <a:solidFill>
                  <a:srgbClr val="99CCFF"/>
                </a:solidFill>
                <a:latin typeface="Tahoma" panose="020B0604030504040204" pitchFamily="34" charset="0"/>
              </a:rPr>
              <a:t>si a</a:t>
            </a:r>
            <a:r>
              <a:rPr lang="es-ES_tradnl" altLang="es-CO" sz="2800" b="1">
                <a:solidFill>
                  <a:srgbClr val="99CCFF"/>
                </a:solidFill>
                <a:latin typeface="Tahoma" panose="020B0604030504040204" pitchFamily="34" charset="0"/>
                <a:sym typeface="Symbol" panose="05050102010706020507" pitchFamily="18" charset="2"/>
              </a:rPr>
              <a:t>&gt;=b &amp; a&gt;=c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a</a:t>
            </a:r>
          </a:p>
          <a:p>
            <a:pPr algn="l" eaLnBrk="0" hangingPunct="0">
              <a:lnSpc>
                <a:spcPct val="75000"/>
              </a:lnSpc>
            </a:pPr>
            <a:r>
              <a:rPr lang="es-ES_tradnl" altLang="es-CO" sz="2800" b="1">
                <a:solidFill>
                  <a:srgbClr val="99CCFF"/>
                </a:solidFill>
                <a:latin typeface="Tahoma" panose="020B0604030504040204" pitchFamily="34" charset="0"/>
                <a:sym typeface="Symbol" panose="05050102010706020507" pitchFamily="18" charset="2"/>
              </a:rPr>
              <a:t>sino</a:t>
            </a:r>
          </a:p>
          <a:p>
            <a:pPr algn="l" eaLnBrk="0" hangingPunct="0">
              <a:lnSpc>
                <a:spcPct val="75000"/>
              </a:lnSpc>
            </a:pPr>
            <a:r>
              <a:rPr lang="es-ES_tradnl" altLang="es-CO" sz="2800" b="1">
                <a:solidFill>
                  <a:srgbClr val="99CCFF"/>
                </a:solidFill>
                <a:latin typeface="Tahoma" panose="020B0604030504040204" pitchFamily="34" charset="0"/>
              </a:rPr>
              <a:t>   si b&gt;=</a:t>
            </a:r>
            <a:r>
              <a:rPr lang="es-ES_tradnl" altLang="es-CO" sz="2800" b="1">
                <a:solidFill>
                  <a:srgbClr val="99CCFF"/>
                </a:solidFill>
                <a:latin typeface="Tahoma" panose="020B0604030504040204" pitchFamily="34" charset="0"/>
                <a:sym typeface="Symbol" panose="05050102010706020507" pitchFamily="18" charset="2"/>
              </a:rPr>
              <a:t>a &amp; b&gt;=c entonces</a:t>
            </a:r>
          </a:p>
          <a:p>
            <a:pPr algn="l" eaLnBrk="0" hangingPunct="0">
              <a:lnSpc>
                <a:spcPct val="75000"/>
              </a:lnSpc>
            </a:pPr>
            <a:r>
              <a:rPr lang="es-ES_tradnl" altLang="es-CO" sz="2800" b="1">
                <a:solidFill>
                  <a:srgbClr val="99CCFF"/>
                </a:solidFill>
                <a:latin typeface="Tahoma" panose="020B0604030504040204" pitchFamily="34" charset="0"/>
                <a:sym typeface="Symbol" panose="05050102010706020507" pitchFamily="18" charset="2"/>
              </a:rPr>
              <a:t>       mayor = b</a:t>
            </a:r>
          </a:p>
          <a:p>
            <a:pPr algn="l" eaLnBrk="0" hangingPunct="0">
              <a:lnSpc>
                <a:spcPct val="75000"/>
              </a:lnSpc>
            </a:pPr>
            <a:r>
              <a:rPr lang="es-ES_tradnl" altLang="es-CO" sz="2800" b="1">
                <a:latin typeface="Tahoma" panose="020B0604030504040204" pitchFamily="34" charset="0"/>
                <a:sym typeface="Symbol" panose="05050102010706020507" pitchFamily="18" charset="2"/>
              </a:rPr>
              <a:t>   sino</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c</a:t>
            </a:r>
          </a:p>
          <a:p>
            <a:pPr algn="l" eaLnBrk="0" hangingPunct="0">
              <a:lnSpc>
                <a:spcPct val="75000"/>
              </a:lnSpc>
            </a:pPr>
            <a:r>
              <a:rPr lang="es-ES_tradnl" altLang="es-CO" sz="2800" b="1">
                <a:solidFill>
                  <a:schemeClr val="accent1"/>
                </a:solidFill>
                <a:latin typeface="Tahoma" panose="020B0604030504040204" pitchFamily="34" charset="0"/>
              </a:rPr>
              <a:t>   </a:t>
            </a:r>
            <a:r>
              <a:rPr lang="es-ES_tradnl" altLang="es-CO" sz="2800" b="1">
                <a:solidFill>
                  <a:srgbClr val="99CCFF"/>
                </a:solidFill>
                <a:latin typeface="Tahoma" panose="020B0604030504040204" pitchFamily="34" charset="0"/>
              </a:rPr>
              <a:t>fin_si</a:t>
            </a:r>
          </a:p>
          <a:p>
            <a:pPr algn="l" eaLnBrk="0" hangingPunct="0">
              <a:lnSpc>
                <a:spcPct val="75000"/>
              </a:lnSpc>
            </a:pPr>
            <a:r>
              <a:rPr lang="es-ES_tradnl" altLang="es-CO" sz="2800" b="1">
                <a:solidFill>
                  <a:srgbClr val="99CCFF"/>
                </a:solidFill>
                <a:latin typeface="Tahoma" panose="020B0604030504040204" pitchFamily="34" charset="0"/>
              </a:rPr>
              <a:t>fin_si</a:t>
            </a:r>
          </a:p>
          <a:p>
            <a:pPr algn="l" eaLnBrk="0" hangingPunct="0">
              <a:lnSpc>
                <a:spcPct val="75000"/>
              </a:lnSpc>
            </a:pPr>
            <a:r>
              <a:rPr lang="es-ES_tradnl" altLang="es-CO" sz="2800" b="1">
                <a:solidFill>
                  <a:srgbClr val="99CCFF"/>
                </a:solidFill>
                <a:latin typeface="Tahoma" panose="020B0604030504040204" pitchFamily="34" charset="0"/>
              </a:rPr>
              <a:t>escribir (“maximo”)</a:t>
            </a:r>
          </a:p>
          <a:p>
            <a:pPr algn="l" eaLnBrk="0" hangingPunct="0">
              <a:lnSpc>
                <a:spcPct val="75000"/>
              </a:lnSpc>
            </a:pPr>
            <a:r>
              <a:rPr lang="es-ES_tradnl" altLang="es-CO" sz="2800" b="1">
                <a:solidFill>
                  <a:srgbClr val="99CCFF"/>
                </a:solidFill>
                <a:latin typeface="Tahoma" panose="020B0604030504040204" pitchFamily="34" charset="0"/>
              </a:rPr>
              <a:t>escribir (mayor)</a:t>
            </a:r>
          </a:p>
        </p:txBody>
      </p:sp>
      <p:grpSp>
        <p:nvGrpSpPr>
          <p:cNvPr id="14" name="Group 14">
            <a:extLst>
              <a:ext uri="{FF2B5EF4-FFF2-40B4-BE49-F238E27FC236}">
                <a16:creationId xmlns:a16="http://schemas.microsoft.com/office/drawing/2014/main" id="{C52E7247-775F-446C-956F-6AC4A9851CE1}"/>
              </a:ext>
            </a:extLst>
          </p:cNvPr>
          <p:cNvGrpSpPr>
            <a:grpSpLocks/>
          </p:cNvGrpSpPr>
          <p:nvPr/>
        </p:nvGrpSpPr>
        <p:grpSpPr bwMode="auto">
          <a:xfrm>
            <a:off x="7467600" y="3143250"/>
            <a:ext cx="3048000" cy="2362200"/>
            <a:chOff x="3744" y="1872"/>
            <a:chExt cx="1920" cy="1488"/>
          </a:xfrm>
        </p:grpSpPr>
        <p:sp>
          <p:nvSpPr>
            <p:cNvPr id="15" name="Rectangle 15">
              <a:extLst>
                <a:ext uri="{FF2B5EF4-FFF2-40B4-BE49-F238E27FC236}">
                  <a16:creationId xmlns:a16="http://schemas.microsoft.com/office/drawing/2014/main" id="{2198EAC0-2983-4742-BD6F-4040CE0CEEBB}"/>
                </a:ext>
              </a:extLst>
            </p:cNvPr>
            <p:cNvSpPr>
              <a:spLocks noChangeArrowheads="1"/>
            </p:cNvSpPr>
            <p:nvPr/>
          </p:nvSpPr>
          <p:spPr bwMode="auto">
            <a:xfrm>
              <a:off x="3744" y="1872"/>
              <a:ext cx="1920" cy="1488"/>
            </a:xfrm>
            <a:prstGeom prst="rect">
              <a:avLst/>
            </a:prstGeom>
            <a:solidFill>
              <a:srgbClr val="33CCFF"/>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es-ES" altLang="es-CO" sz="2400" b="1">
                  <a:latin typeface="Comic Sans MS" panose="030F0702030302020204" pitchFamily="66" charset="0"/>
                </a:rPr>
                <a:t>a       b       c</a:t>
              </a:r>
            </a:p>
            <a:p>
              <a:pPr eaLnBrk="0" hangingPunct="0"/>
              <a:endParaRPr lang="es-ES" altLang="es-CO" sz="2400">
                <a:latin typeface="Comic Sans MS" panose="030F0702030302020204" pitchFamily="66" charset="0"/>
              </a:endParaRPr>
            </a:p>
            <a:p>
              <a:pPr eaLnBrk="0" hangingPunct="0"/>
              <a:endParaRPr lang="es-ES" altLang="es-CO" sz="2400">
                <a:latin typeface="Comic Sans MS" panose="030F0702030302020204" pitchFamily="66" charset="0"/>
              </a:endParaRPr>
            </a:p>
            <a:p>
              <a:pPr eaLnBrk="0" hangingPunct="0"/>
              <a:r>
                <a:rPr lang="es-ES" altLang="es-CO" sz="2400">
                  <a:latin typeface="Comic Sans MS" panose="030F0702030302020204" pitchFamily="66" charset="0"/>
                </a:rPr>
                <a:t>mayor                    </a:t>
              </a:r>
            </a:p>
            <a:p>
              <a:pPr eaLnBrk="0" hangingPunct="0"/>
              <a:r>
                <a:rPr lang="es-ES" altLang="es-CO" sz="2400">
                  <a:latin typeface="Comic Sans MS" panose="030F0702030302020204" pitchFamily="66" charset="0"/>
                </a:rPr>
                <a:t>                    </a:t>
              </a:r>
            </a:p>
          </p:txBody>
        </p:sp>
        <p:sp>
          <p:nvSpPr>
            <p:cNvPr id="16" name="Text Box 16">
              <a:extLst>
                <a:ext uri="{FF2B5EF4-FFF2-40B4-BE49-F238E27FC236}">
                  <a16:creationId xmlns:a16="http://schemas.microsoft.com/office/drawing/2014/main" id="{CF43AE75-AE96-4C87-B7EC-A41C50DF2B58}"/>
                </a:ext>
              </a:extLst>
            </p:cNvPr>
            <p:cNvSpPr txBox="1">
              <a:spLocks noChangeArrowheads="1"/>
            </p:cNvSpPr>
            <p:nvPr/>
          </p:nvSpPr>
          <p:spPr bwMode="auto">
            <a:xfrm>
              <a:off x="3792" y="2256"/>
              <a:ext cx="576" cy="291"/>
            </a:xfrm>
            <a:prstGeom prst="rect">
              <a:avLst/>
            </a:prstGeom>
            <a:noFill/>
            <a:ln w="38100">
              <a:solidFill>
                <a:schemeClr val="bg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spcBef>
                  <a:spcPct val="50000"/>
                </a:spcBef>
              </a:pPr>
              <a:r>
                <a:rPr lang="es-ES" altLang="es-CO" sz="2400">
                  <a:latin typeface="Comic Sans MS" panose="030F0702030302020204" pitchFamily="66" charset="0"/>
                </a:rPr>
                <a:t>XXX</a:t>
              </a:r>
            </a:p>
          </p:txBody>
        </p:sp>
        <p:sp>
          <p:nvSpPr>
            <p:cNvPr id="17" name="Text Box 17">
              <a:extLst>
                <a:ext uri="{FF2B5EF4-FFF2-40B4-BE49-F238E27FC236}">
                  <a16:creationId xmlns:a16="http://schemas.microsoft.com/office/drawing/2014/main" id="{265570A3-6A69-4120-9019-56E6A1148272}"/>
                </a:ext>
              </a:extLst>
            </p:cNvPr>
            <p:cNvSpPr txBox="1">
              <a:spLocks noChangeArrowheads="1"/>
            </p:cNvSpPr>
            <p:nvPr/>
          </p:nvSpPr>
          <p:spPr bwMode="auto">
            <a:xfrm>
              <a:off x="4416" y="2256"/>
              <a:ext cx="576" cy="291"/>
            </a:xfrm>
            <a:prstGeom prst="rect">
              <a:avLst/>
            </a:prstGeom>
            <a:noFill/>
            <a:ln w="38100">
              <a:solidFill>
                <a:schemeClr val="bg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spcBef>
                  <a:spcPct val="50000"/>
                </a:spcBef>
              </a:pPr>
              <a:r>
                <a:rPr lang="es-ES" altLang="es-CO" sz="2400">
                  <a:latin typeface="Comic Sans MS" panose="030F0702030302020204" pitchFamily="66" charset="0"/>
                </a:rPr>
                <a:t>XXX</a:t>
              </a:r>
            </a:p>
          </p:txBody>
        </p:sp>
        <p:sp>
          <p:nvSpPr>
            <p:cNvPr id="18" name="Text Box 18">
              <a:extLst>
                <a:ext uri="{FF2B5EF4-FFF2-40B4-BE49-F238E27FC236}">
                  <a16:creationId xmlns:a16="http://schemas.microsoft.com/office/drawing/2014/main" id="{BB55FA02-272A-4CF4-8228-7C633354337B}"/>
                </a:ext>
              </a:extLst>
            </p:cNvPr>
            <p:cNvSpPr txBox="1">
              <a:spLocks noChangeArrowheads="1"/>
            </p:cNvSpPr>
            <p:nvPr/>
          </p:nvSpPr>
          <p:spPr bwMode="auto">
            <a:xfrm>
              <a:off x="5040" y="2256"/>
              <a:ext cx="576" cy="291"/>
            </a:xfrm>
            <a:prstGeom prst="rect">
              <a:avLst/>
            </a:prstGeom>
            <a:noFill/>
            <a:ln w="38100">
              <a:solidFill>
                <a:schemeClr val="bg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spcBef>
                  <a:spcPct val="50000"/>
                </a:spcBef>
              </a:pPr>
              <a:r>
                <a:rPr lang="es-ES" altLang="es-CO" sz="2400">
                  <a:latin typeface="Comic Sans MS" panose="030F0702030302020204" pitchFamily="66" charset="0"/>
                </a:rPr>
                <a:t>XXX</a:t>
              </a:r>
            </a:p>
          </p:txBody>
        </p:sp>
        <p:sp>
          <p:nvSpPr>
            <p:cNvPr id="19" name="Text Box 19">
              <a:extLst>
                <a:ext uri="{FF2B5EF4-FFF2-40B4-BE49-F238E27FC236}">
                  <a16:creationId xmlns:a16="http://schemas.microsoft.com/office/drawing/2014/main" id="{B43A5A0A-C3B9-47CA-962D-5D0FA1C3756B}"/>
                </a:ext>
              </a:extLst>
            </p:cNvPr>
            <p:cNvSpPr txBox="1">
              <a:spLocks noChangeArrowheads="1"/>
            </p:cNvSpPr>
            <p:nvPr/>
          </p:nvSpPr>
          <p:spPr bwMode="auto">
            <a:xfrm>
              <a:off x="3840" y="2976"/>
              <a:ext cx="576" cy="291"/>
            </a:xfrm>
            <a:prstGeom prst="rect">
              <a:avLst/>
            </a:prstGeom>
            <a:noFill/>
            <a:ln w="38100">
              <a:solidFill>
                <a:schemeClr val="bg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spcBef>
                  <a:spcPct val="50000"/>
                </a:spcBef>
              </a:pPr>
              <a:r>
                <a:rPr lang="es-ES" altLang="es-CO" sz="2400">
                  <a:latin typeface="Comic Sans MS" panose="030F0702030302020204" pitchFamily="66" charset="0"/>
                </a:rPr>
                <a:t>XXX</a:t>
              </a:r>
            </a:p>
          </p:txBody>
        </p:sp>
      </p:grpSp>
      <p:sp>
        <p:nvSpPr>
          <p:cNvPr id="20" name="Text Box 21">
            <a:extLst>
              <a:ext uri="{FF2B5EF4-FFF2-40B4-BE49-F238E27FC236}">
                <a16:creationId xmlns:a16="http://schemas.microsoft.com/office/drawing/2014/main" id="{E5E98565-3404-4A41-8F38-55AA674B96BF}"/>
              </a:ext>
            </a:extLst>
          </p:cNvPr>
          <p:cNvSpPr txBox="1">
            <a:spLocks noChangeArrowheads="1"/>
          </p:cNvSpPr>
          <p:nvPr/>
        </p:nvSpPr>
        <p:spPr bwMode="auto">
          <a:xfrm>
            <a:off x="7924800" y="2228850"/>
            <a:ext cx="2743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spcBef>
                <a:spcPct val="50000"/>
              </a:spcBef>
            </a:pPr>
            <a:r>
              <a:rPr lang="es-ES" altLang="es-CO" sz="3200" b="1">
                <a:latin typeface="Comic Sans MS" panose="030F0702030302020204" pitchFamily="66" charset="0"/>
              </a:rPr>
              <a:t>Memoria</a:t>
            </a:r>
          </a:p>
        </p:txBody>
      </p:sp>
      <p:sp>
        <p:nvSpPr>
          <p:cNvPr id="21" name="Rectangle 22">
            <a:extLst>
              <a:ext uri="{FF2B5EF4-FFF2-40B4-BE49-F238E27FC236}">
                <a16:creationId xmlns:a16="http://schemas.microsoft.com/office/drawing/2014/main" id="{FA707E59-B915-4031-B3BE-24B46AB2E88D}"/>
              </a:ext>
            </a:extLst>
          </p:cNvPr>
          <p:cNvSpPr>
            <a:spLocks noChangeArrowheads="1"/>
          </p:cNvSpPr>
          <p:nvPr/>
        </p:nvSpPr>
        <p:spPr bwMode="auto">
          <a:xfrm>
            <a:off x="8534400" y="3752850"/>
            <a:ext cx="914400" cy="457200"/>
          </a:xfrm>
          <a:prstGeom prst="rect">
            <a:avLst/>
          </a:prstGeom>
          <a:solidFill>
            <a:srgbClr val="33CCFF"/>
          </a:solidFill>
          <a:ln w="38100">
            <a:solidFill>
              <a:schemeClr val="bg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es-MX" altLang="es-CO" sz="2400">
                <a:latin typeface="Comic Sans MS" panose="030F0702030302020204" pitchFamily="66" charset="0"/>
              </a:rPr>
              <a:t>9</a:t>
            </a:r>
            <a:endParaRPr lang="es-ES" altLang="es-CO" sz="2400">
              <a:latin typeface="Comic Sans MS" panose="030F0702030302020204" pitchFamily="66" charset="0"/>
            </a:endParaRPr>
          </a:p>
        </p:txBody>
      </p:sp>
      <p:sp>
        <p:nvSpPr>
          <p:cNvPr id="22" name="Rectangle 23">
            <a:extLst>
              <a:ext uri="{FF2B5EF4-FFF2-40B4-BE49-F238E27FC236}">
                <a16:creationId xmlns:a16="http://schemas.microsoft.com/office/drawing/2014/main" id="{20B2C915-B464-4C4E-BDDA-61168C12956C}"/>
              </a:ext>
            </a:extLst>
          </p:cNvPr>
          <p:cNvSpPr>
            <a:spLocks noChangeArrowheads="1"/>
          </p:cNvSpPr>
          <p:nvPr/>
        </p:nvSpPr>
        <p:spPr bwMode="auto">
          <a:xfrm>
            <a:off x="7543800" y="3752850"/>
            <a:ext cx="914400" cy="457200"/>
          </a:xfrm>
          <a:prstGeom prst="rect">
            <a:avLst/>
          </a:prstGeom>
          <a:solidFill>
            <a:srgbClr val="33CCFF"/>
          </a:solidFill>
          <a:ln w="38100">
            <a:solidFill>
              <a:schemeClr val="bg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es-MX" altLang="es-CO" sz="2400">
                <a:latin typeface="Comic Sans MS" panose="030F0702030302020204" pitchFamily="66" charset="0"/>
              </a:rPr>
              <a:t>2</a:t>
            </a:r>
            <a:endParaRPr lang="es-ES" altLang="es-CO" sz="2400">
              <a:latin typeface="Comic Sans MS" panose="030F0702030302020204" pitchFamily="66" charset="0"/>
            </a:endParaRPr>
          </a:p>
        </p:txBody>
      </p:sp>
      <p:sp>
        <p:nvSpPr>
          <p:cNvPr id="23" name="Rectangle 24">
            <a:extLst>
              <a:ext uri="{FF2B5EF4-FFF2-40B4-BE49-F238E27FC236}">
                <a16:creationId xmlns:a16="http://schemas.microsoft.com/office/drawing/2014/main" id="{7DE97020-2FB0-4C2B-9549-4B8737851E40}"/>
              </a:ext>
            </a:extLst>
          </p:cNvPr>
          <p:cNvSpPr>
            <a:spLocks noChangeArrowheads="1"/>
          </p:cNvSpPr>
          <p:nvPr/>
        </p:nvSpPr>
        <p:spPr bwMode="auto">
          <a:xfrm>
            <a:off x="9525000" y="3752850"/>
            <a:ext cx="914400" cy="457200"/>
          </a:xfrm>
          <a:prstGeom prst="rect">
            <a:avLst/>
          </a:prstGeom>
          <a:solidFill>
            <a:srgbClr val="33CCFF"/>
          </a:solidFill>
          <a:ln w="38100">
            <a:solidFill>
              <a:schemeClr val="bg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es-MX" altLang="es-CO" sz="2400">
                <a:latin typeface="Comic Sans MS" panose="030F0702030302020204" pitchFamily="66" charset="0"/>
              </a:rPr>
              <a:t>4</a:t>
            </a:r>
            <a:endParaRPr lang="es-ES" altLang="es-CO" sz="2400">
              <a:latin typeface="Comic Sans MS" panose="030F0702030302020204" pitchFamily="66" charset="0"/>
            </a:endParaRPr>
          </a:p>
        </p:txBody>
      </p:sp>
      <p:sp>
        <p:nvSpPr>
          <p:cNvPr id="24" name="Rectangle 26">
            <a:extLst>
              <a:ext uri="{FF2B5EF4-FFF2-40B4-BE49-F238E27FC236}">
                <a16:creationId xmlns:a16="http://schemas.microsoft.com/office/drawing/2014/main" id="{C9D8100E-A85D-4DE0-B874-A45486D29AD3}"/>
              </a:ext>
            </a:extLst>
          </p:cNvPr>
          <p:cNvSpPr>
            <a:spLocks noChangeArrowheads="1"/>
          </p:cNvSpPr>
          <p:nvPr/>
        </p:nvSpPr>
        <p:spPr bwMode="auto">
          <a:xfrm>
            <a:off x="7620000" y="4895850"/>
            <a:ext cx="914400" cy="457200"/>
          </a:xfrm>
          <a:prstGeom prst="rect">
            <a:avLst/>
          </a:prstGeom>
          <a:solidFill>
            <a:srgbClr val="33CCFF"/>
          </a:solidFill>
          <a:ln w="38100">
            <a:solidFill>
              <a:schemeClr val="bg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es-MX" altLang="es-CO" sz="2400">
                <a:latin typeface="Comic Sans MS" panose="030F0702030302020204" pitchFamily="66" charset="0"/>
              </a:rPr>
              <a:t>9</a:t>
            </a:r>
            <a:endParaRPr lang="es-ES" altLang="es-CO" sz="2400">
              <a:latin typeface="Comic Sans MS" panose="030F0702030302020204" pitchFamily="66" charset="0"/>
            </a:endParaRPr>
          </a:p>
        </p:txBody>
      </p:sp>
      <p:graphicFrame>
        <p:nvGraphicFramePr>
          <p:cNvPr id="25" name="Object 27">
            <a:extLst>
              <a:ext uri="{FF2B5EF4-FFF2-40B4-BE49-F238E27FC236}">
                <a16:creationId xmlns:a16="http://schemas.microsoft.com/office/drawing/2014/main" id="{FEC6565F-DF68-4182-A119-A733B9A517B1}"/>
              </a:ext>
            </a:extLst>
          </p:cNvPr>
          <p:cNvGraphicFramePr>
            <a:graphicFrameLocks noChangeAspect="1"/>
          </p:cNvGraphicFramePr>
          <p:nvPr>
            <p:extLst>
              <p:ext uri="{D42A27DB-BD31-4B8C-83A1-F6EECF244321}">
                <p14:modId xmlns:p14="http://schemas.microsoft.com/office/powerpoint/2010/main" val="2137923873"/>
              </p:ext>
            </p:extLst>
          </p:nvPr>
        </p:nvGraphicFramePr>
        <p:xfrm>
          <a:off x="7391400" y="3067050"/>
          <a:ext cx="3276600" cy="2895600"/>
        </p:xfrm>
        <a:graphic>
          <a:graphicData uri="http://schemas.openxmlformats.org/presentationml/2006/ole">
            <mc:AlternateContent xmlns:mc="http://schemas.openxmlformats.org/markup-compatibility/2006">
              <mc:Choice xmlns:v="urn:schemas-microsoft-com:vml" Requires="v">
                <p:oleObj spid="_x0000_s4108" name="Imagen" r:id="rId3" imgW="4755600" imgH="4827960" progId="MS_ClipArt_Gallery.2">
                  <p:embed/>
                </p:oleObj>
              </mc:Choice>
              <mc:Fallback>
                <p:oleObj name="Imagen" r:id="rId3" imgW="4755600" imgH="4827960" progId="MS_ClipArt_Gallery.2">
                  <p:embed/>
                  <p:pic>
                    <p:nvPicPr>
                      <p:cNvPr id="482331" name="Object 27">
                        <a:extLst>
                          <a:ext uri="{FF2B5EF4-FFF2-40B4-BE49-F238E27FC236}">
                            <a16:creationId xmlns:a16="http://schemas.microsoft.com/office/drawing/2014/main" id="{3DCE3B70-B34C-4750-B1B6-6728ADEBE57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3067050"/>
                        <a:ext cx="3276600" cy="289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6" name="Text Box 28">
            <a:extLst>
              <a:ext uri="{FF2B5EF4-FFF2-40B4-BE49-F238E27FC236}">
                <a16:creationId xmlns:a16="http://schemas.microsoft.com/office/drawing/2014/main" id="{97CD16B0-1CBA-4531-BE52-AD8E7E06E599}"/>
              </a:ext>
            </a:extLst>
          </p:cNvPr>
          <p:cNvSpPr txBox="1">
            <a:spLocks noChangeArrowheads="1"/>
          </p:cNvSpPr>
          <p:nvPr/>
        </p:nvSpPr>
        <p:spPr bwMode="auto">
          <a:xfrm>
            <a:off x="8215313" y="3905251"/>
            <a:ext cx="2057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spcBef>
                <a:spcPct val="50000"/>
              </a:spcBef>
            </a:pPr>
            <a:r>
              <a:rPr lang="es-ES" altLang="es-CO" sz="2800" b="1">
                <a:solidFill>
                  <a:schemeClr val="bg1"/>
                </a:solidFill>
                <a:latin typeface="Comic Sans MS" panose="030F0702030302020204" pitchFamily="66" charset="0"/>
              </a:rPr>
              <a:t>maximo</a:t>
            </a:r>
          </a:p>
        </p:txBody>
      </p:sp>
      <p:sp>
        <p:nvSpPr>
          <p:cNvPr id="27" name="Text Box 29">
            <a:extLst>
              <a:ext uri="{FF2B5EF4-FFF2-40B4-BE49-F238E27FC236}">
                <a16:creationId xmlns:a16="http://schemas.microsoft.com/office/drawing/2014/main" id="{1FA2EA58-37D1-48FD-9654-940D27888157}"/>
              </a:ext>
            </a:extLst>
          </p:cNvPr>
          <p:cNvSpPr txBox="1">
            <a:spLocks noChangeArrowheads="1"/>
          </p:cNvSpPr>
          <p:nvPr/>
        </p:nvSpPr>
        <p:spPr bwMode="auto">
          <a:xfrm>
            <a:off x="9655175" y="398145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spcBef>
                <a:spcPct val="50000"/>
              </a:spcBef>
            </a:pPr>
            <a:r>
              <a:rPr lang="es-MX" altLang="es-CO" sz="2400" b="1">
                <a:solidFill>
                  <a:schemeClr val="bg1"/>
                </a:solidFill>
                <a:latin typeface="Comic Sans MS" panose="030F0702030302020204" pitchFamily="66" charset="0"/>
              </a:rPr>
              <a:t>9</a:t>
            </a:r>
            <a:endParaRPr lang="es-ES" altLang="es-CO" sz="2400" b="1">
              <a:solidFill>
                <a:schemeClr val="bg1"/>
              </a:solidFill>
              <a:latin typeface="Comic Sans MS" panose="030F0702030302020204" pitchFamily="66" charset="0"/>
            </a:endParaRPr>
          </a:p>
        </p:txBody>
      </p:sp>
      <p:sp>
        <p:nvSpPr>
          <p:cNvPr id="28" name="Text Box 30">
            <a:extLst>
              <a:ext uri="{FF2B5EF4-FFF2-40B4-BE49-F238E27FC236}">
                <a16:creationId xmlns:a16="http://schemas.microsoft.com/office/drawing/2014/main" id="{A681757A-0333-4063-A1E6-A7F6006F0FC0}"/>
              </a:ext>
            </a:extLst>
          </p:cNvPr>
          <p:cNvSpPr txBox="1">
            <a:spLocks noChangeArrowheads="1"/>
          </p:cNvSpPr>
          <p:nvPr/>
        </p:nvSpPr>
        <p:spPr bwMode="auto">
          <a:xfrm>
            <a:off x="7924800" y="2305050"/>
            <a:ext cx="2286000" cy="579438"/>
          </a:xfrm>
          <a:prstGeom prst="rect">
            <a:avLst/>
          </a:prstGeom>
          <a:noFill/>
          <a:ln>
            <a:noFill/>
          </a:ln>
          <a:effectLst/>
          <a:extLst>
            <a:ext uri="{909E8E84-426E-40DD-AFC4-6F175D3DCCD1}">
              <a14:hiddenFill xmlns:a14="http://schemas.microsoft.com/office/drawing/2010/main">
                <a:solidFill>
                  <a:srgbClr val="9FA5AF"/>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spcBef>
                <a:spcPct val="50000"/>
              </a:spcBef>
            </a:pPr>
            <a:endParaRPr lang="es-ES" altLang="es-CO" sz="3200" b="1">
              <a:solidFill>
                <a:srgbClr val="000099"/>
              </a:solidFill>
              <a:latin typeface="Comic Sans MS" panose="030F0702030302020204" pitchFamily="66" charset="0"/>
            </a:endParaRPr>
          </a:p>
        </p:txBody>
      </p:sp>
    </p:spTree>
    <p:extLst>
      <p:ext uri="{BB962C8B-B14F-4D97-AF65-F5344CB8AC3E}">
        <p14:creationId xmlns:p14="http://schemas.microsoft.com/office/powerpoint/2010/main" val="3609930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dissolve">
                                      <p:cBhvr>
                                        <p:cTn id="11" dur="500"/>
                                        <p:tgtEl>
                                          <p:spTgt spid="20"/>
                                        </p:tgtEl>
                                      </p:cBhvr>
                                    </p:animEffec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499"/>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
                                        </p:tgtEl>
                                        <p:attrNameLst>
                                          <p:attrName>style.visibility</p:attrName>
                                        </p:attrNameLst>
                                      </p:cBhvr>
                                      <p:to>
                                        <p:strVal val="visible"/>
                                      </p:to>
                                    </p:set>
                                  </p:childTnLst>
                                </p:cTn>
                              </p:par>
                            </p:childTnLst>
                          </p:cTn>
                        </p:par>
                        <p:par>
                          <p:cTn id="19" fill="hold">
                            <p:stCondLst>
                              <p:cond delay="500"/>
                            </p:stCondLst>
                            <p:childTnLst>
                              <p:par>
                                <p:cTn id="20" presetID="1" presetClass="entr" presetSubtype="0" fill="hold" grpId="0" nodeType="afterEffect">
                                  <p:stCondLst>
                                    <p:cond delay="0"/>
                                  </p:stCondLst>
                                  <p:childTnLst>
                                    <p:set>
                                      <p:cBhvr>
                                        <p:cTn id="21" dur="1" fill="hold">
                                          <p:stCondLst>
                                            <p:cond delay="499"/>
                                          </p:stCondLst>
                                        </p:cTn>
                                        <p:tgtEl>
                                          <p:spTgt spid="21"/>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499"/>
                                          </p:stCondLst>
                                        </p:cTn>
                                        <p:tgtEl>
                                          <p:spTgt spid="5"/>
                                        </p:tgtEl>
                                        <p:attrNameLst>
                                          <p:attrName>style.visibility</p:attrName>
                                        </p:attrNameLst>
                                      </p:cBhvr>
                                      <p:to>
                                        <p:strVal val="visible"/>
                                      </p:to>
                                    </p:set>
                                  </p:childTnLst>
                                </p:cTn>
                              </p:par>
                            </p:childTnLst>
                          </p:cTn>
                        </p:par>
                        <p:par>
                          <p:cTn id="26" fill="hold">
                            <p:stCondLst>
                              <p:cond delay="500"/>
                            </p:stCondLst>
                            <p:childTnLst>
                              <p:par>
                                <p:cTn id="27" presetID="1" presetClass="entr" presetSubtype="0" fill="hold" grpId="0" nodeType="afterEffect">
                                  <p:stCondLst>
                                    <p:cond delay="0"/>
                                  </p:stCondLst>
                                  <p:childTnLst>
                                    <p:set>
                                      <p:cBhvr>
                                        <p:cTn id="28" dur="1" fill="hold">
                                          <p:stCondLst>
                                            <p:cond delay="499"/>
                                          </p:stCondLst>
                                        </p:cTn>
                                        <p:tgtEl>
                                          <p:spTgt spid="2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499"/>
                                          </p:stCondLst>
                                        </p:cTn>
                                        <p:tgtEl>
                                          <p:spTgt spid="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499"/>
                                          </p:stCondLst>
                                        </p:cTn>
                                        <p:tgtEl>
                                          <p:spTgt spid="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499"/>
                                          </p:stCondLst>
                                        </p:cTn>
                                        <p:tgtEl>
                                          <p:spTgt spid="9"/>
                                        </p:tgtEl>
                                        <p:attrNameLst>
                                          <p:attrName>style.visibility</p:attrName>
                                        </p:attrNameLst>
                                      </p:cBhvr>
                                      <p:to>
                                        <p:strVal val="visible"/>
                                      </p:to>
                                    </p:set>
                                  </p:childTnLst>
                                </p:cTn>
                              </p:par>
                            </p:childTnLst>
                          </p:cTn>
                        </p:par>
                        <p:par>
                          <p:cTn id="45" fill="hold">
                            <p:stCondLst>
                              <p:cond delay="500"/>
                            </p:stCondLst>
                            <p:childTnLst>
                              <p:par>
                                <p:cTn id="46" presetID="1" presetClass="entr" presetSubtype="0" fill="hold" grpId="0" nodeType="afterEffect">
                                  <p:stCondLst>
                                    <p:cond delay="0"/>
                                  </p:stCondLst>
                                  <p:childTnLst>
                                    <p:set>
                                      <p:cBhvr>
                                        <p:cTn id="47" dur="1" fill="hold">
                                          <p:stCondLst>
                                            <p:cond delay="499"/>
                                          </p:stCondLst>
                                        </p:cTn>
                                        <p:tgtEl>
                                          <p:spTgt spid="24"/>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499"/>
                                          </p:stCondLst>
                                        </p:cTn>
                                        <p:tgtEl>
                                          <p:spTgt spid="10"/>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499"/>
                                          </p:stCondLst>
                                        </p:cTn>
                                        <p:tgtEl>
                                          <p:spTgt spid="11"/>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499"/>
                                          </p:stCondLst>
                                        </p:cTn>
                                        <p:tgtEl>
                                          <p:spTgt spid="12"/>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nodePh="1">
                                  <p:stCondLst>
                                    <p:cond delay="0"/>
                                  </p:stCondLst>
                                  <p:endCondLst>
                                    <p:cond evt="begin" delay="0">
                                      <p:tn val="62"/>
                                    </p:cond>
                                  </p:endCondLst>
                                  <p:childTnLst>
                                    <p:set>
                                      <p:cBhvr>
                                        <p:cTn id="63" dur="1" fill="hold">
                                          <p:stCondLst>
                                            <p:cond delay="499"/>
                                          </p:stCondLst>
                                        </p:cTn>
                                        <p:tgtEl>
                                          <p:spTgt spid="28"/>
                                        </p:tgtEl>
                                        <p:attrNameLst>
                                          <p:attrName>style.visibility</p:attrName>
                                        </p:attrNameLst>
                                      </p:cBhvr>
                                      <p:to>
                                        <p:strVal val="visible"/>
                                      </p:to>
                                    </p:set>
                                  </p:childTnLst>
                                </p:cTn>
                              </p:par>
                            </p:childTnLst>
                          </p:cTn>
                        </p:par>
                        <p:par>
                          <p:cTn id="64" fill="hold">
                            <p:stCondLst>
                              <p:cond delay="500"/>
                            </p:stCondLst>
                            <p:childTnLst>
                              <p:par>
                                <p:cTn id="65" presetID="1" presetClass="entr" presetSubtype="0" fill="hold" nodeType="afterEffect">
                                  <p:stCondLst>
                                    <p:cond delay="0"/>
                                  </p:stCondLst>
                                  <p:childTnLst>
                                    <p:set>
                                      <p:cBhvr>
                                        <p:cTn id="66" dur="1" fill="hold">
                                          <p:stCondLst>
                                            <p:cond delay="499"/>
                                          </p:stCondLst>
                                        </p:cTn>
                                        <p:tgtEl>
                                          <p:spTgt spid="25"/>
                                        </p:tgtEl>
                                        <p:attrNameLst>
                                          <p:attrName>style.visibility</p:attrName>
                                        </p:attrNameLst>
                                      </p:cBhvr>
                                      <p:to>
                                        <p:strVal val="visible"/>
                                      </p:to>
                                    </p:set>
                                  </p:childTnLst>
                                </p:cTn>
                              </p:par>
                            </p:childTnLst>
                          </p:cTn>
                        </p:par>
                        <p:par>
                          <p:cTn id="67" fill="hold">
                            <p:stCondLst>
                              <p:cond delay="1000"/>
                            </p:stCondLst>
                            <p:childTnLst>
                              <p:par>
                                <p:cTn id="68" presetID="1" presetClass="entr" presetSubtype="0" fill="hold" grpId="0" nodeType="afterEffect">
                                  <p:stCondLst>
                                    <p:cond delay="0"/>
                                  </p:stCondLst>
                                  <p:childTnLst>
                                    <p:set>
                                      <p:cBhvr>
                                        <p:cTn id="69" dur="1" fill="hold">
                                          <p:stCondLst>
                                            <p:cond delay="499"/>
                                          </p:stCondLst>
                                        </p:cTn>
                                        <p:tgtEl>
                                          <p:spTgt spid="26"/>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499"/>
                                          </p:stCondLst>
                                        </p:cTn>
                                        <p:tgtEl>
                                          <p:spTgt spid="13"/>
                                        </p:tgtEl>
                                        <p:attrNameLst>
                                          <p:attrName>style.visibility</p:attrName>
                                        </p:attrNameLst>
                                      </p:cBhvr>
                                      <p:to>
                                        <p:strVal val="visible"/>
                                      </p:to>
                                    </p:set>
                                  </p:childTnLst>
                                </p:cTn>
                              </p:par>
                            </p:childTnLst>
                          </p:cTn>
                        </p:par>
                        <p:par>
                          <p:cTn id="74" fill="hold">
                            <p:stCondLst>
                              <p:cond delay="500"/>
                            </p:stCondLst>
                            <p:childTnLst>
                              <p:par>
                                <p:cTn id="75" presetID="1" presetClass="entr" presetSubtype="0" fill="hold" grpId="0" nodeType="afterEffect">
                                  <p:stCondLst>
                                    <p:cond delay="0"/>
                                  </p:stCondLst>
                                  <p:childTnLst>
                                    <p:set>
                                      <p:cBhvr>
                                        <p:cTn id="76" dur="1" fill="hold">
                                          <p:stCondLst>
                                            <p:cond delay="499"/>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autoUpdateAnimBg="0"/>
      <p:bldP spid="4" grpId="0" animBg="1" autoUpdateAnimBg="0"/>
      <p:bldP spid="5" grpId="0" animBg="1" autoUpdateAnimBg="0"/>
      <p:bldP spid="6" grpId="0" animBg="1" autoUpdateAnimBg="0"/>
      <p:bldP spid="7" grpId="0" animBg="1" autoUpdateAnimBg="0"/>
      <p:bldP spid="8" grpId="0" animBg="1" autoUpdateAnimBg="0"/>
      <p:bldP spid="9" grpId="0" animBg="1" autoUpdateAnimBg="0"/>
      <p:bldP spid="10" grpId="0" animBg="1" autoUpdateAnimBg="0"/>
      <p:bldP spid="11" grpId="0" animBg="1" autoUpdateAnimBg="0"/>
      <p:bldP spid="12" grpId="0" animBg="1" autoUpdateAnimBg="0"/>
      <p:bldP spid="13" grpId="0" animBg="1" autoUpdateAnimBg="0"/>
      <p:bldP spid="20" grpId="0" autoUpdateAnimBg="0"/>
      <p:bldP spid="21" grpId="0" animBg="1" autoUpdateAnimBg="0"/>
      <p:bldP spid="22" grpId="0" animBg="1" autoUpdateAnimBg="0"/>
      <p:bldP spid="23" grpId="0" animBg="1" autoUpdateAnimBg="0"/>
      <p:bldP spid="24" grpId="0" animBg="1" autoUpdateAnimBg="0"/>
      <p:bldP spid="26" grpId="0" autoUpdateAnimBg="0"/>
      <p:bldP spid="27" grpId="0" autoUpdateAnimBg="0"/>
      <p:bldP spid="2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BFDE669-9A36-4153-A620-33AF355E1A8D}"/>
              </a:ext>
            </a:extLst>
          </p:cNvPr>
          <p:cNvSpPr txBox="1"/>
          <p:nvPr/>
        </p:nvSpPr>
        <p:spPr>
          <a:xfrm>
            <a:off x="2217656" y="104023"/>
            <a:ext cx="6094428" cy="5355312"/>
          </a:xfrm>
          <a:prstGeom prst="rect">
            <a:avLst/>
          </a:prstGeom>
          <a:noFill/>
        </p:spPr>
        <p:txBody>
          <a:bodyPr wrap="square">
            <a:spAutoFit/>
          </a:bodyPr>
          <a:lstStyle/>
          <a:p>
            <a:r>
              <a:rPr lang="es-CO" sz="1800" dirty="0">
                <a:solidFill>
                  <a:srgbClr val="008000"/>
                </a:solidFill>
                <a:latin typeface="Cascadia Mono" panose="020B0609020000020004" pitchFamily="49" charset="0"/>
              </a:rPr>
              <a:t>/*</a:t>
            </a:r>
            <a:endParaRPr lang="es-CO" sz="1800" dirty="0">
              <a:solidFill>
                <a:srgbClr val="000000"/>
              </a:solidFill>
              <a:latin typeface="Cascadia Mono" panose="020B0609020000020004" pitchFamily="49" charset="0"/>
            </a:endParaRPr>
          </a:p>
          <a:p>
            <a:r>
              <a:rPr lang="es-CO" sz="1800" dirty="0">
                <a:solidFill>
                  <a:srgbClr val="008000"/>
                </a:solidFill>
                <a:latin typeface="Cascadia Mono" panose="020B0609020000020004" pitchFamily="49" charset="0"/>
              </a:rPr>
              <a:t> * File:   </a:t>
            </a:r>
            <a:r>
              <a:rPr lang="es-CO" sz="1800" dirty="0" err="1">
                <a:solidFill>
                  <a:srgbClr val="008000"/>
                </a:solidFill>
                <a:latin typeface="Cascadia Mono" panose="020B0609020000020004" pitchFamily="49" charset="0"/>
              </a:rPr>
              <a:t>main.c</a:t>
            </a:r>
            <a:endParaRPr lang="es-CO" sz="1800" dirty="0">
              <a:solidFill>
                <a:srgbClr val="000000"/>
              </a:solidFill>
              <a:latin typeface="Cascadia Mono" panose="020B0609020000020004" pitchFamily="49" charset="0"/>
            </a:endParaRPr>
          </a:p>
          <a:p>
            <a:r>
              <a:rPr lang="es-CO" sz="1800" dirty="0">
                <a:solidFill>
                  <a:srgbClr val="008000"/>
                </a:solidFill>
                <a:latin typeface="Cascadia Mono" panose="020B0609020000020004" pitchFamily="49" charset="0"/>
              </a:rPr>
              <a:t> * </a:t>
            </a:r>
            <a:r>
              <a:rPr lang="es-CO" sz="1800" dirty="0" err="1">
                <a:solidFill>
                  <a:srgbClr val="008000"/>
                </a:solidFill>
                <a:latin typeface="Cascadia Mono" panose="020B0609020000020004" pitchFamily="49" charset="0"/>
              </a:rPr>
              <a:t>Author</a:t>
            </a:r>
            <a:r>
              <a:rPr lang="es-CO" sz="1800" dirty="0">
                <a:solidFill>
                  <a:srgbClr val="008000"/>
                </a:solidFill>
                <a:latin typeface="Cascadia Mono" panose="020B0609020000020004" pitchFamily="49" charset="0"/>
              </a:rPr>
              <a:t>: Dr. T</a:t>
            </a:r>
            <a:endParaRPr lang="es-CO" sz="1800" dirty="0">
              <a:solidFill>
                <a:srgbClr val="000000"/>
              </a:solidFill>
              <a:latin typeface="Cascadia Mono" panose="020B0609020000020004" pitchFamily="49" charset="0"/>
            </a:endParaRPr>
          </a:p>
          <a:p>
            <a:r>
              <a:rPr lang="es-CO" sz="1800" dirty="0">
                <a:solidFill>
                  <a:srgbClr val="008000"/>
                </a:solidFill>
                <a:latin typeface="Cascadia Mono" panose="020B0609020000020004" pitchFamily="49" charset="0"/>
              </a:rPr>
              <a:t> */</a:t>
            </a:r>
            <a:endParaRPr lang="es-CO" sz="1800" dirty="0">
              <a:solidFill>
                <a:srgbClr val="000000"/>
              </a:solidFill>
              <a:latin typeface="Cascadia Mono" panose="020B0609020000020004" pitchFamily="49" charset="0"/>
            </a:endParaRPr>
          </a:p>
          <a:p>
            <a:endParaRPr lang="es-CO" sz="1800" dirty="0">
              <a:solidFill>
                <a:srgbClr val="000000"/>
              </a:solidFill>
              <a:latin typeface="Cascadia Mono" panose="020B0609020000020004" pitchFamily="49" charset="0"/>
            </a:endParaRPr>
          </a:p>
          <a:p>
            <a:r>
              <a:rPr lang="en-US" sz="1800" dirty="0">
                <a:solidFill>
                  <a:srgbClr val="808080"/>
                </a:solidFill>
                <a:latin typeface="Cascadia Mono" panose="020B0609020000020004" pitchFamily="49" charset="0"/>
              </a:rPr>
              <a:t>#define</a:t>
            </a:r>
            <a:r>
              <a:rPr lang="en-US" sz="1800" dirty="0">
                <a:solidFill>
                  <a:srgbClr val="000000"/>
                </a:solidFill>
                <a:latin typeface="Cascadia Mono" panose="020B0609020000020004" pitchFamily="49" charset="0"/>
              </a:rPr>
              <a:t> </a:t>
            </a:r>
            <a:r>
              <a:rPr lang="en-US" sz="1800" dirty="0">
                <a:solidFill>
                  <a:srgbClr val="6F008A"/>
                </a:solidFill>
                <a:latin typeface="Cascadia Mono" panose="020B0609020000020004" pitchFamily="49" charset="0"/>
              </a:rPr>
              <a:t>_CRT_SECURE_NO_WARNINGS</a:t>
            </a:r>
            <a:endParaRPr lang="en-US" sz="1800" dirty="0">
              <a:solidFill>
                <a:srgbClr val="000000"/>
              </a:solidFill>
              <a:latin typeface="Cascadia Mono" panose="020B0609020000020004" pitchFamily="49" charset="0"/>
            </a:endParaRPr>
          </a:p>
          <a:p>
            <a:r>
              <a:rPr lang="es-CO" sz="1800" dirty="0">
                <a:solidFill>
                  <a:srgbClr val="000000"/>
                </a:solidFill>
                <a:latin typeface="Cascadia Mono" panose="020B0609020000020004" pitchFamily="49" charset="0"/>
              </a:rPr>
              <a:t> </a:t>
            </a:r>
          </a:p>
          <a:p>
            <a:r>
              <a:rPr lang="es-CO" sz="1800" dirty="0">
                <a:solidFill>
                  <a:srgbClr val="808080"/>
                </a:solidFill>
                <a:latin typeface="Cascadia Mono" panose="020B0609020000020004" pitchFamily="49" charset="0"/>
              </a:rPr>
              <a:t>#include</a:t>
            </a:r>
            <a:r>
              <a:rPr lang="es-CO" sz="1800" dirty="0">
                <a:solidFill>
                  <a:srgbClr val="000000"/>
                </a:solidFill>
                <a:latin typeface="Cascadia Mono" panose="020B0609020000020004" pitchFamily="49" charset="0"/>
              </a:rPr>
              <a:t> </a:t>
            </a:r>
            <a:r>
              <a:rPr lang="es-CO" sz="1800" dirty="0">
                <a:solidFill>
                  <a:srgbClr val="A31515"/>
                </a:solidFill>
                <a:latin typeface="Cascadia Mono" panose="020B0609020000020004" pitchFamily="49" charset="0"/>
              </a:rPr>
              <a:t>&lt;</a:t>
            </a:r>
            <a:r>
              <a:rPr lang="es-CO" sz="1800" dirty="0" err="1">
                <a:solidFill>
                  <a:srgbClr val="A31515"/>
                </a:solidFill>
                <a:latin typeface="Cascadia Mono" panose="020B0609020000020004" pitchFamily="49" charset="0"/>
              </a:rPr>
              <a:t>stdio.h</a:t>
            </a:r>
            <a:r>
              <a:rPr lang="es-CO" sz="1800" dirty="0">
                <a:solidFill>
                  <a:srgbClr val="A31515"/>
                </a:solidFill>
                <a:latin typeface="Cascadia Mono" panose="020B0609020000020004" pitchFamily="49" charset="0"/>
              </a:rPr>
              <a:t>&gt;</a:t>
            </a:r>
            <a:endParaRPr lang="es-CO" sz="1800" dirty="0">
              <a:solidFill>
                <a:srgbClr val="000000"/>
              </a:solidFill>
              <a:latin typeface="Cascadia Mono" panose="020B0609020000020004" pitchFamily="49" charset="0"/>
            </a:endParaRPr>
          </a:p>
          <a:p>
            <a:r>
              <a:rPr lang="es-CO" sz="1800" dirty="0">
                <a:solidFill>
                  <a:srgbClr val="808080"/>
                </a:solidFill>
                <a:latin typeface="Cascadia Mono" panose="020B0609020000020004" pitchFamily="49" charset="0"/>
              </a:rPr>
              <a:t>#include</a:t>
            </a:r>
            <a:r>
              <a:rPr lang="es-CO" sz="1800" dirty="0">
                <a:solidFill>
                  <a:srgbClr val="000000"/>
                </a:solidFill>
                <a:latin typeface="Cascadia Mono" panose="020B0609020000020004" pitchFamily="49" charset="0"/>
              </a:rPr>
              <a:t> </a:t>
            </a:r>
            <a:r>
              <a:rPr lang="es-CO" sz="1800" dirty="0">
                <a:solidFill>
                  <a:srgbClr val="A31515"/>
                </a:solidFill>
                <a:latin typeface="Cascadia Mono" panose="020B0609020000020004" pitchFamily="49" charset="0"/>
              </a:rPr>
              <a:t>&lt;</a:t>
            </a:r>
            <a:r>
              <a:rPr lang="es-CO" sz="1800" dirty="0" err="1">
                <a:solidFill>
                  <a:srgbClr val="A31515"/>
                </a:solidFill>
                <a:latin typeface="Cascadia Mono" panose="020B0609020000020004" pitchFamily="49" charset="0"/>
              </a:rPr>
              <a:t>stdlib.h</a:t>
            </a:r>
            <a:r>
              <a:rPr lang="es-CO" sz="1800" dirty="0">
                <a:solidFill>
                  <a:srgbClr val="A31515"/>
                </a:solidFill>
                <a:latin typeface="Cascadia Mono" panose="020B0609020000020004" pitchFamily="49" charset="0"/>
              </a:rPr>
              <a:t>&gt;</a:t>
            </a:r>
            <a:endParaRPr lang="es-CO" sz="1800" dirty="0">
              <a:solidFill>
                <a:srgbClr val="000000"/>
              </a:solidFill>
              <a:latin typeface="Cascadia Mono" panose="020B0609020000020004" pitchFamily="49" charset="0"/>
            </a:endParaRPr>
          </a:p>
          <a:p>
            <a:endParaRPr lang="es-CO" sz="1800" dirty="0">
              <a:solidFill>
                <a:srgbClr val="000000"/>
              </a:solidFill>
              <a:latin typeface="Cascadia Mono" panose="020B0609020000020004" pitchFamily="49" charset="0"/>
            </a:endParaRPr>
          </a:p>
          <a:p>
            <a:r>
              <a:rPr lang="es-CO" sz="1800" dirty="0">
                <a:solidFill>
                  <a:srgbClr val="000000"/>
                </a:solidFill>
                <a:latin typeface="Cascadia Mono" panose="020B0609020000020004" pitchFamily="49" charset="0"/>
              </a:rPr>
              <a:t> </a:t>
            </a:r>
            <a:r>
              <a:rPr lang="es-CO" sz="1800" dirty="0">
                <a:solidFill>
                  <a:srgbClr val="008000"/>
                </a:solidFill>
                <a:latin typeface="Cascadia Mono" panose="020B0609020000020004" pitchFamily="49" charset="0"/>
              </a:rPr>
              <a:t>/*</a:t>
            </a:r>
            <a:endParaRPr lang="es-CO" sz="1800" dirty="0">
              <a:solidFill>
                <a:srgbClr val="000000"/>
              </a:solidFill>
              <a:latin typeface="Cascadia Mono" panose="020B0609020000020004" pitchFamily="49" charset="0"/>
            </a:endParaRPr>
          </a:p>
          <a:p>
            <a:r>
              <a:rPr lang="es-CO" sz="1800" dirty="0">
                <a:solidFill>
                  <a:srgbClr val="008000"/>
                </a:solidFill>
                <a:latin typeface="Cascadia Mono" panose="020B0609020000020004" pitchFamily="49" charset="0"/>
              </a:rPr>
              <a:t>  * </a:t>
            </a:r>
            <a:r>
              <a:rPr lang="es-CO" sz="1800" dirty="0" err="1">
                <a:solidFill>
                  <a:srgbClr val="008000"/>
                </a:solidFill>
                <a:latin typeface="Cascadia Mono" panose="020B0609020000020004" pitchFamily="49" charset="0"/>
              </a:rPr>
              <a:t>Demonstrates</a:t>
            </a:r>
            <a:r>
              <a:rPr lang="es-CO" sz="1800" dirty="0">
                <a:solidFill>
                  <a:srgbClr val="008000"/>
                </a:solidFill>
                <a:latin typeface="Cascadia Mono" panose="020B0609020000020004" pitchFamily="49" charset="0"/>
              </a:rPr>
              <a:t> </a:t>
            </a:r>
            <a:r>
              <a:rPr lang="es-CO" sz="1800" dirty="0" err="1">
                <a:solidFill>
                  <a:srgbClr val="008000"/>
                </a:solidFill>
                <a:latin typeface="Cascadia Mono" panose="020B0609020000020004" pitchFamily="49" charset="0"/>
              </a:rPr>
              <a:t>if</a:t>
            </a:r>
            <a:r>
              <a:rPr lang="es-CO" sz="1800" dirty="0">
                <a:solidFill>
                  <a:srgbClr val="008000"/>
                </a:solidFill>
                <a:latin typeface="Cascadia Mono" panose="020B0609020000020004" pitchFamily="49" charset="0"/>
              </a:rPr>
              <a:t> </a:t>
            </a:r>
            <a:r>
              <a:rPr lang="es-CO" sz="1800" dirty="0" err="1">
                <a:solidFill>
                  <a:srgbClr val="008000"/>
                </a:solidFill>
                <a:latin typeface="Cascadia Mono" panose="020B0609020000020004" pitchFamily="49" charset="0"/>
              </a:rPr>
              <a:t>statements</a:t>
            </a:r>
            <a:endParaRPr lang="es-CO" sz="1800" dirty="0">
              <a:solidFill>
                <a:srgbClr val="000000"/>
              </a:solidFill>
              <a:latin typeface="Cascadia Mono" panose="020B0609020000020004" pitchFamily="49" charset="0"/>
            </a:endParaRPr>
          </a:p>
          <a:p>
            <a:r>
              <a:rPr lang="es-CO" sz="1800" dirty="0">
                <a:solidFill>
                  <a:srgbClr val="008000"/>
                </a:solidFill>
                <a:latin typeface="Cascadia Mono" panose="020B0609020000020004" pitchFamily="49" charset="0"/>
              </a:rPr>
              <a:t>  */</a:t>
            </a:r>
            <a:endParaRPr lang="es-CO" sz="1800" dirty="0">
              <a:solidFill>
                <a:srgbClr val="000000"/>
              </a:solidFill>
              <a:latin typeface="Cascadia Mono" panose="020B0609020000020004" pitchFamily="49" charset="0"/>
            </a:endParaRPr>
          </a:p>
          <a:p>
            <a:r>
              <a:rPr lang="es-CO" sz="1800" dirty="0" err="1">
                <a:solidFill>
                  <a:srgbClr val="0000FF"/>
                </a:solidFill>
                <a:latin typeface="Cascadia Mono" panose="020B0609020000020004" pitchFamily="49" charset="0"/>
              </a:rPr>
              <a:t>int</a:t>
            </a:r>
            <a:r>
              <a:rPr lang="es-CO" sz="1800" dirty="0">
                <a:solidFill>
                  <a:srgbClr val="000000"/>
                </a:solidFill>
                <a:latin typeface="Cascadia Mono" panose="020B0609020000020004" pitchFamily="49" charset="0"/>
              </a:rPr>
              <a:t> </a:t>
            </a:r>
            <a:r>
              <a:rPr lang="es-CO" sz="1800" dirty="0" err="1">
                <a:solidFill>
                  <a:srgbClr val="000000"/>
                </a:solidFill>
                <a:latin typeface="Cascadia Mono" panose="020B0609020000020004" pitchFamily="49" charset="0"/>
              </a:rPr>
              <a:t>main</a:t>
            </a:r>
            <a:r>
              <a:rPr lang="es-CO" sz="1800" dirty="0">
                <a:solidFill>
                  <a:srgbClr val="000000"/>
                </a:solidFill>
                <a:latin typeface="Cascadia Mono" panose="020B0609020000020004" pitchFamily="49" charset="0"/>
              </a:rPr>
              <a:t>(</a:t>
            </a:r>
            <a:r>
              <a:rPr lang="es-CO" sz="1800" dirty="0" err="1">
                <a:solidFill>
                  <a:srgbClr val="0000FF"/>
                </a:solidFill>
                <a:latin typeface="Cascadia Mono" panose="020B0609020000020004" pitchFamily="49" charset="0"/>
              </a:rPr>
              <a:t>int</a:t>
            </a:r>
            <a:r>
              <a:rPr lang="es-CO" sz="1800" dirty="0">
                <a:solidFill>
                  <a:srgbClr val="000000"/>
                </a:solidFill>
                <a:latin typeface="Cascadia Mono" panose="020B0609020000020004" pitchFamily="49" charset="0"/>
              </a:rPr>
              <a:t> </a:t>
            </a:r>
            <a:r>
              <a:rPr lang="es-CO" sz="1800" dirty="0" err="1">
                <a:solidFill>
                  <a:srgbClr val="808080"/>
                </a:solidFill>
                <a:latin typeface="Cascadia Mono" panose="020B0609020000020004" pitchFamily="49" charset="0"/>
              </a:rPr>
              <a:t>argc</a:t>
            </a:r>
            <a:r>
              <a:rPr lang="es-CO" sz="1800" dirty="0">
                <a:solidFill>
                  <a:srgbClr val="000000"/>
                </a:solidFill>
                <a:latin typeface="Cascadia Mono" panose="020B0609020000020004" pitchFamily="49" charset="0"/>
              </a:rPr>
              <a:t>, </a:t>
            </a:r>
            <a:r>
              <a:rPr lang="es-CO" sz="1800" dirty="0" err="1">
                <a:solidFill>
                  <a:srgbClr val="0000FF"/>
                </a:solidFill>
                <a:latin typeface="Cascadia Mono" panose="020B0609020000020004" pitchFamily="49" charset="0"/>
              </a:rPr>
              <a:t>char</a:t>
            </a:r>
            <a:r>
              <a:rPr lang="es-CO" sz="1800" dirty="0">
                <a:solidFill>
                  <a:srgbClr val="000000"/>
                </a:solidFill>
                <a:latin typeface="Cascadia Mono" panose="020B0609020000020004" pitchFamily="49" charset="0"/>
              </a:rPr>
              <a:t>** </a:t>
            </a:r>
            <a:r>
              <a:rPr lang="es-CO" sz="1800" dirty="0" err="1">
                <a:solidFill>
                  <a:srgbClr val="808080"/>
                </a:solidFill>
                <a:latin typeface="Cascadia Mono" panose="020B0609020000020004" pitchFamily="49" charset="0"/>
              </a:rPr>
              <a:t>argv</a:t>
            </a:r>
            <a:r>
              <a:rPr lang="es-CO" sz="1800" dirty="0">
                <a:solidFill>
                  <a:srgbClr val="000000"/>
                </a:solidFill>
                <a:latin typeface="Cascadia Mono" panose="020B0609020000020004" pitchFamily="49" charset="0"/>
              </a:rPr>
              <a:t>)</a:t>
            </a:r>
          </a:p>
          <a:p>
            <a:r>
              <a:rPr lang="es-CO" sz="1800" dirty="0">
                <a:solidFill>
                  <a:srgbClr val="000000"/>
                </a:solidFill>
                <a:latin typeface="Cascadia Mono" panose="020B0609020000020004" pitchFamily="49" charset="0"/>
              </a:rPr>
              <a:t>{</a:t>
            </a:r>
          </a:p>
          <a:p>
            <a:endParaRPr lang="es-CO" sz="1800" dirty="0">
              <a:solidFill>
                <a:srgbClr val="000000"/>
              </a:solidFill>
              <a:latin typeface="Cascadia Mono" panose="020B0609020000020004" pitchFamily="49" charset="0"/>
            </a:endParaRPr>
          </a:p>
          <a:p>
            <a:endParaRPr lang="es-CO" sz="1800" dirty="0">
              <a:solidFill>
                <a:srgbClr val="000000"/>
              </a:solidFill>
              <a:latin typeface="Cascadia Mono" panose="020B0609020000020004" pitchFamily="49" charset="0"/>
            </a:endParaRPr>
          </a:p>
          <a:p>
            <a:r>
              <a:rPr lang="es-CO" sz="1800" dirty="0" err="1">
                <a:solidFill>
                  <a:srgbClr val="0000FF"/>
                </a:solidFill>
                <a:latin typeface="Cascadia Mono" panose="020B0609020000020004" pitchFamily="49" charset="0"/>
              </a:rPr>
              <a:t>return</a:t>
            </a:r>
            <a:r>
              <a:rPr lang="es-CO" sz="1800" dirty="0">
                <a:solidFill>
                  <a:srgbClr val="000000"/>
                </a:solidFill>
                <a:latin typeface="Cascadia Mono" panose="020B0609020000020004" pitchFamily="49" charset="0"/>
              </a:rPr>
              <a:t> (</a:t>
            </a:r>
            <a:r>
              <a:rPr lang="es-CO" sz="1800" dirty="0">
                <a:solidFill>
                  <a:srgbClr val="6F008A"/>
                </a:solidFill>
                <a:latin typeface="Cascadia Mono" panose="020B0609020000020004" pitchFamily="49" charset="0"/>
              </a:rPr>
              <a:t>EXIT_SUCCESS</a:t>
            </a:r>
            <a:r>
              <a:rPr lang="es-CO" sz="1800" dirty="0">
                <a:solidFill>
                  <a:srgbClr val="000000"/>
                </a:solidFill>
                <a:latin typeface="Cascadia Mono" panose="020B0609020000020004" pitchFamily="49" charset="0"/>
              </a:rPr>
              <a:t>);</a:t>
            </a:r>
          </a:p>
          <a:p>
            <a:r>
              <a:rPr lang="es-CO" sz="1800" dirty="0">
                <a:solidFill>
                  <a:srgbClr val="000000"/>
                </a:solidFill>
                <a:latin typeface="Cascadia Mono" panose="020B0609020000020004" pitchFamily="49" charset="0"/>
              </a:rPr>
              <a:t>}</a:t>
            </a:r>
          </a:p>
        </p:txBody>
      </p:sp>
    </p:spTree>
    <p:extLst>
      <p:ext uri="{BB962C8B-B14F-4D97-AF65-F5344CB8AC3E}">
        <p14:creationId xmlns:p14="http://schemas.microsoft.com/office/powerpoint/2010/main" val="1067339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C81D4A4-BC43-4959-A9E6-8B543891A013}"/>
              </a:ext>
            </a:extLst>
          </p:cNvPr>
          <p:cNvSpPr txBox="1"/>
          <p:nvPr/>
        </p:nvSpPr>
        <p:spPr>
          <a:xfrm>
            <a:off x="784782" y="409222"/>
            <a:ext cx="6094428" cy="369332"/>
          </a:xfrm>
          <a:prstGeom prst="rect">
            <a:avLst/>
          </a:prstGeom>
          <a:noFill/>
        </p:spPr>
        <p:txBody>
          <a:bodyPr wrap="square">
            <a:spAutoFit/>
          </a:bodyPr>
          <a:lstStyle/>
          <a:p>
            <a:r>
              <a:rPr lang="en-US" sz="1800" dirty="0">
                <a:solidFill>
                  <a:srgbClr val="808080"/>
                </a:solidFill>
                <a:latin typeface="Cascadia Mono" panose="020B0609020000020004" pitchFamily="49" charset="0"/>
              </a:rPr>
              <a:t>#define</a:t>
            </a:r>
            <a:r>
              <a:rPr lang="en-US" sz="1800" dirty="0">
                <a:solidFill>
                  <a:srgbClr val="000000"/>
                </a:solidFill>
                <a:latin typeface="Cascadia Mono" panose="020B0609020000020004" pitchFamily="49" charset="0"/>
              </a:rPr>
              <a:t> </a:t>
            </a:r>
            <a:r>
              <a:rPr lang="en-US" sz="1800" dirty="0">
                <a:solidFill>
                  <a:srgbClr val="6F008A"/>
                </a:solidFill>
                <a:latin typeface="Cascadia Mono" panose="020B0609020000020004" pitchFamily="49" charset="0"/>
              </a:rPr>
              <a:t>_CRT_SECURE_NO_WARNINGS</a:t>
            </a:r>
            <a:endParaRPr lang="en-US" sz="1800" dirty="0">
              <a:solidFill>
                <a:srgbClr val="000000"/>
              </a:solidFill>
              <a:latin typeface="Cascadia Mono" panose="020B0609020000020004" pitchFamily="49" charset="0"/>
            </a:endParaRPr>
          </a:p>
        </p:txBody>
      </p:sp>
      <p:sp>
        <p:nvSpPr>
          <p:cNvPr id="5" name="CuadroTexto 4">
            <a:extLst>
              <a:ext uri="{FF2B5EF4-FFF2-40B4-BE49-F238E27FC236}">
                <a16:creationId xmlns:a16="http://schemas.microsoft.com/office/drawing/2014/main" id="{ADEDA159-E738-4639-BC28-AA4C27F9AAEF}"/>
              </a:ext>
            </a:extLst>
          </p:cNvPr>
          <p:cNvSpPr txBox="1"/>
          <p:nvPr/>
        </p:nvSpPr>
        <p:spPr>
          <a:xfrm>
            <a:off x="558537" y="1523768"/>
            <a:ext cx="10074897" cy="1200329"/>
          </a:xfrm>
          <a:prstGeom prst="rect">
            <a:avLst/>
          </a:prstGeom>
          <a:noFill/>
        </p:spPr>
        <p:txBody>
          <a:bodyPr wrap="square">
            <a:spAutoFit/>
          </a:bodyPr>
          <a:lstStyle/>
          <a:p>
            <a:r>
              <a:rPr lang="es-ES" dirty="0"/>
              <a:t>La biblioteca en tiempo de ejecución de Microsoft proporciona las rutinas para programar para el sistema operativo Microsoft Windows. Estas rutinas automatizan muchas tareas comunes de programación que no proporcionan los lenguajes C y C++.</a:t>
            </a:r>
          </a:p>
          <a:p>
            <a:endParaRPr lang="es-ES" dirty="0"/>
          </a:p>
        </p:txBody>
      </p:sp>
      <p:sp>
        <p:nvSpPr>
          <p:cNvPr id="7" name="CuadroTexto 6">
            <a:extLst>
              <a:ext uri="{FF2B5EF4-FFF2-40B4-BE49-F238E27FC236}">
                <a16:creationId xmlns:a16="http://schemas.microsoft.com/office/drawing/2014/main" id="{9235086E-E93E-4649-8A92-A36651CC74E3}"/>
              </a:ext>
            </a:extLst>
          </p:cNvPr>
          <p:cNvSpPr txBox="1"/>
          <p:nvPr/>
        </p:nvSpPr>
        <p:spPr>
          <a:xfrm>
            <a:off x="662234" y="2656576"/>
            <a:ext cx="10074896" cy="1477328"/>
          </a:xfrm>
          <a:prstGeom prst="rect">
            <a:avLst/>
          </a:prstGeom>
          <a:noFill/>
        </p:spPr>
        <p:txBody>
          <a:bodyPr wrap="square">
            <a:spAutoFit/>
          </a:bodyPr>
          <a:lstStyle/>
          <a:p>
            <a:r>
              <a:rPr lang="es-ES" dirty="0"/>
              <a:t>Microsoft desusó algunas funciones y globales de la biblioteca estándar de CRT y C++ porque hay versiones más seguras disponibles. La mayoría de las funciones en desuso permiten el acceso de lectura o escritura no activado a los búferes. Su uso indebido puede dar lugar a problemas graves de seguridad. El compilador emite una advertencia de desuso para estas funciones y sugiere la función preferida.</a:t>
            </a:r>
          </a:p>
          <a:p>
            <a:endParaRPr lang="es-ES" dirty="0"/>
          </a:p>
        </p:txBody>
      </p:sp>
    </p:spTree>
    <p:extLst>
      <p:ext uri="{BB962C8B-B14F-4D97-AF65-F5344CB8AC3E}">
        <p14:creationId xmlns:p14="http://schemas.microsoft.com/office/powerpoint/2010/main" val="36115567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0DDAC4E1-67DA-41F1-9C9D-86E06DD62095}"/>
              </a:ext>
            </a:extLst>
          </p:cNvPr>
          <p:cNvSpPr txBox="1"/>
          <p:nvPr/>
        </p:nvSpPr>
        <p:spPr>
          <a:xfrm>
            <a:off x="1166567" y="0"/>
            <a:ext cx="6537488" cy="6463308"/>
          </a:xfrm>
          <a:prstGeom prst="rect">
            <a:avLst/>
          </a:prstGeom>
          <a:noFill/>
        </p:spPr>
        <p:txBody>
          <a:bodyPr wrap="square">
            <a:spAutoFit/>
          </a:bodyPr>
          <a:lstStyle/>
          <a:p>
            <a:r>
              <a:rPr lang="es-CO" sz="1800" dirty="0">
                <a:solidFill>
                  <a:srgbClr val="008000"/>
                </a:solidFill>
                <a:latin typeface="Cascadia Mono" panose="020B0609020000020004" pitchFamily="49" charset="0"/>
              </a:rPr>
              <a:t>/*</a:t>
            </a:r>
            <a:endParaRPr lang="es-CO" sz="1800" dirty="0">
              <a:solidFill>
                <a:srgbClr val="000000"/>
              </a:solidFill>
              <a:latin typeface="Cascadia Mono" panose="020B0609020000020004" pitchFamily="49" charset="0"/>
            </a:endParaRPr>
          </a:p>
          <a:p>
            <a:r>
              <a:rPr lang="es-CO" sz="1800" dirty="0">
                <a:solidFill>
                  <a:srgbClr val="008000"/>
                </a:solidFill>
                <a:latin typeface="Cascadia Mono" panose="020B0609020000020004" pitchFamily="49" charset="0"/>
              </a:rPr>
              <a:t> * File:   </a:t>
            </a:r>
            <a:r>
              <a:rPr lang="es-CO" sz="1800" dirty="0" err="1">
                <a:solidFill>
                  <a:srgbClr val="008000"/>
                </a:solidFill>
                <a:latin typeface="Cascadia Mono" panose="020B0609020000020004" pitchFamily="49" charset="0"/>
              </a:rPr>
              <a:t>main.c</a:t>
            </a:r>
            <a:endParaRPr lang="es-CO" sz="1800" dirty="0">
              <a:solidFill>
                <a:srgbClr val="000000"/>
              </a:solidFill>
              <a:latin typeface="Cascadia Mono" panose="020B0609020000020004" pitchFamily="49" charset="0"/>
            </a:endParaRPr>
          </a:p>
          <a:p>
            <a:r>
              <a:rPr lang="es-CO" sz="1800" dirty="0">
                <a:solidFill>
                  <a:srgbClr val="008000"/>
                </a:solidFill>
                <a:latin typeface="Cascadia Mono" panose="020B0609020000020004" pitchFamily="49" charset="0"/>
              </a:rPr>
              <a:t> * </a:t>
            </a:r>
            <a:r>
              <a:rPr lang="es-CO" sz="1800" dirty="0" err="1">
                <a:solidFill>
                  <a:srgbClr val="008000"/>
                </a:solidFill>
                <a:latin typeface="Cascadia Mono" panose="020B0609020000020004" pitchFamily="49" charset="0"/>
              </a:rPr>
              <a:t>Author</a:t>
            </a:r>
            <a:r>
              <a:rPr lang="es-CO" sz="1800" dirty="0">
                <a:solidFill>
                  <a:srgbClr val="008000"/>
                </a:solidFill>
                <a:latin typeface="Cascadia Mono" panose="020B0609020000020004" pitchFamily="49" charset="0"/>
              </a:rPr>
              <a:t>: Dr. T</a:t>
            </a:r>
            <a:endParaRPr lang="es-CO" sz="1800" dirty="0">
              <a:solidFill>
                <a:srgbClr val="000000"/>
              </a:solidFill>
              <a:latin typeface="Cascadia Mono" panose="020B0609020000020004" pitchFamily="49" charset="0"/>
            </a:endParaRPr>
          </a:p>
          <a:p>
            <a:r>
              <a:rPr lang="es-CO" sz="1800" dirty="0">
                <a:solidFill>
                  <a:srgbClr val="008000"/>
                </a:solidFill>
                <a:latin typeface="Cascadia Mono" panose="020B0609020000020004" pitchFamily="49" charset="0"/>
              </a:rPr>
              <a:t> */</a:t>
            </a:r>
            <a:endParaRPr lang="es-CO" sz="1800" dirty="0">
              <a:solidFill>
                <a:srgbClr val="000000"/>
              </a:solidFill>
              <a:latin typeface="Cascadia Mono" panose="020B0609020000020004" pitchFamily="49" charset="0"/>
            </a:endParaRPr>
          </a:p>
          <a:p>
            <a:endParaRPr lang="es-CO" sz="1800" dirty="0">
              <a:solidFill>
                <a:srgbClr val="000000"/>
              </a:solidFill>
              <a:latin typeface="Cascadia Mono" panose="020B0609020000020004" pitchFamily="49" charset="0"/>
            </a:endParaRPr>
          </a:p>
          <a:p>
            <a:r>
              <a:rPr lang="en-US" sz="1800" dirty="0">
                <a:solidFill>
                  <a:srgbClr val="808080"/>
                </a:solidFill>
                <a:latin typeface="Cascadia Mono" panose="020B0609020000020004" pitchFamily="49" charset="0"/>
              </a:rPr>
              <a:t>#define</a:t>
            </a:r>
            <a:r>
              <a:rPr lang="en-US" sz="1800" dirty="0">
                <a:solidFill>
                  <a:srgbClr val="000000"/>
                </a:solidFill>
                <a:latin typeface="Cascadia Mono" panose="020B0609020000020004" pitchFamily="49" charset="0"/>
              </a:rPr>
              <a:t> </a:t>
            </a:r>
            <a:r>
              <a:rPr lang="en-US" sz="1800" dirty="0">
                <a:solidFill>
                  <a:srgbClr val="6F008A"/>
                </a:solidFill>
                <a:latin typeface="Cascadia Mono" panose="020B0609020000020004" pitchFamily="49" charset="0"/>
              </a:rPr>
              <a:t>_CRT_SECURE_NO_WARNINGS</a:t>
            </a:r>
            <a:endParaRPr lang="en-US" sz="1800" dirty="0">
              <a:solidFill>
                <a:srgbClr val="000000"/>
              </a:solidFill>
              <a:latin typeface="Cascadia Mono" panose="020B0609020000020004" pitchFamily="49" charset="0"/>
            </a:endParaRPr>
          </a:p>
          <a:p>
            <a:r>
              <a:rPr lang="es-CO" sz="1800" dirty="0">
                <a:solidFill>
                  <a:srgbClr val="000000"/>
                </a:solidFill>
                <a:latin typeface="Cascadia Mono" panose="020B0609020000020004" pitchFamily="49" charset="0"/>
              </a:rPr>
              <a:t> </a:t>
            </a:r>
            <a:r>
              <a:rPr lang="es-CO" sz="1800" dirty="0">
                <a:solidFill>
                  <a:srgbClr val="808080"/>
                </a:solidFill>
                <a:latin typeface="Cascadia Mono" panose="020B0609020000020004" pitchFamily="49" charset="0"/>
              </a:rPr>
              <a:t>#include</a:t>
            </a:r>
            <a:r>
              <a:rPr lang="es-CO" sz="1800" dirty="0">
                <a:solidFill>
                  <a:srgbClr val="000000"/>
                </a:solidFill>
                <a:latin typeface="Cascadia Mono" panose="020B0609020000020004" pitchFamily="49" charset="0"/>
              </a:rPr>
              <a:t> </a:t>
            </a:r>
            <a:r>
              <a:rPr lang="es-CO" sz="1800" dirty="0">
                <a:solidFill>
                  <a:srgbClr val="A31515"/>
                </a:solidFill>
                <a:latin typeface="Cascadia Mono" panose="020B0609020000020004" pitchFamily="49" charset="0"/>
              </a:rPr>
              <a:t>&lt;</a:t>
            </a:r>
            <a:r>
              <a:rPr lang="es-CO" sz="1800" dirty="0" err="1">
                <a:solidFill>
                  <a:srgbClr val="A31515"/>
                </a:solidFill>
                <a:latin typeface="Cascadia Mono" panose="020B0609020000020004" pitchFamily="49" charset="0"/>
              </a:rPr>
              <a:t>stdio.h</a:t>
            </a:r>
            <a:r>
              <a:rPr lang="es-CO" sz="1800" dirty="0">
                <a:solidFill>
                  <a:srgbClr val="A31515"/>
                </a:solidFill>
                <a:latin typeface="Cascadia Mono" panose="020B0609020000020004" pitchFamily="49" charset="0"/>
              </a:rPr>
              <a:t>&gt;</a:t>
            </a:r>
            <a:endParaRPr lang="es-CO" sz="1800" dirty="0">
              <a:solidFill>
                <a:srgbClr val="000000"/>
              </a:solidFill>
              <a:latin typeface="Cascadia Mono" panose="020B0609020000020004" pitchFamily="49" charset="0"/>
            </a:endParaRPr>
          </a:p>
          <a:p>
            <a:r>
              <a:rPr lang="es-CO" sz="1800" dirty="0">
                <a:solidFill>
                  <a:srgbClr val="808080"/>
                </a:solidFill>
                <a:latin typeface="Cascadia Mono" panose="020B0609020000020004" pitchFamily="49" charset="0"/>
              </a:rPr>
              <a:t>#include</a:t>
            </a:r>
            <a:r>
              <a:rPr lang="es-CO" sz="1800" dirty="0">
                <a:solidFill>
                  <a:srgbClr val="000000"/>
                </a:solidFill>
                <a:latin typeface="Cascadia Mono" panose="020B0609020000020004" pitchFamily="49" charset="0"/>
              </a:rPr>
              <a:t> </a:t>
            </a:r>
            <a:r>
              <a:rPr lang="es-CO" sz="1800" dirty="0">
                <a:solidFill>
                  <a:srgbClr val="A31515"/>
                </a:solidFill>
                <a:latin typeface="Cascadia Mono" panose="020B0609020000020004" pitchFamily="49" charset="0"/>
              </a:rPr>
              <a:t>&lt;</a:t>
            </a:r>
            <a:r>
              <a:rPr lang="es-CO" sz="1800" dirty="0" err="1">
                <a:solidFill>
                  <a:srgbClr val="A31515"/>
                </a:solidFill>
                <a:latin typeface="Cascadia Mono" panose="020B0609020000020004" pitchFamily="49" charset="0"/>
              </a:rPr>
              <a:t>stdlib.h</a:t>
            </a:r>
            <a:r>
              <a:rPr lang="es-CO" sz="1800" dirty="0">
                <a:solidFill>
                  <a:srgbClr val="A31515"/>
                </a:solidFill>
                <a:latin typeface="Cascadia Mono" panose="020B0609020000020004" pitchFamily="49" charset="0"/>
              </a:rPr>
              <a:t>&gt;</a:t>
            </a:r>
            <a:endParaRPr lang="es-CO" sz="1800" dirty="0">
              <a:solidFill>
                <a:srgbClr val="000000"/>
              </a:solidFill>
              <a:latin typeface="Cascadia Mono" panose="020B0609020000020004" pitchFamily="49" charset="0"/>
            </a:endParaRPr>
          </a:p>
          <a:p>
            <a:endParaRPr lang="es-CO" sz="1800" dirty="0">
              <a:solidFill>
                <a:srgbClr val="000000"/>
              </a:solidFill>
              <a:latin typeface="Cascadia Mono" panose="020B0609020000020004" pitchFamily="49" charset="0"/>
            </a:endParaRPr>
          </a:p>
          <a:p>
            <a:r>
              <a:rPr lang="es-CO" sz="1800" dirty="0">
                <a:solidFill>
                  <a:srgbClr val="000000"/>
                </a:solidFill>
                <a:latin typeface="Cascadia Mono" panose="020B0609020000020004" pitchFamily="49" charset="0"/>
              </a:rPr>
              <a:t> </a:t>
            </a:r>
            <a:r>
              <a:rPr lang="es-CO" sz="1800" dirty="0">
                <a:solidFill>
                  <a:srgbClr val="008000"/>
                </a:solidFill>
                <a:latin typeface="Cascadia Mono" panose="020B0609020000020004" pitchFamily="49" charset="0"/>
              </a:rPr>
              <a:t>/*</a:t>
            </a:r>
            <a:endParaRPr lang="es-CO" sz="1800" dirty="0">
              <a:solidFill>
                <a:srgbClr val="000000"/>
              </a:solidFill>
              <a:latin typeface="Cascadia Mono" panose="020B0609020000020004" pitchFamily="49" charset="0"/>
            </a:endParaRPr>
          </a:p>
          <a:p>
            <a:r>
              <a:rPr lang="es-CO" sz="1800" dirty="0">
                <a:solidFill>
                  <a:srgbClr val="008000"/>
                </a:solidFill>
                <a:latin typeface="Cascadia Mono" panose="020B0609020000020004" pitchFamily="49" charset="0"/>
              </a:rPr>
              <a:t>  * </a:t>
            </a:r>
            <a:r>
              <a:rPr lang="es-CO" sz="1800" dirty="0" err="1">
                <a:solidFill>
                  <a:srgbClr val="008000"/>
                </a:solidFill>
                <a:latin typeface="Cascadia Mono" panose="020B0609020000020004" pitchFamily="49" charset="0"/>
              </a:rPr>
              <a:t>Demonstrates</a:t>
            </a:r>
            <a:r>
              <a:rPr lang="es-CO" sz="1800" dirty="0">
                <a:solidFill>
                  <a:srgbClr val="008000"/>
                </a:solidFill>
                <a:latin typeface="Cascadia Mono" panose="020B0609020000020004" pitchFamily="49" charset="0"/>
              </a:rPr>
              <a:t> </a:t>
            </a:r>
            <a:r>
              <a:rPr lang="es-CO" sz="1800" dirty="0" err="1">
                <a:solidFill>
                  <a:srgbClr val="008000"/>
                </a:solidFill>
                <a:latin typeface="Cascadia Mono" panose="020B0609020000020004" pitchFamily="49" charset="0"/>
              </a:rPr>
              <a:t>if</a:t>
            </a:r>
            <a:r>
              <a:rPr lang="es-CO" sz="1800" dirty="0">
                <a:solidFill>
                  <a:srgbClr val="008000"/>
                </a:solidFill>
                <a:latin typeface="Cascadia Mono" panose="020B0609020000020004" pitchFamily="49" charset="0"/>
              </a:rPr>
              <a:t> </a:t>
            </a:r>
            <a:r>
              <a:rPr lang="es-CO" sz="1800" dirty="0" err="1">
                <a:solidFill>
                  <a:srgbClr val="008000"/>
                </a:solidFill>
                <a:latin typeface="Cascadia Mono" panose="020B0609020000020004" pitchFamily="49" charset="0"/>
              </a:rPr>
              <a:t>statements</a:t>
            </a:r>
            <a:endParaRPr lang="es-CO" sz="1800" dirty="0">
              <a:solidFill>
                <a:srgbClr val="000000"/>
              </a:solidFill>
              <a:latin typeface="Cascadia Mono" panose="020B0609020000020004" pitchFamily="49" charset="0"/>
            </a:endParaRPr>
          </a:p>
          <a:p>
            <a:r>
              <a:rPr lang="es-CO" sz="1800" dirty="0">
                <a:solidFill>
                  <a:srgbClr val="008000"/>
                </a:solidFill>
                <a:latin typeface="Cascadia Mono" panose="020B0609020000020004" pitchFamily="49" charset="0"/>
              </a:rPr>
              <a:t>  */</a:t>
            </a:r>
            <a:endParaRPr lang="es-CO" sz="1800" dirty="0">
              <a:solidFill>
                <a:srgbClr val="000000"/>
              </a:solidFill>
              <a:latin typeface="Cascadia Mono" panose="020B0609020000020004" pitchFamily="49" charset="0"/>
            </a:endParaRPr>
          </a:p>
          <a:p>
            <a:r>
              <a:rPr lang="es-CO" sz="1800" dirty="0" err="1">
                <a:solidFill>
                  <a:srgbClr val="0000FF"/>
                </a:solidFill>
                <a:latin typeface="Cascadia Mono" panose="020B0609020000020004" pitchFamily="49" charset="0"/>
              </a:rPr>
              <a:t>int</a:t>
            </a:r>
            <a:r>
              <a:rPr lang="es-CO" sz="1800" dirty="0">
                <a:solidFill>
                  <a:srgbClr val="000000"/>
                </a:solidFill>
                <a:latin typeface="Cascadia Mono" panose="020B0609020000020004" pitchFamily="49" charset="0"/>
              </a:rPr>
              <a:t> </a:t>
            </a:r>
            <a:r>
              <a:rPr lang="es-CO" sz="1800" dirty="0" err="1">
                <a:solidFill>
                  <a:srgbClr val="000000"/>
                </a:solidFill>
                <a:latin typeface="Cascadia Mono" panose="020B0609020000020004" pitchFamily="49" charset="0"/>
              </a:rPr>
              <a:t>main</a:t>
            </a:r>
            <a:r>
              <a:rPr lang="es-CO" sz="1800" dirty="0">
                <a:solidFill>
                  <a:srgbClr val="000000"/>
                </a:solidFill>
                <a:latin typeface="Cascadia Mono" panose="020B0609020000020004" pitchFamily="49" charset="0"/>
              </a:rPr>
              <a:t>(</a:t>
            </a:r>
            <a:r>
              <a:rPr lang="es-CO" sz="1800" dirty="0" err="1">
                <a:solidFill>
                  <a:srgbClr val="0000FF"/>
                </a:solidFill>
                <a:latin typeface="Cascadia Mono" panose="020B0609020000020004" pitchFamily="49" charset="0"/>
              </a:rPr>
              <a:t>int</a:t>
            </a:r>
            <a:r>
              <a:rPr lang="es-CO" sz="1800" dirty="0">
                <a:solidFill>
                  <a:srgbClr val="000000"/>
                </a:solidFill>
                <a:latin typeface="Cascadia Mono" panose="020B0609020000020004" pitchFamily="49" charset="0"/>
              </a:rPr>
              <a:t> </a:t>
            </a:r>
            <a:r>
              <a:rPr lang="es-CO" sz="1800" dirty="0" err="1">
                <a:solidFill>
                  <a:srgbClr val="808080"/>
                </a:solidFill>
                <a:latin typeface="Cascadia Mono" panose="020B0609020000020004" pitchFamily="49" charset="0"/>
              </a:rPr>
              <a:t>argc</a:t>
            </a:r>
            <a:r>
              <a:rPr lang="es-CO" sz="1800" dirty="0">
                <a:solidFill>
                  <a:srgbClr val="000000"/>
                </a:solidFill>
                <a:latin typeface="Cascadia Mono" panose="020B0609020000020004" pitchFamily="49" charset="0"/>
              </a:rPr>
              <a:t>, </a:t>
            </a:r>
            <a:r>
              <a:rPr lang="es-CO" sz="1800" dirty="0" err="1">
                <a:solidFill>
                  <a:srgbClr val="0000FF"/>
                </a:solidFill>
                <a:latin typeface="Cascadia Mono" panose="020B0609020000020004" pitchFamily="49" charset="0"/>
              </a:rPr>
              <a:t>char</a:t>
            </a:r>
            <a:r>
              <a:rPr lang="es-CO" sz="1800" dirty="0">
                <a:solidFill>
                  <a:srgbClr val="000000"/>
                </a:solidFill>
                <a:latin typeface="Cascadia Mono" panose="020B0609020000020004" pitchFamily="49" charset="0"/>
              </a:rPr>
              <a:t>** </a:t>
            </a:r>
            <a:r>
              <a:rPr lang="es-CO" sz="1800" dirty="0" err="1">
                <a:solidFill>
                  <a:srgbClr val="808080"/>
                </a:solidFill>
                <a:latin typeface="Cascadia Mono" panose="020B0609020000020004" pitchFamily="49" charset="0"/>
              </a:rPr>
              <a:t>argv</a:t>
            </a:r>
            <a:r>
              <a:rPr lang="es-CO" sz="1800" dirty="0">
                <a:solidFill>
                  <a:srgbClr val="000000"/>
                </a:solidFill>
                <a:latin typeface="Cascadia Mono" panose="020B0609020000020004" pitchFamily="49" charset="0"/>
              </a:rPr>
              <a:t>)</a:t>
            </a:r>
          </a:p>
          <a:p>
            <a:r>
              <a:rPr lang="es-CO" sz="1800" dirty="0">
                <a:solidFill>
                  <a:srgbClr val="000000"/>
                </a:solidFill>
                <a:latin typeface="Cascadia Mono" panose="020B0609020000020004" pitchFamily="49" charset="0"/>
              </a:rPr>
              <a:t>{</a:t>
            </a:r>
          </a:p>
          <a:p>
            <a:r>
              <a:rPr lang="es-CO" sz="1800" dirty="0" err="1">
                <a:solidFill>
                  <a:srgbClr val="0000FF"/>
                </a:solidFill>
                <a:latin typeface="Cascadia Mono" panose="020B0609020000020004" pitchFamily="49" charset="0"/>
              </a:rPr>
              <a:t>char</a:t>
            </a:r>
            <a:r>
              <a:rPr lang="es-CO" sz="1800" dirty="0">
                <a:solidFill>
                  <a:srgbClr val="000000"/>
                </a:solidFill>
                <a:latin typeface="Cascadia Mono" panose="020B0609020000020004" pitchFamily="49" charset="0"/>
              </a:rPr>
              <a:t> </a:t>
            </a:r>
            <a:r>
              <a:rPr lang="es-CO" sz="1800" dirty="0" err="1">
                <a:solidFill>
                  <a:srgbClr val="000000"/>
                </a:solidFill>
                <a:latin typeface="Cascadia Mono" panose="020B0609020000020004" pitchFamily="49" charset="0"/>
              </a:rPr>
              <a:t>answer</a:t>
            </a:r>
            <a:r>
              <a:rPr lang="es-CO" sz="1800" dirty="0">
                <a:solidFill>
                  <a:srgbClr val="000000"/>
                </a:solidFill>
                <a:latin typeface="Cascadia Mono" panose="020B0609020000020004" pitchFamily="49" charset="0"/>
              </a:rPr>
              <a:t>;</a:t>
            </a:r>
          </a:p>
          <a:p>
            <a:endParaRPr lang="es-CO" sz="1800" dirty="0">
              <a:solidFill>
                <a:srgbClr val="000000"/>
              </a:solidFill>
              <a:latin typeface="Cascadia Mono" panose="020B0609020000020004" pitchFamily="49" charset="0"/>
            </a:endParaRPr>
          </a:p>
          <a:p>
            <a:r>
              <a:rPr lang="en-US" sz="1800" dirty="0">
                <a:solidFill>
                  <a:srgbClr val="008000"/>
                </a:solidFill>
                <a:latin typeface="Cascadia Mono" panose="020B0609020000020004" pitchFamily="49" charset="0"/>
              </a:rPr>
              <a:t>// prompt for and get answer</a:t>
            </a:r>
            <a:endParaRPr lang="en-US" sz="1800" dirty="0">
              <a:solidFill>
                <a:srgbClr val="000000"/>
              </a:solidFill>
              <a:latin typeface="Cascadia Mono" panose="020B0609020000020004" pitchFamily="49" charset="0"/>
            </a:endParaRPr>
          </a:p>
          <a:p>
            <a:r>
              <a:rPr lang="en-US" sz="1800" dirty="0" err="1">
                <a:solidFill>
                  <a:srgbClr val="000000"/>
                </a:solidFill>
                <a:latin typeface="Cascadia Mono" panose="020B0609020000020004" pitchFamily="49" charset="0"/>
              </a:rPr>
              <a:t>printf</a:t>
            </a:r>
            <a:r>
              <a:rPr lang="en-US" sz="1800" dirty="0">
                <a:solidFill>
                  <a:srgbClr val="000000"/>
                </a:solidFill>
                <a:latin typeface="Cascadia Mono" panose="020B0609020000020004" pitchFamily="49" charset="0"/>
              </a:rPr>
              <a:t>(</a:t>
            </a:r>
            <a:r>
              <a:rPr lang="en-US" sz="1800" dirty="0">
                <a:solidFill>
                  <a:srgbClr val="A31515"/>
                </a:solidFill>
                <a:latin typeface="Cascadia Mono" panose="020B0609020000020004" pitchFamily="49" charset="0"/>
              </a:rPr>
              <a:t>"Do you like pizza (y or n)? </a:t>
            </a:r>
            <a:r>
              <a:rPr lang="es-CO" sz="1800" dirty="0">
                <a:solidFill>
                  <a:srgbClr val="A31515"/>
                </a:solidFill>
                <a:latin typeface="Cascadia Mono" panose="020B0609020000020004" pitchFamily="49" charset="0"/>
              </a:rPr>
              <a:t>\n</a:t>
            </a:r>
            <a:r>
              <a:rPr lang="en-US" sz="1800" dirty="0">
                <a:solidFill>
                  <a:srgbClr val="A31515"/>
                </a:solidFill>
                <a:latin typeface="Cascadia Mono" panose="020B0609020000020004" pitchFamily="49" charset="0"/>
              </a:rPr>
              <a:t>"</a:t>
            </a:r>
            <a:r>
              <a:rPr lang="en-US" sz="1800" dirty="0">
                <a:solidFill>
                  <a:srgbClr val="000000"/>
                </a:solidFill>
                <a:latin typeface="Cascadia Mono" panose="020B0609020000020004" pitchFamily="49" charset="0"/>
              </a:rPr>
              <a:t>);</a:t>
            </a:r>
          </a:p>
          <a:p>
            <a:r>
              <a:rPr lang="es-CO" sz="1800" dirty="0" err="1">
                <a:solidFill>
                  <a:srgbClr val="000000"/>
                </a:solidFill>
                <a:latin typeface="Cascadia Mono" panose="020B0609020000020004" pitchFamily="49" charset="0"/>
              </a:rPr>
              <a:t>scanf</a:t>
            </a:r>
            <a:r>
              <a:rPr lang="es-CO" sz="1800" dirty="0">
                <a:solidFill>
                  <a:srgbClr val="000000"/>
                </a:solidFill>
                <a:latin typeface="Cascadia Mono" panose="020B0609020000020004" pitchFamily="49" charset="0"/>
              </a:rPr>
              <a:t>(</a:t>
            </a:r>
            <a:r>
              <a:rPr lang="es-CO" sz="1800" dirty="0">
                <a:solidFill>
                  <a:srgbClr val="A31515"/>
                </a:solidFill>
                <a:latin typeface="Cascadia Mono" panose="020B0609020000020004" pitchFamily="49" charset="0"/>
              </a:rPr>
              <a:t>"%c"</a:t>
            </a:r>
            <a:r>
              <a:rPr lang="es-CO" sz="1800" dirty="0">
                <a:solidFill>
                  <a:srgbClr val="000000"/>
                </a:solidFill>
                <a:latin typeface="Cascadia Mono" panose="020B0609020000020004" pitchFamily="49" charset="0"/>
              </a:rPr>
              <a:t>, &amp;</a:t>
            </a:r>
            <a:r>
              <a:rPr lang="es-CO" sz="1800" dirty="0" err="1">
                <a:solidFill>
                  <a:srgbClr val="000000"/>
                </a:solidFill>
                <a:latin typeface="Cascadia Mono" panose="020B0609020000020004" pitchFamily="49" charset="0"/>
              </a:rPr>
              <a:t>answer</a:t>
            </a:r>
            <a:r>
              <a:rPr lang="es-CO" sz="1800" dirty="0">
                <a:solidFill>
                  <a:srgbClr val="000000"/>
                </a:solidFill>
                <a:latin typeface="Cascadia Mono" panose="020B0609020000020004" pitchFamily="49" charset="0"/>
              </a:rPr>
              <a:t>);</a:t>
            </a:r>
          </a:p>
          <a:p>
            <a:endParaRPr lang="es-CO" sz="1800" dirty="0">
              <a:solidFill>
                <a:srgbClr val="000000"/>
              </a:solidFill>
              <a:latin typeface="Cascadia Mono" panose="020B0609020000020004" pitchFamily="49" charset="0"/>
            </a:endParaRPr>
          </a:p>
          <a:p>
            <a:endParaRPr lang="es-CO" sz="1800" dirty="0">
              <a:solidFill>
                <a:srgbClr val="000000"/>
              </a:solidFill>
              <a:latin typeface="Cascadia Mono" panose="020B0609020000020004" pitchFamily="49" charset="0"/>
            </a:endParaRPr>
          </a:p>
          <a:p>
            <a:r>
              <a:rPr lang="es-CO" sz="1800" dirty="0" err="1">
                <a:solidFill>
                  <a:srgbClr val="0000FF"/>
                </a:solidFill>
                <a:latin typeface="Cascadia Mono" panose="020B0609020000020004" pitchFamily="49" charset="0"/>
              </a:rPr>
              <a:t>return</a:t>
            </a:r>
            <a:r>
              <a:rPr lang="es-CO" sz="1800" dirty="0">
                <a:solidFill>
                  <a:srgbClr val="000000"/>
                </a:solidFill>
                <a:latin typeface="Cascadia Mono" panose="020B0609020000020004" pitchFamily="49" charset="0"/>
              </a:rPr>
              <a:t> (</a:t>
            </a:r>
            <a:r>
              <a:rPr lang="es-CO" sz="1800" dirty="0">
                <a:solidFill>
                  <a:srgbClr val="6F008A"/>
                </a:solidFill>
                <a:latin typeface="Cascadia Mono" panose="020B0609020000020004" pitchFamily="49" charset="0"/>
              </a:rPr>
              <a:t>EXIT_SUCCESS</a:t>
            </a:r>
            <a:r>
              <a:rPr lang="es-CO" sz="1800" dirty="0">
                <a:solidFill>
                  <a:srgbClr val="000000"/>
                </a:solidFill>
                <a:latin typeface="Cascadia Mono" panose="020B0609020000020004" pitchFamily="49" charset="0"/>
              </a:rPr>
              <a:t>);</a:t>
            </a:r>
          </a:p>
          <a:p>
            <a:r>
              <a:rPr lang="es-CO" sz="1800" dirty="0">
                <a:solidFill>
                  <a:srgbClr val="000000"/>
                </a:solidFill>
                <a:latin typeface="Cascadia Mono" panose="020B0609020000020004" pitchFamily="49" charset="0"/>
              </a:rPr>
              <a:t>}</a:t>
            </a:r>
          </a:p>
        </p:txBody>
      </p:sp>
    </p:spTree>
    <p:extLst>
      <p:ext uri="{BB962C8B-B14F-4D97-AF65-F5344CB8AC3E}">
        <p14:creationId xmlns:p14="http://schemas.microsoft.com/office/powerpoint/2010/main" val="28281905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DD8032D-3EDC-4925-9A5C-4B0CFCFCE8A0}"/>
              </a:ext>
            </a:extLst>
          </p:cNvPr>
          <p:cNvSpPr txBox="1"/>
          <p:nvPr/>
        </p:nvSpPr>
        <p:spPr>
          <a:xfrm>
            <a:off x="681088" y="503517"/>
            <a:ext cx="6094428" cy="3416320"/>
          </a:xfrm>
          <a:prstGeom prst="rect">
            <a:avLst/>
          </a:prstGeom>
          <a:noFill/>
        </p:spPr>
        <p:txBody>
          <a:bodyPr wrap="square">
            <a:spAutoFit/>
          </a:bodyPr>
          <a:lstStyle/>
          <a:p>
            <a:r>
              <a:rPr lang="es-CO" sz="1800" dirty="0" err="1">
                <a:solidFill>
                  <a:srgbClr val="0000FF"/>
                </a:solidFill>
                <a:latin typeface="Cascadia Mono" panose="020B0609020000020004" pitchFamily="49" charset="0"/>
              </a:rPr>
              <a:t>char</a:t>
            </a:r>
            <a:r>
              <a:rPr lang="es-CO" sz="1800" dirty="0">
                <a:solidFill>
                  <a:srgbClr val="000000"/>
                </a:solidFill>
                <a:latin typeface="Cascadia Mono" panose="020B0609020000020004" pitchFamily="49" charset="0"/>
              </a:rPr>
              <a:t> </a:t>
            </a:r>
            <a:r>
              <a:rPr lang="es-CO" sz="1800" dirty="0" err="1">
                <a:solidFill>
                  <a:srgbClr val="000000"/>
                </a:solidFill>
                <a:latin typeface="Cascadia Mono" panose="020B0609020000020004" pitchFamily="49" charset="0"/>
              </a:rPr>
              <a:t>answer</a:t>
            </a:r>
            <a:r>
              <a:rPr lang="es-CO" sz="1800" dirty="0">
                <a:solidFill>
                  <a:srgbClr val="000000"/>
                </a:solidFill>
                <a:latin typeface="Cascadia Mono" panose="020B0609020000020004" pitchFamily="49" charset="0"/>
              </a:rPr>
              <a:t>;</a:t>
            </a:r>
          </a:p>
          <a:p>
            <a:endParaRPr lang="es-CO" sz="1800" dirty="0">
              <a:solidFill>
                <a:srgbClr val="000000"/>
              </a:solidFill>
              <a:latin typeface="Cascadia Mono" panose="020B0609020000020004" pitchFamily="49" charset="0"/>
            </a:endParaRPr>
          </a:p>
          <a:p>
            <a:r>
              <a:rPr lang="en-US" sz="1800" dirty="0">
                <a:solidFill>
                  <a:srgbClr val="008000"/>
                </a:solidFill>
                <a:latin typeface="Cascadia Mono" panose="020B0609020000020004" pitchFamily="49" charset="0"/>
              </a:rPr>
              <a:t>// prompt for and get answer</a:t>
            </a:r>
            <a:endParaRPr lang="en-US" sz="1800" dirty="0">
              <a:solidFill>
                <a:srgbClr val="000000"/>
              </a:solidFill>
              <a:latin typeface="Cascadia Mono" panose="020B0609020000020004" pitchFamily="49" charset="0"/>
            </a:endParaRPr>
          </a:p>
          <a:p>
            <a:r>
              <a:rPr lang="en-US" sz="1800" dirty="0" err="1">
                <a:solidFill>
                  <a:srgbClr val="000000"/>
                </a:solidFill>
                <a:latin typeface="Cascadia Mono" panose="020B0609020000020004" pitchFamily="49" charset="0"/>
              </a:rPr>
              <a:t>printf</a:t>
            </a:r>
            <a:r>
              <a:rPr lang="en-US" sz="1800" dirty="0">
                <a:solidFill>
                  <a:srgbClr val="000000"/>
                </a:solidFill>
                <a:latin typeface="Cascadia Mono" panose="020B0609020000020004" pitchFamily="49" charset="0"/>
              </a:rPr>
              <a:t>(</a:t>
            </a:r>
            <a:r>
              <a:rPr lang="en-US" sz="1800" dirty="0">
                <a:solidFill>
                  <a:srgbClr val="A31515"/>
                </a:solidFill>
                <a:latin typeface="Cascadia Mono" panose="020B0609020000020004" pitchFamily="49" charset="0"/>
              </a:rPr>
              <a:t>"Do you like pizza (y or n)? "</a:t>
            </a:r>
            <a:r>
              <a:rPr lang="en-US" sz="1800" dirty="0">
                <a:solidFill>
                  <a:srgbClr val="000000"/>
                </a:solidFill>
                <a:latin typeface="Cascadia Mono" panose="020B0609020000020004" pitchFamily="49" charset="0"/>
              </a:rPr>
              <a:t>);</a:t>
            </a:r>
          </a:p>
          <a:p>
            <a:r>
              <a:rPr lang="es-CO" sz="1800" dirty="0" err="1">
                <a:solidFill>
                  <a:srgbClr val="000000"/>
                </a:solidFill>
                <a:latin typeface="Cascadia Mono" panose="020B0609020000020004" pitchFamily="49" charset="0"/>
              </a:rPr>
              <a:t>scanf</a:t>
            </a:r>
            <a:r>
              <a:rPr lang="es-CO" sz="1800" dirty="0">
                <a:solidFill>
                  <a:srgbClr val="000000"/>
                </a:solidFill>
                <a:latin typeface="Cascadia Mono" panose="020B0609020000020004" pitchFamily="49" charset="0"/>
              </a:rPr>
              <a:t>(</a:t>
            </a:r>
            <a:r>
              <a:rPr lang="es-CO" sz="1800" dirty="0">
                <a:solidFill>
                  <a:srgbClr val="A31515"/>
                </a:solidFill>
                <a:latin typeface="Cascadia Mono" panose="020B0609020000020004" pitchFamily="49" charset="0"/>
              </a:rPr>
              <a:t>"%c"</a:t>
            </a:r>
            <a:r>
              <a:rPr lang="es-CO" sz="1800" dirty="0">
                <a:solidFill>
                  <a:srgbClr val="000000"/>
                </a:solidFill>
                <a:latin typeface="Cascadia Mono" panose="020B0609020000020004" pitchFamily="49" charset="0"/>
              </a:rPr>
              <a:t>, &amp;</a:t>
            </a:r>
            <a:r>
              <a:rPr lang="es-CO" sz="1800" dirty="0" err="1">
                <a:solidFill>
                  <a:srgbClr val="000000"/>
                </a:solidFill>
                <a:latin typeface="Cascadia Mono" panose="020B0609020000020004" pitchFamily="49" charset="0"/>
              </a:rPr>
              <a:t>answer</a:t>
            </a:r>
            <a:r>
              <a:rPr lang="es-CO" sz="1800" dirty="0">
                <a:solidFill>
                  <a:srgbClr val="000000"/>
                </a:solidFill>
                <a:latin typeface="Cascadia Mono" panose="020B0609020000020004" pitchFamily="49" charset="0"/>
              </a:rPr>
              <a:t>);</a:t>
            </a:r>
          </a:p>
          <a:p>
            <a:endParaRPr lang="es-CO" sz="1800" dirty="0">
              <a:solidFill>
                <a:srgbClr val="000000"/>
              </a:solidFill>
              <a:latin typeface="Cascadia Mono" panose="020B0609020000020004" pitchFamily="49" charset="0"/>
            </a:endParaRPr>
          </a:p>
          <a:p>
            <a:r>
              <a:rPr lang="es-CO" sz="1800" dirty="0">
                <a:solidFill>
                  <a:srgbClr val="008000"/>
                </a:solidFill>
                <a:latin typeface="Cascadia Mono" panose="020B0609020000020004" pitchFamily="49" charset="0"/>
              </a:rPr>
              <a:t>// </a:t>
            </a:r>
            <a:r>
              <a:rPr lang="es-CO" sz="1800" dirty="0" err="1">
                <a:solidFill>
                  <a:srgbClr val="008000"/>
                </a:solidFill>
                <a:latin typeface="Cascadia Mono" panose="020B0609020000020004" pitchFamily="49" charset="0"/>
              </a:rPr>
              <a:t>print</a:t>
            </a:r>
            <a:r>
              <a:rPr lang="es-CO" sz="1800" dirty="0">
                <a:solidFill>
                  <a:srgbClr val="008000"/>
                </a:solidFill>
                <a:latin typeface="Cascadia Mono" panose="020B0609020000020004" pitchFamily="49" charset="0"/>
              </a:rPr>
              <a:t> </a:t>
            </a:r>
            <a:r>
              <a:rPr lang="es-CO" sz="1800" dirty="0" err="1">
                <a:solidFill>
                  <a:srgbClr val="008000"/>
                </a:solidFill>
                <a:latin typeface="Cascadia Mono" panose="020B0609020000020004" pitchFamily="49" charset="0"/>
              </a:rPr>
              <a:t>appropriate</a:t>
            </a:r>
            <a:r>
              <a:rPr lang="es-CO" sz="1800" dirty="0">
                <a:solidFill>
                  <a:srgbClr val="008000"/>
                </a:solidFill>
                <a:latin typeface="Cascadia Mono" panose="020B0609020000020004" pitchFamily="49" charset="0"/>
              </a:rPr>
              <a:t> </a:t>
            </a:r>
            <a:r>
              <a:rPr lang="es-CO" sz="1800" dirty="0" err="1">
                <a:solidFill>
                  <a:srgbClr val="008000"/>
                </a:solidFill>
                <a:latin typeface="Cascadia Mono" panose="020B0609020000020004" pitchFamily="49" charset="0"/>
              </a:rPr>
              <a:t>message</a:t>
            </a:r>
            <a:endParaRPr lang="es-CO" sz="1800" dirty="0">
              <a:solidFill>
                <a:srgbClr val="000000"/>
              </a:solidFill>
              <a:latin typeface="Cascadia Mono" panose="020B0609020000020004" pitchFamily="49" charset="0"/>
            </a:endParaRPr>
          </a:p>
          <a:p>
            <a:r>
              <a:rPr lang="es-CO" sz="1800" dirty="0" err="1">
                <a:solidFill>
                  <a:srgbClr val="000000"/>
                </a:solidFill>
                <a:latin typeface="Cascadia Mono" panose="020B0609020000020004" pitchFamily="49" charset="0"/>
              </a:rPr>
              <a:t>printf</a:t>
            </a:r>
            <a:r>
              <a:rPr lang="es-CO" sz="1800" dirty="0">
                <a:solidFill>
                  <a:srgbClr val="000000"/>
                </a:solidFill>
                <a:latin typeface="Cascadia Mono" panose="020B0609020000020004" pitchFamily="49" charset="0"/>
              </a:rPr>
              <a:t>(</a:t>
            </a:r>
            <a:r>
              <a:rPr lang="es-CO" sz="1800" dirty="0">
                <a:solidFill>
                  <a:srgbClr val="A31515"/>
                </a:solidFill>
                <a:latin typeface="Cascadia Mono" panose="020B0609020000020004" pitchFamily="49" charset="0"/>
              </a:rPr>
              <a:t>"\n"</a:t>
            </a:r>
            <a:r>
              <a:rPr lang="es-CO" sz="1800" dirty="0">
                <a:solidFill>
                  <a:srgbClr val="000000"/>
                </a:solidFill>
                <a:latin typeface="Cascadia Mono" panose="020B0609020000020004" pitchFamily="49" charset="0"/>
              </a:rPr>
              <a:t>);</a:t>
            </a:r>
          </a:p>
          <a:p>
            <a:r>
              <a:rPr lang="es-CO" sz="1800" dirty="0" err="1">
                <a:solidFill>
                  <a:srgbClr val="0000FF"/>
                </a:solidFill>
                <a:latin typeface="Cascadia Mono" panose="020B0609020000020004" pitchFamily="49" charset="0"/>
              </a:rPr>
              <a:t>if</a:t>
            </a:r>
            <a:r>
              <a:rPr lang="es-CO" sz="1800" dirty="0">
                <a:solidFill>
                  <a:srgbClr val="000000"/>
                </a:solidFill>
                <a:latin typeface="Cascadia Mono" panose="020B0609020000020004" pitchFamily="49" charset="0"/>
              </a:rPr>
              <a:t> (</a:t>
            </a:r>
            <a:r>
              <a:rPr lang="es-CO" sz="1800" dirty="0" err="1">
                <a:solidFill>
                  <a:srgbClr val="000000"/>
                </a:solidFill>
                <a:latin typeface="Cascadia Mono" panose="020B0609020000020004" pitchFamily="49" charset="0"/>
              </a:rPr>
              <a:t>answer</a:t>
            </a:r>
            <a:r>
              <a:rPr lang="es-CO" sz="1800" dirty="0">
                <a:solidFill>
                  <a:srgbClr val="000000"/>
                </a:solidFill>
                <a:latin typeface="Cascadia Mono" panose="020B0609020000020004" pitchFamily="49" charset="0"/>
              </a:rPr>
              <a:t> == </a:t>
            </a:r>
            <a:r>
              <a:rPr lang="es-CO" sz="1800" dirty="0">
                <a:solidFill>
                  <a:srgbClr val="A31515"/>
                </a:solidFill>
                <a:latin typeface="Cascadia Mono" panose="020B0609020000020004" pitchFamily="49" charset="0"/>
              </a:rPr>
              <a:t>'y'</a:t>
            </a:r>
            <a:r>
              <a:rPr lang="es-CO" sz="1800" dirty="0">
                <a:solidFill>
                  <a:srgbClr val="000000"/>
                </a:solidFill>
                <a:latin typeface="Cascadia Mono" panose="020B0609020000020004" pitchFamily="49" charset="0"/>
              </a:rPr>
              <a:t>)</a:t>
            </a:r>
          </a:p>
          <a:p>
            <a:r>
              <a:rPr lang="es-CO" sz="1800" dirty="0">
                <a:solidFill>
                  <a:srgbClr val="000000"/>
                </a:solidFill>
                <a:latin typeface="Cascadia Mono" panose="020B0609020000020004" pitchFamily="49" charset="0"/>
              </a:rPr>
              <a:t>{</a:t>
            </a:r>
          </a:p>
          <a:p>
            <a:r>
              <a:rPr lang="en-US" sz="1800" dirty="0" err="1">
                <a:solidFill>
                  <a:srgbClr val="000000"/>
                </a:solidFill>
                <a:latin typeface="Cascadia Mono" panose="020B0609020000020004" pitchFamily="49" charset="0"/>
              </a:rPr>
              <a:t>printf</a:t>
            </a:r>
            <a:r>
              <a:rPr lang="en-US" sz="1800" dirty="0">
                <a:solidFill>
                  <a:srgbClr val="000000"/>
                </a:solidFill>
                <a:latin typeface="Cascadia Mono" panose="020B0609020000020004" pitchFamily="49" charset="0"/>
              </a:rPr>
              <a:t>(</a:t>
            </a:r>
            <a:r>
              <a:rPr lang="en-US" sz="1800" dirty="0">
                <a:solidFill>
                  <a:srgbClr val="A31515"/>
                </a:solidFill>
                <a:latin typeface="Cascadia Mono" panose="020B0609020000020004" pitchFamily="49" charset="0"/>
              </a:rPr>
              <a:t>"That's great! I like pizza too.\n"</a:t>
            </a:r>
            <a:r>
              <a:rPr lang="en-US" sz="1800" dirty="0">
                <a:solidFill>
                  <a:srgbClr val="000000"/>
                </a:solidFill>
                <a:latin typeface="Cascadia Mono" panose="020B0609020000020004" pitchFamily="49" charset="0"/>
              </a:rPr>
              <a:t>);</a:t>
            </a:r>
          </a:p>
          <a:p>
            <a:r>
              <a:rPr lang="es-CO" sz="1800" dirty="0">
                <a:solidFill>
                  <a:srgbClr val="000000"/>
                </a:solidFill>
                <a:latin typeface="Cascadia Mono" panose="020B0609020000020004" pitchFamily="49" charset="0"/>
              </a:rPr>
              <a:t>}</a:t>
            </a:r>
            <a:endParaRPr lang="es-CO" dirty="0"/>
          </a:p>
        </p:txBody>
      </p:sp>
      <p:pic>
        <p:nvPicPr>
          <p:cNvPr id="5" name="Imagen 4">
            <a:extLst>
              <a:ext uri="{FF2B5EF4-FFF2-40B4-BE49-F238E27FC236}">
                <a16:creationId xmlns:a16="http://schemas.microsoft.com/office/drawing/2014/main" id="{84DDF7FD-7F75-44DC-A36C-275849DBA00F}"/>
              </a:ext>
            </a:extLst>
          </p:cNvPr>
          <p:cNvPicPr>
            <a:picLocks noChangeAspect="1"/>
          </p:cNvPicPr>
          <p:nvPr/>
        </p:nvPicPr>
        <p:blipFill>
          <a:blip r:embed="rId2"/>
          <a:stretch>
            <a:fillRect/>
          </a:stretch>
        </p:blipFill>
        <p:spPr>
          <a:xfrm>
            <a:off x="263833" y="4524417"/>
            <a:ext cx="10597462" cy="1075104"/>
          </a:xfrm>
          <a:prstGeom prst="rect">
            <a:avLst/>
          </a:prstGeom>
        </p:spPr>
      </p:pic>
    </p:spTree>
    <p:extLst>
      <p:ext uri="{BB962C8B-B14F-4D97-AF65-F5344CB8AC3E}">
        <p14:creationId xmlns:p14="http://schemas.microsoft.com/office/powerpoint/2010/main" val="10143855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uadroTexto 9">
            <a:extLst>
              <a:ext uri="{FF2B5EF4-FFF2-40B4-BE49-F238E27FC236}">
                <a16:creationId xmlns:a16="http://schemas.microsoft.com/office/drawing/2014/main" id="{B7E22B80-4877-45EE-BA5A-278FF26692FC}"/>
              </a:ext>
            </a:extLst>
          </p:cNvPr>
          <p:cNvSpPr txBox="1"/>
          <p:nvPr/>
        </p:nvSpPr>
        <p:spPr>
          <a:xfrm>
            <a:off x="697584" y="584462"/>
            <a:ext cx="8851769" cy="369332"/>
          </a:xfrm>
          <a:prstGeom prst="rect">
            <a:avLst/>
          </a:prstGeom>
          <a:noFill/>
        </p:spPr>
        <p:txBody>
          <a:bodyPr wrap="square" rtlCol="0">
            <a:spAutoFit/>
          </a:bodyPr>
          <a:lstStyle/>
          <a:p>
            <a:r>
              <a:rPr lang="es-CO" dirty="0" err="1"/>
              <a:t>If</a:t>
            </a:r>
            <a:r>
              <a:rPr lang="es-CO" dirty="0"/>
              <a:t> </a:t>
            </a:r>
            <a:r>
              <a:rPr lang="es-CO" dirty="0" err="1"/>
              <a:t>you</a:t>
            </a:r>
            <a:r>
              <a:rPr lang="es-CO" dirty="0"/>
              <a:t> do </a:t>
            </a:r>
            <a:r>
              <a:rPr lang="es-CO" dirty="0" err="1"/>
              <a:t>not</a:t>
            </a:r>
            <a:r>
              <a:rPr lang="es-CO" dirty="0"/>
              <a:t> use </a:t>
            </a:r>
            <a:r>
              <a:rPr lang="es-CO" dirty="0" err="1"/>
              <a:t>curly</a:t>
            </a:r>
            <a:r>
              <a:rPr lang="es-CO" dirty="0"/>
              <a:t> </a:t>
            </a:r>
            <a:r>
              <a:rPr lang="es-CO" dirty="0" err="1"/>
              <a:t>braces</a:t>
            </a:r>
            <a:r>
              <a:rPr lang="es-CO" dirty="0"/>
              <a:t> {}</a:t>
            </a:r>
          </a:p>
        </p:txBody>
      </p:sp>
      <p:sp>
        <p:nvSpPr>
          <p:cNvPr id="12" name="CuadroTexto 11">
            <a:extLst>
              <a:ext uri="{FF2B5EF4-FFF2-40B4-BE49-F238E27FC236}">
                <a16:creationId xmlns:a16="http://schemas.microsoft.com/office/drawing/2014/main" id="{92B08EA7-E285-496C-B03F-CAE37BDC0AF7}"/>
              </a:ext>
            </a:extLst>
          </p:cNvPr>
          <p:cNvSpPr txBox="1"/>
          <p:nvPr/>
        </p:nvSpPr>
        <p:spPr>
          <a:xfrm>
            <a:off x="916756" y="1372940"/>
            <a:ext cx="8057561" cy="923330"/>
          </a:xfrm>
          <a:prstGeom prst="rect">
            <a:avLst/>
          </a:prstGeom>
          <a:noFill/>
        </p:spPr>
        <p:txBody>
          <a:bodyPr wrap="square">
            <a:spAutoFit/>
          </a:bodyPr>
          <a:lstStyle/>
          <a:p>
            <a:r>
              <a:rPr lang="es-CO" sz="1800" dirty="0" err="1">
                <a:solidFill>
                  <a:srgbClr val="0000FF"/>
                </a:solidFill>
                <a:latin typeface="Cascadia Mono" panose="020B0609020000020004" pitchFamily="49" charset="0"/>
              </a:rPr>
              <a:t>if</a:t>
            </a:r>
            <a:r>
              <a:rPr lang="es-CO" sz="1800" dirty="0">
                <a:solidFill>
                  <a:srgbClr val="000000"/>
                </a:solidFill>
                <a:latin typeface="Cascadia Mono" panose="020B0609020000020004" pitchFamily="49" charset="0"/>
              </a:rPr>
              <a:t> (</a:t>
            </a:r>
            <a:r>
              <a:rPr lang="es-CO" sz="1800" dirty="0" err="1">
                <a:solidFill>
                  <a:srgbClr val="000000"/>
                </a:solidFill>
                <a:latin typeface="Cascadia Mono" panose="020B0609020000020004" pitchFamily="49" charset="0"/>
              </a:rPr>
              <a:t>answer</a:t>
            </a:r>
            <a:r>
              <a:rPr lang="es-CO" sz="1800" dirty="0">
                <a:solidFill>
                  <a:srgbClr val="000000"/>
                </a:solidFill>
                <a:latin typeface="Cascadia Mono" panose="020B0609020000020004" pitchFamily="49" charset="0"/>
              </a:rPr>
              <a:t> == </a:t>
            </a:r>
            <a:r>
              <a:rPr lang="es-CO" sz="1800" dirty="0">
                <a:solidFill>
                  <a:srgbClr val="A31515"/>
                </a:solidFill>
                <a:latin typeface="Cascadia Mono" panose="020B0609020000020004" pitchFamily="49" charset="0"/>
              </a:rPr>
              <a:t>'y’</a:t>
            </a:r>
            <a:r>
              <a:rPr lang="es-CO" sz="1800" dirty="0">
                <a:solidFill>
                  <a:srgbClr val="000000"/>
                </a:solidFill>
                <a:latin typeface="Cascadia Mono" panose="020B0609020000020004" pitchFamily="49" charset="0"/>
              </a:rPr>
              <a:t>)</a:t>
            </a:r>
          </a:p>
          <a:p>
            <a:r>
              <a:rPr lang="en-US" sz="1800" dirty="0">
                <a:solidFill>
                  <a:srgbClr val="000000"/>
                </a:solidFill>
                <a:latin typeface="Cascadia Mono" panose="020B0609020000020004" pitchFamily="49" charset="0"/>
              </a:rPr>
              <a:t>	</a:t>
            </a:r>
            <a:r>
              <a:rPr lang="en-US" sz="1800" dirty="0" err="1">
                <a:solidFill>
                  <a:srgbClr val="000000"/>
                </a:solidFill>
                <a:latin typeface="Cascadia Mono" panose="020B0609020000020004" pitchFamily="49" charset="0"/>
              </a:rPr>
              <a:t>printf</a:t>
            </a:r>
            <a:r>
              <a:rPr lang="en-US" sz="1800" dirty="0">
                <a:solidFill>
                  <a:srgbClr val="000000"/>
                </a:solidFill>
                <a:latin typeface="Cascadia Mono" panose="020B0609020000020004" pitchFamily="49" charset="0"/>
              </a:rPr>
              <a:t>(</a:t>
            </a:r>
            <a:r>
              <a:rPr lang="en-US" sz="1800" dirty="0">
                <a:solidFill>
                  <a:srgbClr val="A31515"/>
                </a:solidFill>
                <a:latin typeface="Cascadia Mono" panose="020B0609020000020004" pitchFamily="49" charset="0"/>
              </a:rPr>
              <a:t>"That's great! I like pizza too.\n"</a:t>
            </a:r>
            <a:r>
              <a:rPr lang="en-US" sz="1800" dirty="0">
                <a:solidFill>
                  <a:srgbClr val="000000"/>
                </a:solidFill>
                <a:latin typeface="Cascadia Mono" panose="020B0609020000020004" pitchFamily="49" charset="0"/>
              </a:rPr>
              <a:t>);</a:t>
            </a:r>
          </a:p>
          <a:p>
            <a:r>
              <a:rPr lang="es-CO" sz="1800" dirty="0">
                <a:solidFill>
                  <a:srgbClr val="000000"/>
                </a:solidFill>
                <a:latin typeface="Cascadia Mono" panose="020B0609020000020004" pitchFamily="49" charset="0"/>
              </a:rPr>
              <a:t>	</a:t>
            </a:r>
            <a:r>
              <a:rPr lang="es-CO" sz="1800" dirty="0" err="1">
                <a:solidFill>
                  <a:srgbClr val="000000"/>
                </a:solidFill>
                <a:latin typeface="Cascadia Mono" panose="020B0609020000020004" pitchFamily="49" charset="0"/>
              </a:rPr>
              <a:t>printf</a:t>
            </a:r>
            <a:r>
              <a:rPr lang="es-CO" sz="1800" dirty="0">
                <a:solidFill>
                  <a:srgbClr val="000000"/>
                </a:solidFill>
                <a:latin typeface="Cascadia Mono" panose="020B0609020000020004" pitchFamily="49" charset="0"/>
              </a:rPr>
              <a:t>(</a:t>
            </a:r>
            <a:r>
              <a:rPr lang="es-CO" sz="1800" dirty="0">
                <a:solidFill>
                  <a:srgbClr val="A31515"/>
                </a:solidFill>
                <a:latin typeface="Cascadia Mono" panose="020B0609020000020004" pitchFamily="49" charset="0"/>
              </a:rPr>
              <a:t>"I </a:t>
            </a:r>
            <a:r>
              <a:rPr lang="es-CO" sz="1800" dirty="0" err="1">
                <a:solidFill>
                  <a:srgbClr val="A31515"/>
                </a:solidFill>
                <a:latin typeface="Cascadia Mono" panose="020B0609020000020004" pitchFamily="49" charset="0"/>
              </a:rPr>
              <a:t>like</a:t>
            </a:r>
            <a:r>
              <a:rPr lang="es-CO" sz="1800" dirty="0">
                <a:solidFill>
                  <a:srgbClr val="A31515"/>
                </a:solidFill>
                <a:latin typeface="Cascadia Mono" panose="020B0609020000020004" pitchFamily="49" charset="0"/>
              </a:rPr>
              <a:t> pepperoni\n"</a:t>
            </a:r>
            <a:r>
              <a:rPr lang="es-CO" sz="1800" dirty="0">
                <a:solidFill>
                  <a:srgbClr val="000000"/>
                </a:solidFill>
                <a:latin typeface="Cascadia Mono" panose="020B0609020000020004" pitchFamily="49" charset="0"/>
              </a:rPr>
              <a:t>);</a:t>
            </a:r>
          </a:p>
        </p:txBody>
      </p:sp>
      <p:pic>
        <p:nvPicPr>
          <p:cNvPr id="14" name="Imagen 13">
            <a:extLst>
              <a:ext uri="{FF2B5EF4-FFF2-40B4-BE49-F238E27FC236}">
                <a16:creationId xmlns:a16="http://schemas.microsoft.com/office/drawing/2014/main" id="{BD3B96CF-A950-40ED-B715-DE6E2F2410E6}"/>
              </a:ext>
            </a:extLst>
          </p:cNvPr>
          <p:cNvPicPr>
            <a:picLocks noChangeAspect="1"/>
          </p:cNvPicPr>
          <p:nvPr/>
        </p:nvPicPr>
        <p:blipFill>
          <a:blip r:embed="rId2"/>
          <a:stretch>
            <a:fillRect/>
          </a:stretch>
        </p:blipFill>
        <p:spPr>
          <a:xfrm>
            <a:off x="540299" y="2898723"/>
            <a:ext cx="9009054" cy="1795826"/>
          </a:xfrm>
          <a:prstGeom prst="rect">
            <a:avLst/>
          </a:prstGeom>
        </p:spPr>
      </p:pic>
    </p:spTree>
    <p:extLst>
      <p:ext uri="{BB962C8B-B14F-4D97-AF65-F5344CB8AC3E}">
        <p14:creationId xmlns:p14="http://schemas.microsoft.com/office/powerpoint/2010/main" val="5739386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C276801-2670-453D-9DAA-CAD5663AB7A6}"/>
              </a:ext>
            </a:extLst>
          </p:cNvPr>
          <p:cNvSpPr txBox="1"/>
          <p:nvPr/>
        </p:nvSpPr>
        <p:spPr>
          <a:xfrm>
            <a:off x="1029878" y="719588"/>
            <a:ext cx="7755903" cy="923330"/>
          </a:xfrm>
          <a:prstGeom prst="rect">
            <a:avLst/>
          </a:prstGeom>
          <a:noFill/>
        </p:spPr>
        <p:txBody>
          <a:bodyPr wrap="square">
            <a:spAutoFit/>
          </a:bodyPr>
          <a:lstStyle/>
          <a:p>
            <a:r>
              <a:rPr lang="es-CO" sz="1800" dirty="0" err="1">
                <a:solidFill>
                  <a:srgbClr val="0000FF"/>
                </a:solidFill>
                <a:latin typeface="Cascadia Mono" panose="020B0609020000020004" pitchFamily="49" charset="0"/>
              </a:rPr>
              <a:t>if</a:t>
            </a:r>
            <a:r>
              <a:rPr lang="es-CO" sz="1800" dirty="0">
                <a:solidFill>
                  <a:srgbClr val="000000"/>
                </a:solidFill>
                <a:latin typeface="Cascadia Mono" panose="020B0609020000020004" pitchFamily="49" charset="0"/>
              </a:rPr>
              <a:t> (</a:t>
            </a:r>
            <a:r>
              <a:rPr lang="es-CO" sz="1800" dirty="0" err="1">
                <a:solidFill>
                  <a:srgbClr val="000000"/>
                </a:solidFill>
                <a:latin typeface="Cascadia Mono" panose="020B0609020000020004" pitchFamily="49" charset="0"/>
              </a:rPr>
              <a:t>answer</a:t>
            </a:r>
            <a:r>
              <a:rPr lang="es-CO" sz="1800" dirty="0">
                <a:solidFill>
                  <a:srgbClr val="000000"/>
                </a:solidFill>
                <a:latin typeface="Cascadia Mono" panose="020B0609020000020004" pitchFamily="49" charset="0"/>
              </a:rPr>
              <a:t> == </a:t>
            </a:r>
            <a:r>
              <a:rPr lang="es-CO" sz="1800" dirty="0">
                <a:solidFill>
                  <a:srgbClr val="A31515"/>
                </a:solidFill>
                <a:latin typeface="Cascadia Mono" panose="020B0609020000020004" pitchFamily="49" charset="0"/>
              </a:rPr>
              <a:t>'y’</a:t>
            </a:r>
            <a:r>
              <a:rPr lang="es-CO" sz="1800" dirty="0">
                <a:solidFill>
                  <a:srgbClr val="000000"/>
                </a:solidFill>
                <a:latin typeface="Cascadia Mono" panose="020B0609020000020004" pitchFamily="49" charset="0"/>
              </a:rPr>
              <a:t>)</a:t>
            </a:r>
          </a:p>
          <a:p>
            <a:r>
              <a:rPr lang="en-US" sz="1800" dirty="0">
                <a:solidFill>
                  <a:srgbClr val="000000"/>
                </a:solidFill>
                <a:latin typeface="Cascadia Mono" panose="020B0609020000020004" pitchFamily="49" charset="0"/>
              </a:rPr>
              <a:t>	</a:t>
            </a:r>
            <a:r>
              <a:rPr lang="en-US" sz="1800" dirty="0" err="1">
                <a:solidFill>
                  <a:srgbClr val="000000"/>
                </a:solidFill>
                <a:latin typeface="Cascadia Mono" panose="020B0609020000020004" pitchFamily="49" charset="0"/>
              </a:rPr>
              <a:t>printf</a:t>
            </a:r>
            <a:r>
              <a:rPr lang="en-US" sz="1800" dirty="0">
                <a:solidFill>
                  <a:srgbClr val="000000"/>
                </a:solidFill>
                <a:latin typeface="Cascadia Mono" panose="020B0609020000020004" pitchFamily="49" charset="0"/>
              </a:rPr>
              <a:t>(</a:t>
            </a:r>
            <a:r>
              <a:rPr lang="en-US" sz="1800" dirty="0">
                <a:solidFill>
                  <a:srgbClr val="A31515"/>
                </a:solidFill>
                <a:latin typeface="Cascadia Mono" panose="020B0609020000020004" pitchFamily="49" charset="0"/>
              </a:rPr>
              <a:t>"That's great! I like pizza too.\n"</a:t>
            </a:r>
            <a:r>
              <a:rPr lang="en-US" sz="1800" dirty="0">
                <a:solidFill>
                  <a:srgbClr val="000000"/>
                </a:solidFill>
                <a:latin typeface="Cascadia Mono" panose="020B0609020000020004" pitchFamily="49" charset="0"/>
              </a:rPr>
              <a:t>);</a:t>
            </a:r>
          </a:p>
          <a:p>
            <a:r>
              <a:rPr lang="es-CO" sz="1800" dirty="0">
                <a:solidFill>
                  <a:srgbClr val="000000"/>
                </a:solidFill>
                <a:latin typeface="Cascadia Mono" panose="020B0609020000020004" pitchFamily="49" charset="0"/>
              </a:rPr>
              <a:t>	</a:t>
            </a:r>
            <a:r>
              <a:rPr lang="es-CO" sz="1800" dirty="0" err="1">
                <a:solidFill>
                  <a:srgbClr val="000000"/>
                </a:solidFill>
                <a:latin typeface="Cascadia Mono" panose="020B0609020000020004" pitchFamily="49" charset="0"/>
              </a:rPr>
              <a:t>printf</a:t>
            </a:r>
            <a:r>
              <a:rPr lang="es-CO" sz="1800" dirty="0">
                <a:solidFill>
                  <a:srgbClr val="000000"/>
                </a:solidFill>
                <a:latin typeface="Cascadia Mono" panose="020B0609020000020004" pitchFamily="49" charset="0"/>
              </a:rPr>
              <a:t>(</a:t>
            </a:r>
            <a:r>
              <a:rPr lang="es-CO" sz="1800" dirty="0">
                <a:solidFill>
                  <a:srgbClr val="A31515"/>
                </a:solidFill>
                <a:latin typeface="Cascadia Mono" panose="020B0609020000020004" pitchFamily="49" charset="0"/>
              </a:rPr>
              <a:t>"I </a:t>
            </a:r>
            <a:r>
              <a:rPr lang="es-CO" sz="1800" dirty="0" err="1">
                <a:solidFill>
                  <a:srgbClr val="A31515"/>
                </a:solidFill>
                <a:latin typeface="Cascadia Mono" panose="020B0609020000020004" pitchFamily="49" charset="0"/>
              </a:rPr>
              <a:t>like</a:t>
            </a:r>
            <a:r>
              <a:rPr lang="es-CO" sz="1800" dirty="0">
                <a:solidFill>
                  <a:srgbClr val="A31515"/>
                </a:solidFill>
                <a:latin typeface="Cascadia Mono" panose="020B0609020000020004" pitchFamily="49" charset="0"/>
              </a:rPr>
              <a:t> pepperoni\n"</a:t>
            </a:r>
            <a:r>
              <a:rPr lang="es-CO" sz="1800" dirty="0">
                <a:solidFill>
                  <a:srgbClr val="000000"/>
                </a:solidFill>
                <a:latin typeface="Cascadia Mono" panose="020B0609020000020004" pitchFamily="49" charset="0"/>
              </a:rPr>
              <a:t>);</a:t>
            </a:r>
          </a:p>
        </p:txBody>
      </p:sp>
      <p:pic>
        <p:nvPicPr>
          <p:cNvPr id="5" name="Imagen 4">
            <a:extLst>
              <a:ext uri="{FF2B5EF4-FFF2-40B4-BE49-F238E27FC236}">
                <a16:creationId xmlns:a16="http://schemas.microsoft.com/office/drawing/2014/main" id="{3F281EFB-F488-4709-AABB-0BBD1A5840B3}"/>
              </a:ext>
            </a:extLst>
          </p:cNvPr>
          <p:cNvPicPr>
            <a:picLocks noChangeAspect="1"/>
          </p:cNvPicPr>
          <p:nvPr/>
        </p:nvPicPr>
        <p:blipFill>
          <a:blip r:embed="rId2"/>
          <a:stretch>
            <a:fillRect/>
          </a:stretch>
        </p:blipFill>
        <p:spPr>
          <a:xfrm>
            <a:off x="1029878" y="2862974"/>
            <a:ext cx="8036444" cy="1156609"/>
          </a:xfrm>
          <a:prstGeom prst="rect">
            <a:avLst/>
          </a:prstGeom>
        </p:spPr>
      </p:pic>
    </p:spTree>
    <p:extLst>
      <p:ext uri="{BB962C8B-B14F-4D97-AF65-F5344CB8AC3E}">
        <p14:creationId xmlns:p14="http://schemas.microsoft.com/office/powerpoint/2010/main" val="38659720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E4B0556-8417-4D02-8E79-C47B72B00E09}"/>
              </a:ext>
            </a:extLst>
          </p:cNvPr>
          <p:cNvSpPr txBox="1"/>
          <p:nvPr/>
        </p:nvSpPr>
        <p:spPr>
          <a:xfrm>
            <a:off x="860196" y="863892"/>
            <a:ext cx="9688397" cy="1477328"/>
          </a:xfrm>
          <a:prstGeom prst="rect">
            <a:avLst/>
          </a:prstGeom>
          <a:noFill/>
        </p:spPr>
        <p:txBody>
          <a:bodyPr wrap="square">
            <a:spAutoFit/>
          </a:bodyPr>
          <a:lstStyle/>
          <a:p>
            <a:r>
              <a:rPr lang="es-CO" sz="1800" dirty="0" err="1">
                <a:solidFill>
                  <a:srgbClr val="0000FF"/>
                </a:solidFill>
                <a:latin typeface="Cascadia Mono" panose="020B0609020000020004" pitchFamily="49" charset="0"/>
              </a:rPr>
              <a:t>if</a:t>
            </a:r>
            <a:r>
              <a:rPr lang="es-CO" sz="1800" dirty="0">
                <a:solidFill>
                  <a:srgbClr val="000000"/>
                </a:solidFill>
                <a:latin typeface="Cascadia Mono" panose="020B0609020000020004" pitchFamily="49" charset="0"/>
              </a:rPr>
              <a:t> (</a:t>
            </a:r>
            <a:r>
              <a:rPr lang="es-CO" sz="1800" dirty="0" err="1">
                <a:solidFill>
                  <a:srgbClr val="000000"/>
                </a:solidFill>
                <a:latin typeface="Cascadia Mono" panose="020B0609020000020004" pitchFamily="49" charset="0"/>
              </a:rPr>
              <a:t>answer</a:t>
            </a:r>
            <a:r>
              <a:rPr lang="es-CO" sz="1800" dirty="0">
                <a:solidFill>
                  <a:srgbClr val="000000"/>
                </a:solidFill>
                <a:latin typeface="Cascadia Mono" panose="020B0609020000020004" pitchFamily="49" charset="0"/>
              </a:rPr>
              <a:t> == </a:t>
            </a:r>
            <a:r>
              <a:rPr lang="es-CO" sz="1800" dirty="0">
                <a:solidFill>
                  <a:srgbClr val="A31515"/>
                </a:solidFill>
                <a:latin typeface="Cascadia Mono" panose="020B0609020000020004" pitchFamily="49" charset="0"/>
              </a:rPr>
              <a:t>'y'</a:t>
            </a:r>
            <a:r>
              <a:rPr lang="es-CO" sz="1800" dirty="0">
                <a:solidFill>
                  <a:srgbClr val="000000"/>
                </a:solidFill>
                <a:latin typeface="Cascadia Mono" panose="020B0609020000020004" pitchFamily="49" charset="0"/>
              </a:rPr>
              <a:t>)</a:t>
            </a:r>
          </a:p>
          <a:p>
            <a:r>
              <a:rPr lang="es-CO" sz="1800" dirty="0">
                <a:solidFill>
                  <a:srgbClr val="000000"/>
                </a:solidFill>
                <a:latin typeface="Cascadia Mono" panose="020B0609020000020004" pitchFamily="49" charset="0"/>
              </a:rPr>
              <a:t>{</a:t>
            </a:r>
          </a:p>
          <a:p>
            <a:r>
              <a:rPr lang="en-US" sz="1800" dirty="0" err="1">
                <a:solidFill>
                  <a:srgbClr val="000000"/>
                </a:solidFill>
                <a:latin typeface="Cascadia Mono" panose="020B0609020000020004" pitchFamily="49" charset="0"/>
              </a:rPr>
              <a:t>printf</a:t>
            </a:r>
            <a:r>
              <a:rPr lang="en-US" sz="1800" dirty="0">
                <a:solidFill>
                  <a:srgbClr val="000000"/>
                </a:solidFill>
                <a:latin typeface="Cascadia Mono" panose="020B0609020000020004" pitchFamily="49" charset="0"/>
              </a:rPr>
              <a:t>(</a:t>
            </a:r>
            <a:r>
              <a:rPr lang="en-US" sz="1800" dirty="0">
                <a:solidFill>
                  <a:srgbClr val="A31515"/>
                </a:solidFill>
                <a:latin typeface="Cascadia Mono" panose="020B0609020000020004" pitchFamily="49" charset="0"/>
              </a:rPr>
              <a:t>"That's great! I like pizza too.\n"</a:t>
            </a:r>
            <a:r>
              <a:rPr lang="en-US" sz="1800" dirty="0">
                <a:solidFill>
                  <a:srgbClr val="000000"/>
                </a:solidFill>
                <a:latin typeface="Cascadia Mono" panose="020B0609020000020004" pitchFamily="49" charset="0"/>
              </a:rPr>
              <a:t>);</a:t>
            </a:r>
          </a:p>
          <a:p>
            <a:r>
              <a:rPr lang="es-CO" sz="1800" dirty="0" err="1">
                <a:solidFill>
                  <a:srgbClr val="000000"/>
                </a:solidFill>
                <a:latin typeface="Cascadia Mono" panose="020B0609020000020004" pitchFamily="49" charset="0"/>
              </a:rPr>
              <a:t>printf</a:t>
            </a:r>
            <a:r>
              <a:rPr lang="es-CO" sz="1800" dirty="0">
                <a:solidFill>
                  <a:srgbClr val="000000"/>
                </a:solidFill>
                <a:latin typeface="Cascadia Mono" panose="020B0609020000020004" pitchFamily="49" charset="0"/>
              </a:rPr>
              <a:t>(</a:t>
            </a:r>
            <a:r>
              <a:rPr lang="es-CO" sz="1800" dirty="0">
                <a:solidFill>
                  <a:srgbClr val="A31515"/>
                </a:solidFill>
                <a:latin typeface="Cascadia Mono" panose="020B0609020000020004" pitchFamily="49" charset="0"/>
              </a:rPr>
              <a:t>"I </a:t>
            </a:r>
            <a:r>
              <a:rPr lang="es-CO" sz="1800" dirty="0" err="1">
                <a:solidFill>
                  <a:srgbClr val="A31515"/>
                </a:solidFill>
                <a:latin typeface="Cascadia Mono" panose="020B0609020000020004" pitchFamily="49" charset="0"/>
              </a:rPr>
              <a:t>like</a:t>
            </a:r>
            <a:r>
              <a:rPr lang="es-CO" sz="1800" dirty="0">
                <a:solidFill>
                  <a:srgbClr val="A31515"/>
                </a:solidFill>
                <a:latin typeface="Cascadia Mono" panose="020B0609020000020004" pitchFamily="49" charset="0"/>
              </a:rPr>
              <a:t> pepperoni\n"</a:t>
            </a:r>
            <a:r>
              <a:rPr lang="es-CO" sz="1800" dirty="0">
                <a:solidFill>
                  <a:srgbClr val="000000"/>
                </a:solidFill>
                <a:latin typeface="Cascadia Mono" panose="020B0609020000020004" pitchFamily="49" charset="0"/>
              </a:rPr>
              <a:t>);</a:t>
            </a:r>
          </a:p>
          <a:p>
            <a:r>
              <a:rPr lang="es-CO" sz="1800" dirty="0">
                <a:solidFill>
                  <a:srgbClr val="000000"/>
                </a:solidFill>
                <a:latin typeface="Cascadia Mono" panose="020B0609020000020004" pitchFamily="49" charset="0"/>
              </a:rPr>
              <a:t>}</a:t>
            </a:r>
            <a:endParaRPr lang="es-CO" dirty="0"/>
          </a:p>
        </p:txBody>
      </p:sp>
    </p:spTree>
    <p:extLst>
      <p:ext uri="{BB962C8B-B14F-4D97-AF65-F5344CB8AC3E}">
        <p14:creationId xmlns:p14="http://schemas.microsoft.com/office/powerpoint/2010/main" val="19500258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BE7CF4B-DDD9-447E-9FB7-A1AAC006C609}"/>
              </a:ext>
            </a:extLst>
          </p:cNvPr>
          <p:cNvSpPr txBox="1"/>
          <p:nvPr/>
        </p:nvSpPr>
        <p:spPr>
          <a:xfrm>
            <a:off x="615099" y="846503"/>
            <a:ext cx="9144785" cy="3139321"/>
          </a:xfrm>
          <a:prstGeom prst="rect">
            <a:avLst/>
          </a:prstGeom>
          <a:noFill/>
        </p:spPr>
        <p:txBody>
          <a:bodyPr wrap="square">
            <a:spAutoFit/>
          </a:bodyPr>
          <a:lstStyle/>
          <a:p>
            <a:r>
              <a:rPr lang="es-CO" sz="1800" dirty="0">
                <a:solidFill>
                  <a:srgbClr val="008000"/>
                </a:solidFill>
                <a:latin typeface="Cascadia Mono" panose="020B0609020000020004" pitchFamily="49" charset="0"/>
              </a:rPr>
              <a:t>// </a:t>
            </a:r>
            <a:r>
              <a:rPr lang="es-CO" sz="1800" dirty="0" err="1">
                <a:solidFill>
                  <a:srgbClr val="008000"/>
                </a:solidFill>
                <a:latin typeface="Cascadia Mono" panose="020B0609020000020004" pitchFamily="49" charset="0"/>
              </a:rPr>
              <a:t>print</a:t>
            </a:r>
            <a:r>
              <a:rPr lang="es-CO" sz="1800" dirty="0">
                <a:solidFill>
                  <a:srgbClr val="008000"/>
                </a:solidFill>
                <a:latin typeface="Cascadia Mono" panose="020B0609020000020004" pitchFamily="49" charset="0"/>
              </a:rPr>
              <a:t> </a:t>
            </a:r>
            <a:r>
              <a:rPr lang="es-CO" sz="1800" dirty="0" err="1">
                <a:solidFill>
                  <a:srgbClr val="008000"/>
                </a:solidFill>
                <a:latin typeface="Cascadia Mono" panose="020B0609020000020004" pitchFamily="49" charset="0"/>
              </a:rPr>
              <a:t>appropriate</a:t>
            </a:r>
            <a:r>
              <a:rPr lang="es-CO" sz="1800" dirty="0">
                <a:solidFill>
                  <a:srgbClr val="008000"/>
                </a:solidFill>
                <a:latin typeface="Cascadia Mono" panose="020B0609020000020004" pitchFamily="49" charset="0"/>
              </a:rPr>
              <a:t> </a:t>
            </a:r>
            <a:r>
              <a:rPr lang="es-CO" sz="1800" dirty="0" err="1">
                <a:solidFill>
                  <a:srgbClr val="008000"/>
                </a:solidFill>
                <a:latin typeface="Cascadia Mono" panose="020B0609020000020004" pitchFamily="49" charset="0"/>
              </a:rPr>
              <a:t>message</a:t>
            </a:r>
            <a:endParaRPr lang="es-CO" sz="1800" dirty="0">
              <a:solidFill>
                <a:srgbClr val="000000"/>
              </a:solidFill>
              <a:latin typeface="Cascadia Mono" panose="020B0609020000020004" pitchFamily="49" charset="0"/>
            </a:endParaRPr>
          </a:p>
          <a:p>
            <a:r>
              <a:rPr lang="es-CO" sz="1800" dirty="0" err="1">
                <a:solidFill>
                  <a:srgbClr val="000000"/>
                </a:solidFill>
                <a:latin typeface="Cascadia Mono" panose="020B0609020000020004" pitchFamily="49" charset="0"/>
              </a:rPr>
              <a:t>printf</a:t>
            </a:r>
            <a:r>
              <a:rPr lang="es-CO" sz="1800" dirty="0">
                <a:solidFill>
                  <a:srgbClr val="000000"/>
                </a:solidFill>
                <a:latin typeface="Cascadia Mono" panose="020B0609020000020004" pitchFamily="49" charset="0"/>
              </a:rPr>
              <a:t>(</a:t>
            </a:r>
            <a:r>
              <a:rPr lang="es-CO" sz="1800" dirty="0">
                <a:solidFill>
                  <a:srgbClr val="A31515"/>
                </a:solidFill>
                <a:latin typeface="Cascadia Mono" panose="020B0609020000020004" pitchFamily="49" charset="0"/>
              </a:rPr>
              <a:t>"\n"</a:t>
            </a:r>
            <a:r>
              <a:rPr lang="es-CO" sz="1800" dirty="0">
                <a:solidFill>
                  <a:srgbClr val="000000"/>
                </a:solidFill>
                <a:latin typeface="Cascadia Mono" panose="020B0609020000020004" pitchFamily="49" charset="0"/>
              </a:rPr>
              <a:t>);</a:t>
            </a:r>
          </a:p>
          <a:p>
            <a:r>
              <a:rPr lang="es-CO" sz="1800" dirty="0" err="1">
                <a:solidFill>
                  <a:srgbClr val="0000FF"/>
                </a:solidFill>
                <a:latin typeface="Cascadia Mono" panose="020B0609020000020004" pitchFamily="49" charset="0"/>
              </a:rPr>
              <a:t>if</a:t>
            </a:r>
            <a:r>
              <a:rPr lang="es-CO" sz="1800" dirty="0">
                <a:solidFill>
                  <a:srgbClr val="000000"/>
                </a:solidFill>
                <a:latin typeface="Cascadia Mono" panose="020B0609020000020004" pitchFamily="49" charset="0"/>
              </a:rPr>
              <a:t> (</a:t>
            </a:r>
            <a:r>
              <a:rPr lang="es-CO" sz="1800" dirty="0" err="1">
                <a:solidFill>
                  <a:srgbClr val="000000"/>
                </a:solidFill>
                <a:latin typeface="Cascadia Mono" panose="020B0609020000020004" pitchFamily="49" charset="0"/>
              </a:rPr>
              <a:t>answer</a:t>
            </a:r>
            <a:r>
              <a:rPr lang="es-CO" sz="1800" dirty="0">
                <a:solidFill>
                  <a:srgbClr val="000000"/>
                </a:solidFill>
                <a:latin typeface="Cascadia Mono" panose="020B0609020000020004" pitchFamily="49" charset="0"/>
              </a:rPr>
              <a:t> == </a:t>
            </a:r>
            <a:r>
              <a:rPr lang="es-CO" sz="1800" dirty="0">
                <a:solidFill>
                  <a:srgbClr val="A31515"/>
                </a:solidFill>
                <a:latin typeface="Cascadia Mono" panose="020B0609020000020004" pitchFamily="49" charset="0"/>
              </a:rPr>
              <a:t>'y'</a:t>
            </a:r>
            <a:r>
              <a:rPr lang="es-CO" sz="1800" dirty="0">
                <a:solidFill>
                  <a:srgbClr val="000000"/>
                </a:solidFill>
                <a:latin typeface="Cascadia Mono" panose="020B0609020000020004" pitchFamily="49" charset="0"/>
              </a:rPr>
              <a:t>)</a:t>
            </a:r>
          </a:p>
          <a:p>
            <a:r>
              <a:rPr lang="es-CO" sz="1800" dirty="0">
                <a:solidFill>
                  <a:srgbClr val="000000"/>
                </a:solidFill>
                <a:latin typeface="Cascadia Mono" panose="020B0609020000020004" pitchFamily="49" charset="0"/>
              </a:rPr>
              <a:t>{</a:t>
            </a:r>
          </a:p>
          <a:p>
            <a:r>
              <a:rPr lang="en-US" sz="1800" dirty="0" err="1">
                <a:solidFill>
                  <a:srgbClr val="000000"/>
                </a:solidFill>
                <a:latin typeface="Cascadia Mono" panose="020B0609020000020004" pitchFamily="49" charset="0"/>
              </a:rPr>
              <a:t>printf</a:t>
            </a:r>
            <a:r>
              <a:rPr lang="en-US" sz="1800" dirty="0">
                <a:solidFill>
                  <a:srgbClr val="000000"/>
                </a:solidFill>
                <a:latin typeface="Cascadia Mono" panose="020B0609020000020004" pitchFamily="49" charset="0"/>
              </a:rPr>
              <a:t>(</a:t>
            </a:r>
            <a:r>
              <a:rPr lang="en-US" sz="1800" dirty="0">
                <a:solidFill>
                  <a:srgbClr val="A31515"/>
                </a:solidFill>
                <a:latin typeface="Cascadia Mono" panose="020B0609020000020004" pitchFamily="49" charset="0"/>
              </a:rPr>
              <a:t>"That's great! I like pizza too.\n"</a:t>
            </a:r>
            <a:r>
              <a:rPr lang="en-US" sz="1800" dirty="0">
                <a:solidFill>
                  <a:srgbClr val="000000"/>
                </a:solidFill>
                <a:latin typeface="Cascadia Mono" panose="020B0609020000020004" pitchFamily="49" charset="0"/>
              </a:rPr>
              <a:t>);</a:t>
            </a:r>
          </a:p>
          <a:p>
            <a:r>
              <a:rPr lang="es-CO" sz="1800" dirty="0" err="1">
                <a:solidFill>
                  <a:srgbClr val="000000"/>
                </a:solidFill>
                <a:latin typeface="Cascadia Mono" panose="020B0609020000020004" pitchFamily="49" charset="0"/>
              </a:rPr>
              <a:t>printf</a:t>
            </a:r>
            <a:r>
              <a:rPr lang="es-CO" sz="1800" dirty="0">
                <a:solidFill>
                  <a:srgbClr val="000000"/>
                </a:solidFill>
                <a:latin typeface="Cascadia Mono" panose="020B0609020000020004" pitchFamily="49" charset="0"/>
              </a:rPr>
              <a:t>(</a:t>
            </a:r>
            <a:r>
              <a:rPr lang="es-CO" sz="1800" dirty="0">
                <a:solidFill>
                  <a:srgbClr val="A31515"/>
                </a:solidFill>
                <a:latin typeface="Cascadia Mono" panose="020B0609020000020004" pitchFamily="49" charset="0"/>
              </a:rPr>
              <a:t>"I </a:t>
            </a:r>
            <a:r>
              <a:rPr lang="es-CO" sz="1800" dirty="0" err="1">
                <a:solidFill>
                  <a:srgbClr val="A31515"/>
                </a:solidFill>
                <a:latin typeface="Cascadia Mono" panose="020B0609020000020004" pitchFamily="49" charset="0"/>
              </a:rPr>
              <a:t>like</a:t>
            </a:r>
            <a:r>
              <a:rPr lang="es-CO" sz="1800" dirty="0">
                <a:solidFill>
                  <a:srgbClr val="A31515"/>
                </a:solidFill>
                <a:latin typeface="Cascadia Mono" panose="020B0609020000020004" pitchFamily="49" charset="0"/>
              </a:rPr>
              <a:t> pepperoni\n"</a:t>
            </a:r>
            <a:r>
              <a:rPr lang="es-CO" sz="1800" dirty="0">
                <a:solidFill>
                  <a:srgbClr val="000000"/>
                </a:solidFill>
                <a:latin typeface="Cascadia Mono" panose="020B0609020000020004" pitchFamily="49" charset="0"/>
              </a:rPr>
              <a:t>);</a:t>
            </a:r>
          </a:p>
          <a:p>
            <a:r>
              <a:rPr lang="es-CO" sz="1800" dirty="0">
                <a:solidFill>
                  <a:srgbClr val="000000"/>
                </a:solidFill>
                <a:latin typeface="Cascadia Mono" panose="020B0609020000020004" pitchFamily="49" charset="0"/>
              </a:rPr>
              <a:t>}</a:t>
            </a:r>
          </a:p>
          <a:p>
            <a:r>
              <a:rPr lang="es-CO" sz="1800" dirty="0" err="1">
                <a:solidFill>
                  <a:srgbClr val="0000FF"/>
                </a:solidFill>
                <a:latin typeface="Cascadia Mono" panose="020B0609020000020004" pitchFamily="49" charset="0"/>
              </a:rPr>
              <a:t>else</a:t>
            </a:r>
            <a:r>
              <a:rPr lang="es-CO" sz="1800" dirty="0">
                <a:solidFill>
                  <a:srgbClr val="000000"/>
                </a:solidFill>
                <a:latin typeface="Cascadia Mono" panose="020B0609020000020004" pitchFamily="49" charset="0"/>
              </a:rPr>
              <a:t> </a:t>
            </a:r>
          </a:p>
          <a:p>
            <a:r>
              <a:rPr lang="es-CO" sz="1800" dirty="0">
                <a:solidFill>
                  <a:srgbClr val="000000"/>
                </a:solidFill>
                <a:latin typeface="Cascadia Mono" panose="020B0609020000020004" pitchFamily="49" charset="0"/>
              </a:rPr>
              <a:t>{</a:t>
            </a:r>
          </a:p>
          <a:p>
            <a:r>
              <a:rPr lang="en-US" sz="1800" dirty="0" err="1">
                <a:solidFill>
                  <a:srgbClr val="000000"/>
                </a:solidFill>
                <a:latin typeface="Cascadia Mono" panose="020B0609020000020004" pitchFamily="49" charset="0"/>
              </a:rPr>
              <a:t>printf</a:t>
            </a:r>
            <a:r>
              <a:rPr lang="en-US" sz="1800" dirty="0">
                <a:solidFill>
                  <a:srgbClr val="000000"/>
                </a:solidFill>
                <a:latin typeface="Cascadia Mono" panose="020B0609020000020004" pitchFamily="49" charset="0"/>
              </a:rPr>
              <a:t>(</a:t>
            </a:r>
            <a:r>
              <a:rPr lang="en-US" sz="1800" dirty="0">
                <a:solidFill>
                  <a:srgbClr val="A31515"/>
                </a:solidFill>
                <a:latin typeface="Cascadia Mono" panose="020B0609020000020004" pitchFamily="49" charset="0"/>
              </a:rPr>
              <a:t>"That's okay, I'll eat enough for both of us!\n"</a:t>
            </a:r>
            <a:r>
              <a:rPr lang="en-US" sz="1800" dirty="0">
                <a:solidFill>
                  <a:srgbClr val="000000"/>
                </a:solidFill>
                <a:latin typeface="Cascadia Mono" panose="020B0609020000020004" pitchFamily="49" charset="0"/>
              </a:rPr>
              <a:t>);</a:t>
            </a:r>
          </a:p>
          <a:p>
            <a:r>
              <a:rPr lang="es-CO" sz="1800" dirty="0">
                <a:solidFill>
                  <a:srgbClr val="000000"/>
                </a:solidFill>
                <a:latin typeface="Cascadia Mono" panose="020B0609020000020004" pitchFamily="49" charset="0"/>
              </a:rPr>
              <a:t>}</a:t>
            </a:r>
            <a:endParaRPr lang="es-CO" dirty="0"/>
          </a:p>
        </p:txBody>
      </p:sp>
      <p:pic>
        <p:nvPicPr>
          <p:cNvPr id="5" name="Imagen 4">
            <a:extLst>
              <a:ext uri="{FF2B5EF4-FFF2-40B4-BE49-F238E27FC236}">
                <a16:creationId xmlns:a16="http://schemas.microsoft.com/office/drawing/2014/main" id="{8AD1093E-CC0F-4E7F-82A1-AD782F26924D}"/>
              </a:ext>
            </a:extLst>
          </p:cNvPr>
          <p:cNvPicPr>
            <a:picLocks noChangeAspect="1"/>
          </p:cNvPicPr>
          <p:nvPr/>
        </p:nvPicPr>
        <p:blipFill>
          <a:blip r:embed="rId2"/>
          <a:stretch>
            <a:fillRect/>
          </a:stretch>
        </p:blipFill>
        <p:spPr>
          <a:xfrm>
            <a:off x="271684" y="4441105"/>
            <a:ext cx="9254288" cy="1064148"/>
          </a:xfrm>
          <a:prstGeom prst="rect">
            <a:avLst/>
          </a:prstGeom>
        </p:spPr>
      </p:pic>
    </p:spTree>
    <p:extLst>
      <p:ext uri="{BB962C8B-B14F-4D97-AF65-F5344CB8AC3E}">
        <p14:creationId xmlns:p14="http://schemas.microsoft.com/office/powerpoint/2010/main" val="5726700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BE7CF4B-DDD9-447E-9FB7-A1AAC006C609}"/>
              </a:ext>
            </a:extLst>
          </p:cNvPr>
          <p:cNvSpPr txBox="1"/>
          <p:nvPr/>
        </p:nvSpPr>
        <p:spPr>
          <a:xfrm>
            <a:off x="615099" y="846503"/>
            <a:ext cx="9144785" cy="3139321"/>
          </a:xfrm>
          <a:prstGeom prst="rect">
            <a:avLst/>
          </a:prstGeom>
          <a:noFill/>
        </p:spPr>
        <p:txBody>
          <a:bodyPr wrap="square">
            <a:spAutoFit/>
          </a:bodyPr>
          <a:lstStyle/>
          <a:p>
            <a:r>
              <a:rPr lang="es-CO" sz="1800" dirty="0">
                <a:solidFill>
                  <a:srgbClr val="008000"/>
                </a:solidFill>
                <a:latin typeface="Cascadia Mono" panose="020B0609020000020004" pitchFamily="49" charset="0"/>
              </a:rPr>
              <a:t>// </a:t>
            </a:r>
            <a:r>
              <a:rPr lang="es-CO" sz="1800" dirty="0" err="1">
                <a:solidFill>
                  <a:srgbClr val="008000"/>
                </a:solidFill>
                <a:latin typeface="Cascadia Mono" panose="020B0609020000020004" pitchFamily="49" charset="0"/>
              </a:rPr>
              <a:t>print</a:t>
            </a:r>
            <a:r>
              <a:rPr lang="es-CO" sz="1800" dirty="0">
                <a:solidFill>
                  <a:srgbClr val="008000"/>
                </a:solidFill>
                <a:latin typeface="Cascadia Mono" panose="020B0609020000020004" pitchFamily="49" charset="0"/>
              </a:rPr>
              <a:t> </a:t>
            </a:r>
            <a:r>
              <a:rPr lang="es-CO" sz="1800" dirty="0" err="1">
                <a:solidFill>
                  <a:srgbClr val="008000"/>
                </a:solidFill>
                <a:latin typeface="Cascadia Mono" panose="020B0609020000020004" pitchFamily="49" charset="0"/>
              </a:rPr>
              <a:t>appropriate</a:t>
            </a:r>
            <a:r>
              <a:rPr lang="es-CO" sz="1800" dirty="0">
                <a:solidFill>
                  <a:srgbClr val="008000"/>
                </a:solidFill>
                <a:latin typeface="Cascadia Mono" panose="020B0609020000020004" pitchFamily="49" charset="0"/>
              </a:rPr>
              <a:t> </a:t>
            </a:r>
            <a:r>
              <a:rPr lang="es-CO" sz="1800" dirty="0" err="1">
                <a:solidFill>
                  <a:srgbClr val="008000"/>
                </a:solidFill>
                <a:latin typeface="Cascadia Mono" panose="020B0609020000020004" pitchFamily="49" charset="0"/>
              </a:rPr>
              <a:t>message</a:t>
            </a:r>
            <a:endParaRPr lang="es-CO" sz="1800" dirty="0">
              <a:solidFill>
                <a:srgbClr val="000000"/>
              </a:solidFill>
              <a:latin typeface="Cascadia Mono" panose="020B0609020000020004" pitchFamily="49" charset="0"/>
            </a:endParaRPr>
          </a:p>
          <a:p>
            <a:r>
              <a:rPr lang="es-CO" sz="1800" dirty="0" err="1">
                <a:solidFill>
                  <a:srgbClr val="000000"/>
                </a:solidFill>
                <a:latin typeface="Cascadia Mono" panose="020B0609020000020004" pitchFamily="49" charset="0"/>
              </a:rPr>
              <a:t>printf</a:t>
            </a:r>
            <a:r>
              <a:rPr lang="es-CO" sz="1800" dirty="0">
                <a:solidFill>
                  <a:srgbClr val="000000"/>
                </a:solidFill>
                <a:latin typeface="Cascadia Mono" panose="020B0609020000020004" pitchFamily="49" charset="0"/>
              </a:rPr>
              <a:t>(</a:t>
            </a:r>
            <a:r>
              <a:rPr lang="es-CO" sz="1800" dirty="0">
                <a:solidFill>
                  <a:srgbClr val="A31515"/>
                </a:solidFill>
                <a:latin typeface="Cascadia Mono" panose="020B0609020000020004" pitchFamily="49" charset="0"/>
              </a:rPr>
              <a:t>"\n"</a:t>
            </a:r>
            <a:r>
              <a:rPr lang="es-CO" sz="1800" dirty="0">
                <a:solidFill>
                  <a:srgbClr val="000000"/>
                </a:solidFill>
                <a:latin typeface="Cascadia Mono" panose="020B0609020000020004" pitchFamily="49" charset="0"/>
              </a:rPr>
              <a:t>);</a:t>
            </a:r>
          </a:p>
          <a:p>
            <a:r>
              <a:rPr lang="es-CO" sz="1800" dirty="0" err="1">
                <a:solidFill>
                  <a:srgbClr val="0000FF"/>
                </a:solidFill>
                <a:latin typeface="Cascadia Mono" panose="020B0609020000020004" pitchFamily="49" charset="0"/>
              </a:rPr>
              <a:t>if</a:t>
            </a:r>
            <a:r>
              <a:rPr lang="es-CO" sz="1800" dirty="0">
                <a:solidFill>
                  <a:srgbClr val="000000"/>
                </a:solidFill>
                <a:latin typeface="Cascadia Mono" panose="020B0609020000020004" pitchFamily="49" charset="0"/>
              </a:rPr>
              <a:t> (</a:t>
            </a:r>
            <a:r>
              <a:rPr lang="es-CO" sz="1800" dirty="0" err="1">
                <a:solidFill>
                  <a:srgbClr val="000000"/>
                </a:solidFill>
                <a:latin typeface="Cascadia Mono" panose="020B0609020000020004" pitchFamily="49" charset="0"/>
              </a:rPr>
              <a:t>answer</a:t>
            </a:r>
            <a:r>
              <a:rPr lang="es-CO" sz="1800" dirty="0">
                <a:solidFill>
                  <a:srgbClr val="000000"/>
                </a:solidFill>
                <a:latin typeface="Cascadia Mono" panose="020B0609020000020004" pitchFamily="49" charset="0"/>
              </a:rPr>
              <a:t> == </a:t>
            </a:r>
            <a:r>
              <a:rPr lang="es-CO" sz="1800" dirty="0">
                <a:solidFill>
                  <a:srgbClr val="A31515"/>
                </a:solidFill>
                <a:latin typeface="Cascadia Mono" panose="020B0609020000020004" pitchFamily="49" charset="0"/>
              </a:rPr>
              <a:t>'y'</a:t>
            </a:r>
            <a:r>
              <a:rPr lang="es-CO" sz="1800" dirty="0">
                <a:solidFill>
                  <a:srgbClr val="000000"/>
                </a:solidFill>
                <a:latin typeface="Cascadia Mono" panose="020B0609020000020004" pitchFamily="49" charset="0"/>
              </a:rPr>
              <a:t>)</a:t>
            </a:r>
          </a:p>
          <a:p>
            <a:r>
              <a:rPr lang="es-CO" sz="1800" dirty="0">
                <a:solidFill>
                  <a:srgbClr val="000000"/>
                </a:solidFill>
                <a:latin typeface="Cascadia Mono" panose="020B0609020000020004" pitchFamily="49" charset="0"/>
              </a:rPr>
              <a:t>{</a:t>
            </a:r>
          </a:p>
          <a:p>
            <a:r>
              <a:rPr lang="en-US" sz="1800" dirty="0" err="1">
                <a:solidFill>
                  <a:srgbClr val="000000"/>
                </a:solidFill>
                <a:latin typeface="Cascadia Mono" panose="020B0609020000020004" pitchFamily="49" charset="0"/>
              </a:rPr>
              <a:t>printf</a:t>
            </a:r>
            <a:r>
              <a:rPr lang="en-US" sz="1800" dirty="0">
                <a:solidFill>
                  <a:srgbClr val="000000"/>
                </a:solidFill>
                <a:latin typeface="Cascadia Mono" panose="020B0609020000020004" pitchFamily="49" charset="0"/>
              </a:rPr>
              <a:t>(</a:t>
            </a:r>
            <a:r>
              <a:rPr lang="en-US" sz="1800" dirty="0">
                <a:solidFill>
                  <a:srgbClr val="A31515"/>
                </a:solidFill>
                <a:latin typeface="Cascadia Mono" panose="020B0609020000020004" pitchFamily="49" charset="0"/>
              </a:rPr>
              <a:t>"That's great! I like pizza too.\n"</a:t>
            </a:r>
            <a:r>
              <a:rPr lang="en-US" sz="1800" dirty="0">
                <a:solidFill>
                  <a:srgbClr val="000000"/>
                </a:solidFill>
                <a:latin typeface="Cascadia Mono" panose="020B0609020000020004" pitchFamily="49" charset="0"/>
              </a:rPr>
              <a:t>);</a:t>
            </a:r>
          </a:p>
          <a:p>
            <a:r>
              <a:rPr lang="es-CO" sz="1800" dirty="0" err="1">
                <a:solidFill>
                  <a:srgbClr val="000000"/>
                </a:solidFill>
                <a:latin typeface="Cascadia Mono" panose="020B0609020000020004" pitchFamily="49" charset="0"/>
              </a:rPr>
              <a:t>printf</a:t>
            </a:r>
            <a:r>
              <a:rPr lang="es-CO" sz="1800" dirty="0">
                <a:solidFill>
                  <a:srgbClr val="000000"/>
                </a:solidFill>
                <a:latin typeface="Cascadia Mono" panose="020B0609020000020004" pitchFamily="49" charset="0"/>
              </a:rPr>
              <a:t>(</a:t>
            </a:r>
            <a:r>
              <a:rPr lang="es-CO" sz="1800" dirty="0">
                <a:solidFill>
                  <a:srgbClr val="A31515"/>
                </a:solidFill>
                <a:latin typeface="Cascadia Mono" panose="020B0609020000020004" pitchFamily="49" charset="0"/>
              </a:rPr>
              <a:t>"I </a:t>
            </a:r>
            <a:r>
              <a:rPr lang="es-CO" sz="1800" dirty="0" err="1">
                <a:solidFill>
                  <a:srgbClr val="A31515"/>
                </a:solidFill>
                <a:latin typeface="Cascadia Mono" panose="020B0609020000020004" pitchFamily="49" charset="0"/>
              </a:rPr>
              <a:t>like</a:t>
            </a:r>
            <a:r>
              <a:rPr lang="es-CO" sz="1800" dirty="0">
                <a:solidFill>
                  <a:srgbClr val="A31515"/>
                </a:solidFill>
                <a:latin typeface="Cascadia Mono" panose="020B0609020000020004" pitchFamily="49" charset="0"/>
              </a:rPr>
              <a:t> pepperoni\n"</a:t>
            </a:r>
            <a:r>
              <a:rPr lang="es-CO" sz="1800" dirty="0">
                <a:solidFill>
                  <a:srgbClr val="000000"/>
                </a:solidFill>
                <a:latin typeface="Cascadia Mono" panose="020B0609020000020004" pitchFamily="49" charset="0"/>
              </a:rPr>
              <a:t>);</a:t>
            </a:r>
          </a:p>
          <a:p>
            <a:r>
              <a:rPr lang="es-CO" sz="1800" dirty="0">
                <a:solidFill>
                  <a:srgbClr val="000000"/>
                </a:solidFill>
                <a:latin typeface="Cascadia Mono" panose="020B0609020000020004" pitchFamily="49" charset="0"/>
              </a:rPr>
              <a:t>}</a:t>
            </a:r>
          </a:p>
          <a:p>
            <a:r>
              <a:rPr lang="es-CO" sz="1800" dirty="0" err="1">
                <a:solidFill>
                  <a:srgbClr val="0000FF"/>
                </a:solidFill>
                <a:latin typeface="Cascadia Mono" panose="020B0609020000020004" pitchFamily="49" charset="0"/>
              </a:rPr>
              <a:t>else</a:t>
            </a:r>
            <a:r>
              <a:rPr lang="es-CO" sz="1800" dirty="0">
                <a:solidFill>
                  <a:srgbClr val="000000"/>
                </a:solidFill>
                <a:latin typeface="Cascadia Mono" panose="020B0609020000020004" pitchFamily="49" charset="0"/>
              </a:rPr>
              <a:t> </a:t>
            </a:r>
          </a:p>
          <a:p>
            <a:r>
              <a:rPr lang="es-CO" sz="1800" dirty="0">
                <a:solidFill>
                  <a:srgbClr val="000000"/>
                </a:solidFill>
                <a:latin typeface="Cascadia Mono" panose="020B0609020000020004" pitchFamily="49" charset="0"/>
              </a:rPr>
              <a:t>{</a:t>
            </a:r>
          </a:p>
          <a:p>
            <a:r>
              <a:rPr lang="en-US" sz="1800" dirty="0" err="1">
                <a:solidFill>
                  <a:srgbClr val="000000"/>
                </a:solidFill>
                <a:latin typeface="Cascadia Mono" panose="020B0609020000020004" pitchFamily="49" charset="0"/>
              </a:rPr>
              <a:t>printf</a:t>
            </a:r>
            <a:r>
              <a:rPr lang="en-US" sz="1800" dirty="0">
                <a:solidFill>
                  <a:srgbClr val="000000"/>
                </a:solidFill>
                <a:latin typeface="Cascadia Mono" panose="020B0609020000020004" pitchFamily="49" charset="0"/>
              </a:rPr>
              <a:t>(</a:t>
            </a:r>
            <a:r>
              <a:rPr lang="en-US" sz="1800" dirty="0">
                <a:solidFill>
                  <a:srgbClr val="A31515"/>
                </a:solidFill>
                <a:latin typeface="Cascadia Mono" panose="020B0609020000020004" pitchFamily="49" charset="0"/>
              </a:rPr>
              <a:t>"That's okay, I'll eat enough for both of us!\n"</a:t>
            </a:r>
            <a:r>
              <a:rPr lang="en-US" sz="1800" dirty="0">
                <a:solidFill>
                  <a:srgbClr val="000000"/>
                </a:solidFill>
                <a:latin typeface="Cascadia Mono" panose="020B0609020000020004" pitchFamily="49" charset="0"/>
              </a:rPr>
              <a:t>);</a:t>
            </a:r>
          </a:p>
          <a:p>
            <a:r>
              <a:rPr lang="es-CO" sz="1800" dirty="0">
                <a:solidFill>
                  <a:srgbClr val="000000"/>
                </a:solidFill>
                <a:latin typeface="Cascadia Mono" panose="020B0609020000020004" pitchFamily="49" charset="0"/>
              </a:rPr>
              <a:t>}</a:t>
            </a:r>
            <a:endParaRPr lang="es-CO" dirty="0"/>
          </a:p>
        </p:txBody>
      </p:sp>
      <p:pic>
        <p:nvPicPr>
          <p:cNvPr id="4" name="Imagen 3">
            <a:extLst>
              <a:ext uri="{FF2B5EF4-FFF2-40B4-BE49-F238E27FC236}">
                <a16:creationId xmlns:a16="http://schemas.microsoft.com/office/drawing/2014/main" id="{35D08EA7-6A56-4D3F-AB6F-E6265D7FB661}"/>
              </a:ext>
            </a:extLst>
          </p:cNvPr>
          <p:cNvPicPr>
            <a:picLocks noChangeAspect="1"/>
          </p:cNvPicPr>
          <p:nvPr/>
        </p:nvPicPr>
        <p:blipFill>
          <a:blip r:embed="rId2"/>
          <a:stretch>
            <a:fillRect/>
          </a:stretch>
        </p:blipFill>
        <p:spPr>
          <a:xfrm>
            <a:off x="1026177" y="4580701"/>
            <a:ext cx="8162114" cy="1150795"/>
          </a:xfrm>
          <a:prstGeom prst="rect">
            <a:avLst/>
          </a:prstGeom>
        </p:spPr>
      </p:pic>
    </p:spTree>
    <p:extLst>
      <p:ext uri="{BB962C8B-B14F-4D97-AF65-F5344CB8AC3E}">
        <p14:creationId xmlns:p14="http://schemas.microsoft.com/office/powerpoint/2010/main" val="1115168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565DE8BD-33DC-4A7B-95D4-C51ACBE95EAE}"/>
              </a:ext>
            </a:extLst>
          </p:cNvPr>
          <p:cNvPicPr>
            <a:picLocks noChangeAspect="1"/>
          </p:cNvPicPr>
          <p:nvPr/>
        </p:nvPicPr>
        <p:blipFill>
          <a:blip r:embed="rId2"/>
          <a:stretch>
            <a:fillRect/>
          </a:stretch>
        </p:blipFill>
        <p:spPr>
          <a:xfrm>
            <a:off x="2895322" y="376925"/>
            <a:ext cx="6401355" cy="6104149"/>
          </a:xfrm>
          <a:prstGeom prst="rect">
            <a:avLst/>
          </a:prstGeom>
        </p:spPr>
      </p:pic>
    </p:spTree>
    <p:extLst>
      <p:ext uri="{BB962C8B-B14F-4D97-AF65-F5344CB8AC3E}">
        <p14:creationId xmlns:p14="http://schemas.microsoft.com/office/powerpoint/2010/main" val="41399784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BA1486B-8AB9-4036-80CB-81DC1DE8D626}"/>
              </a:ext>
            </a:extLst>
          </p:cNvPr>
          <p:cNvSpPr txBox="1"/>
          <p:nvPr/>
        </p:nvSpPr>
        <p:spPr>
          <a:xfrm>
            <a:off x="803636" y="581834"/>
            <a:ext cx="9245338" cy="3970318"/>
          </a:xfrm>
          <a:prstGeom prst="rect">
            <a:avLst/>
          </a:prstGeom>
          <a:noFill/>
        </p:spPr>
        <p:txBody>
          <a:bodyPr wrap="square">
            <a:spAutoFit/>
          </a:bodyPr>
          <a:lstStyle/>
          <a:p>
            <a:r>
              <a:rPr lang="es-CO" sz="1800" dirty="0" err="1">
                <a:solidFill>
                  <a:srgbClr val="000000"/>
                </a:solidFill>
                <a:latin typeface="Cascadia Mono" panose="020B0609020000020004" pitchFamily="49" charset="0"/>
              </a:rPr>
              <a:t>printf</a:t>
            </a:r>
            <a:r>
              <a:rPr lang="es-CO" sz="1800" dirty="0">
                <a:solidFill>
                  <a:srgbClr val="000000"/>
                </a:solidFill>
                <a:latin typeface="Cascadia Mono" panose="020B0609020000020004" pitchFamily="49" charset="0"/>
              </a:rPr>
              <a:t>(</a:t>
            </a:r>
            <a:r>
              <a:rPr lang="es-CO" sz="1800" dirty="0">
                <a:solidFill>
                  <a:srgbClr val="A31515"/>
                </a:solidFill>
                <a:latin typeface="Cascadia Mono" panose="020B0609020000020004" pitchFamily="49" charset="0"/>
              </a:rPr>
              <a:t>"\n"</a:t>
            </a:r>
            <a:r>
              <a:rPr lang="es-CO" sz="1800" dirty="0">
                <a:solidFill>
                  <a:srgbClr val="000000"/>
                </a:solidFill>
                <a:latin typeface="Cascadia Mono" panose="020B0609020000020004" pitchFamily="49" charset="0"/>
              </a:rPr>
              <a:t>);</a:t>
            </a:r>
          </a:p>
          <a:p>
            <a:r>
              <a:rPr lang="es-CO" sz="1800" dirty="0" err="1">
                <a:solidFill>
                  <a:srgbClr val="0000FF"/>
                </a:solidFill>
                <a:latin typeface="Cascadia Mono" panose="020B0609020000020004" pitchFamily="49" charset="0"/>
              </a:rPr>
              <a:t>if</a:t>
            </a:r>
            <a:r>
              <a:rPr lang="es-CO" sz="1800" dirty="0">
                <a:solidFill>
                  <a:srgbClr val="000000"/>
                </a:solidFill>
                <a:latin typeface="Cascadia Mono" panose="020B0609020000020004" pitchFamily="49" charset="0"/>
              </a:rPr>
              <a:t> (</a:t>
            </a:r>
            <a:r>
              <a:rPr lang="es-CO" sz="1800" dirty="0" err="1">
                <a:solidFill>
                  <a:srgbClr val="000000"/>
                </a:solidFill>
                <a:latin typeface="Cascadia Mono" panose="020B0609020000020004" pitchFamily="49" charset="0"/>
              </a:rPr>
              <a:t>answer</a:t>
            </a:r>
            <a:r>
              <a:rPr lang="es-CO" sz="1800" dirty="0">
                <a:solidFill>
                  <a:srgbClr val="000000"/>
                </a:solidFill>
                <a:latin typeface="Cascadia Mono" panose="020B0609020000020004" pitchFamily="49" charset="0"/>
              </a:rPr>
              <a:t> == </a:t>
            </a:r>
            <a:r>
              <a:rPr lang="es-CO" sz="1800" dirty="0">
                <a:solidFill>
                  <a:srgbClr val="A31515"/>
                </a:solidFill>
                <a:latin typeface="Cascadia Mono" panose="020B0609020000020004" pitchFamily="49" charset="0"/>
              </a:rPr>
              <a:t>'y'</a:t>
            </a:r>
            <a:r>
              <a:rPr lang="es-CO" sz="1800" dirty="0">
                <a:solidFill>
                  <a:srgbClr val="000000"/>
                </a:solidFill>
                <a:latin typeface="Cascadia Mono" panose="020B0609020000020004" pitchFamily="49" charset="0"/>
              </a:rPr>
              <a:t>)</a:t>
            </a:r>
          </a:p>
          <a:p>
            <a:r>
              <a:rPr lang="es-CO" sz="1800" dirty="0">
                <a:solidFill>
                  <a:srgbClr val="000000"/>
                </a:solidFill>
                <a:latin typeface="Cascadia Mono" panose="020B0609020000020004" pitchFamily="49" charset="0"/>
              </a:rPr>
              <a:t>{</a:t>
            </a:r>
          </a:p>
          <a:p>
            <a:r>
              <a:rPr lang="en-US" sz="1800" dirty="0" err="1">
                <a:solidFill>
                  <a:srgbClr val="000000"/>
                </a:solidFill>
                <a:latin typeface="Cascadia Mono" panose="020B0609020000020004" pitchFamily="49" charset="0"/>
              </a:rPr>
              <a:t>printf</a:t>
            </a:r>
            <a:r>
              <a:rPr lang="en-US" sz="1800" dirty="0">
                <a:solidFill>
                  <a:srgbClr val="000000"/>
                </a:solidFill>
                <a:latin typeface="Cascadia Mono" panose="020B0609020000020004" pitchFamily="49" charset="0"/>
              </a:rPr>
              <a:t>(</a:t>
            </a:r>
            <a:r>
              <a:rPr lang="en-US" sz="1800" dirty="0">
                <a:solidFill>
                  <a:srgbClr val="A31515"/>
                </a:solidFill>
                <a:latin typeface="Cascadia Mono" panose="020B0609020000020004" pitchFamily="49" charset="0"/>
              </a:rPr>
              <a:t>"That's great! I like pizza too.\n"</a:t>
            </a:r>
            <a:r>
              <a:rPr lang="en-US" sz="1800" dirty="0">
                <a:solidFill>
                  <a:srgbClr val="000000"/>
                </a:solidFill>
                <a:latin typeface="Cascadia Mono" panose="020B0609020000020004" pitchFamily="49" charset="0"/>
              </a:rPr>
              <a:t>);</a:t>
            </a:r>
          </a:p>
          <a:p>
            <a:r>
              <a:rPr lang="es-CO" sz="1800" dirty="0" err="1">
                <a:solidFill>
                  <a:srgbClr val="000000"/>
                </a:solidFill>
                <a:latin typeface="Cascadia Mono" panose="020B0609020000020004" pitchFamily="49" charset="0"/>
              </a:rPr>
              <a:t>printf</a:t>
            </a:r>
            <a:r>
              <a:rPr lang="es-CO" sz="1800" dirty="0">
                <a:solidFill>
                  <a:srgbClr val="000000"/>
                </a:solidFill>
                <a:latin typeface="Cascadia Mono" panose="020B0609020000020004" pitchFamily="49" charset="0"/>
              </a:rPr>
              <a:t>(</a:t>
            </a:r>
            <a:r>
              <a:rPr lang="es-CO" sz="1800" dirty="0">
                <a:solidFill>
                  <a:srgbClr val="A31515"/>
                </a:solidFill>
                <a:latin typeface="Cascadia Mono" panose="020B0609020000020004" pitchFamily="49" charset="0"/>
              </a:rPr>
              <a:t>"I </a:t>
            </a:r>
            <a:r>
              <a:rPr lang="es-CO" sz="1800" dirty="0" err="1">
                <a:solidFill>
                  <a:srgbClr val="A31515"/>
                </a:solidFill>
                <a:latin typeface="Cascadia Mono" panose="020B0609020000020004" pitchFamily="49" charset="0"/>
              </a:rPr>
              <a:t>like</a:t>
            </a:r>
            <a:r>
              <a:rPr lang="es-CO" sz="1800" dirty="0">
                <a:solidFill>
                  <a:srgbClr val="A31515"/>
                </a:solidFill>
                <a:latin typeface="Cascadia Mono" panose="020B0609020000020004" pitchFamily="49" charset="0"/>
              </a:rPr>
              <a:t> pepperoni\n"</a:t>
            </a:r>
            <a:r>
              <a:rPr lang="es-CO" sz="1800" dirty="0">
                <a:solidFill>
                  <a:srgbClr val="000000"/>
                </a:solidFill>
                <a:latin typeface="Cascadia Mono" panose="020B0609020000020004" pitchFamily="49" charset="0"/>
              </a:rPr>
              <a:t>);</a:t>
            </a:r>
          </a:p>
          <a:p>
            <a:r>
              <a:rPr lang="es-CO" sz="1800" dirty="0">
                <a:solidFill>
                  <a:srgbClr val="000000"/>
                </a:solidFill>
                <a:latin typeface="Cascadia Mono" panose="020B0609020000020004" pitchFamily="49" charset="0"/>
              </a:rPr>
              <a:t>}</a:t>
            </a:r>
          </a:p>
          <a:p>
            <a:r>
              <a:rPr lang="es-CO" sz="1800" dirty="0" err="1">
                <a:solidFill>
                  <a:srgbClr val="0000FF"/>
                </a:solidFill>
                <a:latin typeface="Cascadia Mono" panose="020B0609020000020004" pitchFamily="49" charset="0"/>
              </a:rPr>
              <a:t>else</a:t>
            </a:r>
            <a:r>
              <a:rPr lang="es-CO" sz="1800" dirty="0">
                <a:solidFill>
                  <a:srgbClr val="000000"/>
                </a:solidFill>
                <a:latin typeface="Cascadia Mono" panose="020B0609020000020004" pitchFamily="49" charset="0"/>
              </a:rPr>
              <a:t> </a:t>
            </a:r>
            <a:r>
              <a:rPr lang="es-CO" sz="1800" dirty="0" err="1">
                <a:solidFill>
                  <a:srgbClr val="0000FF"/>
                </a:solidFill>
                <a:latin typeface="Cascadia Mono" panose="020B0609020000020004" pitchFamily="49" charset="0"/>
              </a:rPr>
              <a:t>if</a:t>
            </a:r>
            <a:r>
              <a:rPr lang="es-CO" sz="1800" dirty="0">
                <a:solidFill>
                  <a:srgbClr val="000000"/>
                </a:solidFill>
                <a:latin typeface="Cascadia Mono" panose="020B0609020000020004" pitchFamily="49" charset="0"/>
              </a:rPr>
              <a:t> (</a:t>
            </a:r>
            <a:r>
              <a:rPr lang="es-CO" sz="1800" dirty="0" err="1">
                <a:solidFill>
                  <a:srgbClr val="000000"/>
                </a:solidFill>
                <a:latin typeface="Cascadia Mono" panose="020B0609020000020004" pitchFamily="49" charset="0"/>
              </a:rPr>
              <a:t>answer</a:t>
            </a:r>
            <a:r>
              <a:rPr lang="es-CO" sz="1800" dirty="0">
                <a:solidFill>
                  <a:srgbClr val="000000"/>
                </a:solidFill>
                <a:latin typeface="Cascadia Mono" panose="020B0609020000020004" pitchFamily="49" charset="0"/>
              </a:rPr>
              <a:t> == </a:t>
            </a:r>
            <a:r>
              <a:rPr lang="es-CO" sz="1800" dirty="0">
                <a:solidFill>
                  <a:srgbClr val="A31515"/>
                </a:solidFill>
                <a:latin typeface="Cascadia Mono" panose="020B0609020000020004" pitchFamily="49" charset="0"/>
              </a:rPr>
              <a:t>'n'</a:t>
            </a:r>
            <a:r>
              <a:rPr lang="es-CO" sz="1800" dirty="0">
                <a:solidFill>
                  <a:srgbClr val="000000"/>
                </a:solidFill>
                <a:latin typeface="Cascadia Mono" panose="020B0609020000020004" pitchFamily="49" charset="0"/>
              </a:rPr>
              <a:t>)</a:t>
            </a:r>
          </a:p>
          <a:p>
            <a:r>
              <a:rPr lang="es-CO" sz="1800" dirty="0">
                <a:solidFill>
                  <a:srgbClr val="000000"/>
                </a:solidFill>
                <a:latin typeface="Cascadia Mono" panose="020B0609020000020004" pitchFamily="49" charset="0"/>
              </a:rPr>
              <a:t>{</a:t>
            </a:r>
          </a:p>
          <a:p>
            <a:r>
              <a:rPr lang="en-US" sz="1800" dirty="0" err="1">
                <a:solidFill>
                  <a:srgbClr val="000000"/>
                </a:solidFill>
                <a:latin typeface="Cascadia Mono" panose="020B0609020000020004" pitchFamily="49" charset="0"/>
              </a:rPr>
              <a:t>printf</a:t>
            </a:r>
            <a:r>
              <a:rPr lang="en-US" sz="1800" dirty="0">
                <a:solidFill>
                  <a:srgbClr val="000000"/>
                </a:solidFill>
                <a:latin typeface="Cascadia Mono" panose="020B0609020000020004" pitchFamily="49" charset="0"/>
              </a:rPr>
              <a:t>(</a:t>
            </a:r>
            <a:r>
              <a:rPr lang="en-US" sz="1800" dirty="0">
                <a:solidFill>
                  <a:srgbClr val="A31515"/>
                </a:solidFill>
                <a:latin typeface="Cascadia Mono" panose="020B0609020000020004" pitchFamily="49" charset="0"/>
              </a:rPr>
              <a:t>"That's okay, I'll eat enough for both of us!\n"</a:t>
            </a:r>
            <a:r>
              <a:rPr lang="en-US" sz="1800" dirty="0">
                <a:solidFill>
                  <a:srgbClr val="000000"/>
                </a:solidFill>
                <a:latin typeface="Cascadia Mono" panose="020B0609020000020004" pitchFamily="49" charset="0"/>
              </a:rPr>
              <a:t>);</a:t>
            </a:r>
          </a:p>
          <a:p>
            <a:r>
              <a:rPr lang="es-CO" sz="1800" dirty="0">
                <a:solidFill>
                  <a:srgbClr val="000000"/>
                </a:solidFill>
                <a:latin typeface="Cascadia Mono" panose="020B0609020000020004" pitchFamily="49" charset="0"/>
              </a:rPr>
              <a:t>}</a:t>
            </a:r>
          </a:p>
          <a:p>
            <a:r>
              <a:rPr lang="es-CO" sz="1800" dirty="0" err="1">
                <a:solidFill>
                  <a:srgbClr val="0000FF"/>
                </a:solidFill>
                <a:latin typeface="Cascadia Mono" panose="020B0609020000020004" pitchFamily="49" charset="0"/>
              </a:rPr>
              <a:t>else</a:t>
            </a:r>
            <a:endParaRPr lang="es-CO" sz="1800" dirty="0">
              <a:solidFill>
                <a:srgbClr val="000000"/>
              </a:solidFill>
              <a:latin typeface="Cascadia Mono" panose="020B0609020000020004" pitchFamily="49" charset="0"/>
            </a:endParaRPr>
          </a:p>
          <a:p>
            <a:r>
              <a:rPr lang="es-CO" sz="1800" dirty="0">
                <a:solidFill>
                  <a:srgbClr val="000000"/>
                </a:solidFill>
                <a:latin typeface="Cascadia Mono" panose="020B0609020000020004" pitchFamily="49" charset="0"/>
              </a:rPr>
              <a:t>{</a:t>
            </a:r>
          </a:p>
          <a:p>
            <a:r>
              <a:rPr lang="en-US" sz="1800" dirty="0" err="1">
                <a:solidFill>
                  <a:srgbClr val="000000"/>
                </a:solidFill>
                <a:latin typeface="Cascadia Mono" panose="020B0609020000020004" pitchFamily="49" charset="0"/>
              </a:rPr>
              <a:t>printf</a:t>
            </a:r>
            <a:r>
              <a:rPr lang="en-US" sz="1800" dirty="0">
                <a:solidFill>
                  <a:srgbClr val="000000"/>
                </a:solidFill>
                <a:latin typeface="Cascadia Mono" panose="020B0609020000020004" pitchFamily="49" charset="0"/>
              </a:rPr>
              <a:t>(</a:t>
            </a:r>
            <a:r>
              <a:rPr lang="en-US" sz="1800" dirty="0">
                <a:solidFill>
                  <a:srgbClr val="A31515"/>
                </a:solidFill>
                <a:latin typeface="Cascadia Mono" panose="020B0609020000020004" pitchFamily="49" charset="0"/>
              </a:rPr>
              <a:t>"I said y or n!!!\n"</a:t>
            </a:r>
            <a:r>
              <a:rPr lang="en-US" sz="1800" dirty="0">
                <a:solidFill>
                  <a:srgbClr val="000000"/>
                </a:solidFill>
                <a:latin typeface="Cascadia Mono" panose="020B0609020000020004" pitchFamily="49" charset="0"/>
              </a:rPr>
              <a:t>);</a:t>
            </a:r>
          </a:p>
          <a:p>
            <a:r>
              <a:rPr lang="es-CO" sz="1800" dirty="0">
                <a:solidFill>
                  <a:srgbClr val="000000"/>
                </a:solidFill>
                <a:latin typeface="Cascadia Mono" panose="020B0609020000020004" pitchFamily="49" charset="0"/>
              </a:rPr>
              <a:t>}</a:t>
            </a:r>
            <a:endParaRPr lang="es-CO" dirty="0"/>
          </a:p>
        </p:txBody>
      </p:sp>
      <p:sp>
        <p:nvSpPr>
          <p:cNvPr id="4" name="CuadroTexto 3">
            <a:extLst>
              <a:ext uri="{FF2B5EF4-FFF2-40B4-BE49-F238E27FC236}">
                <a16:creationId xmlns:a16="http://schemas.microsoft.com/office/drawing/2014/main" id="{C3AD6E27-26F7-4923-8972-0A3473B66B06}"/>
              </a:ext>
            </a:extLst>
          </p:cNvPr>
          <p:cNvSpPr txBox="1"/>
          <p:nvPr/>
        </p:nvSpPr>
        <p:spPr>
          <a:xfrm>
            <a:off x="528918" y="5172635"/>
            <a:ext cx="8668870" cy="369332"/>
          </a:xfrm>
          <a:prstGeom prst="rect">
            <a:avLst/>
          </a:prstGeom>
          <a:noFill/>
        </p:spPr>
        <p:txBody>
          <a:bodyPr wrap="square" rtlCol="0">
            <a:spAutoFit/>
          </a:bodyPr>
          <a:lstStyle/>
          <a:p>
            <a:r>
              <a:rPr lang="es-CO" dirty="0"/>
              <a:t>Probar el código</a:t>
            </a:r>
          </a:p>
        </p:txBody>
      </p:sp>
    </p:spTree>
    <p:extLst>
      <p:ext uri="{BB962C8B-B14F-4D97-AF65-F5344CB8AC3E}">
        <p14:creationId xmlns:p14="http://schemas.microsoft.com/office/powerpoint/2010/main" val="6501476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11A1C433-A6A7-4EAC-8E1E-E4030EE593A7}"/>
              </a:ext>
            </a:extLst>
          </p:cNvPr>
          <p:cNvPicPr>
            <a:picLocks noChangeAspect="1"/>
          </p:cNvPicPr>
          <p:nvPr/>
        </p:nvPicPr>
        <p:blipFill>
          <a:blip r:embed="rId2"/>
          <a:stretch>
            <a:fillRect/>
          </a:stretch>
        </p:blipFill>
        <p:spPr>
          <a:xfrm>
            <a:off x="1263017" y="452690"/>
            <a:ext cx="6566534" cy="1582298"/>
          </a:xfrm>
          <a:prstGeom prst="rect">
            <a:avLst/>
          </a:prstGeom>
        </p:spPr>
      </p:pic>
      <p:sp>
        <p:nvSpPr>
          <p:cNvPr id="4" name="CuadroTexto 3">
            <a:extLst>
              <a:ext uri="{FF2B5EF4-FFF2-40B4-BE49-F238E27FC236}">
                <a16:creationId xmlns:a16="http://schemas.microsoft.com/office/drawing/2014/main" id="{18B84291-4CD5-4B02-9BE8-88F021F15F43}"/>
              </a:ext>
            </a:extLst>
          </p:cNvPr>
          <p:cNvSpPr txBox="1"/>
          <p:nvPr/>
        </p:nvSpPr>
        <p:spPr>
          <a:xfrm>
            <a:off x="717176" y="3101788"/>
            <a:ext cx="9879106" cy="369332"/>
          </a:xfrm>
          <a:prstGeom prst="rect">
            <a:avLst/>
          </a:prstGeom>
          <a:noFill/>
        </p:spPr>
        <p:txBody>
          <a:bodyPr wrap="square" rtlCol="0">
            <a:spAutoFit/>
          </a:bodyPr>
          <a:lstStyle/>
          <a:p>
            <a:r>
              <a:rPr lang="es-CO" dirty="0"/>
              <a:t>Diferencia mayúscula de minúscula</a:t>
            </a:r>
          </a:p>
        </p:txBody>
      </p:sp>
    </p:spTree>
    <p:extLst>
      <p:ext uri="{BB962C8B-B14F-4D97-AF65-F5344CB8AC3E}">
        <p14:creationId xmlns:p14="http://schemas.microsoft.com/office/powerpoint/2010/main" val="34240703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F42B07F-9F3C-4599-9A7B-01D9D12EA9D2}"/>
              </a:ext>
            </a:extLst>
          </p:cNvPr>
          <p:cNvSpPr txBox="1"/>
          <p:nvPr/>
        </p:nvSpPr>
        <p:spPr>
          <a:xfrm>
            <a:off x="224118" y="1208945"/>
            <a:ext cx="10165976" cy="2585323"/>
          </a:xfrm>
          <a:prstGeom prst="rect">
            <a:avLst/>
          </a:prstGeom>
          <a:noFill/>
        </p:spPr>
        <p:txBody>
          <a:bodyPr wrap="square">
            <a:spAutoFit/>
          </a:bodyPr>
          <a:lstStyle/>
          <a:p>
            <a:r>
              <a:rPr lang="es-CO" sz="1800" dirty="0" err="1">
                <a:solidFill>
                  <a:srgbClr val="0000FF"/>
                </a:solidFill>
                <a:latin typeface="Cascadia Mono" panose="020B0609020000020004" pitchFamily="49" charset="0"/>
              </a:rPr>
              <a:t>if</a:t>
            </a:r>
            <a:r>
              <a:rPr lang="es-CO" sz="1800" dirty="0">
                <a:solidFill>
                  <a:srgbClr val="000000"/>
                </a:solidFill>
                <a:latin typeface="Cascadia Mono" panose="020B0609020000020004" pitchFamily="49" charset="0"/>
              </a:rPr>
              <a:t> (</a:t>
            </a:r>
            <a:r>
              <a:rPr lang="es-CO" sz="1800" dirty="0" err="1">
                <a:solidFill>
                  <a:srgbClr val="000000"/>
                </a:solidFill>
                <a:latin typeface="Cascadia Mono" panose="020B0609020000020004" pitchFamily="49" charset="0"/>
              </a:rPr>
              <a:t>answer</a:t>
            </a:r>
            <a:r>
              <a:rPr lang="es-CO" sz="1800" dirty="0">
                <a:solidFill>
                  <a:srgbClr val="000000"/>
                </a:solidFill>
                <a:latin typeface="Cascadia Mono" panose="020B0609020000020004" pitchFamily="49" charset="0"/>
              </a:rPr>
              <a:t> == </a:t>
            </a:r>
            <a:r>
              <a:rPr lang="es-CO" sz="1800" dirty="0">
                <a:solidFill>
                  <a:srgbClr val="A31515"/>
                </a:solidFill>
                <a:latin typeface="Cascadia Mono" panose="020B0609020000020004" pitchFamily="49" charset="0"/>
              </a:rPr>
              <a:t>'y'|| </a:t>
            </a:r>
            <a:r>
              <a:rPr lang="es-CO" sz="1800" dirty="0" err="1">
                <a:solidFill>
                  <a:srgbClr val="000000"/>
                </a:solidFill>
                <a:latin typeface="Cascadia Mono" panose="020B0609020000020004" pitchFamily="49" charset="0"/>
              </a:rPr>
              <a:t>answer</a:t>
            </a:r>
            <a:r>
              <a:rPr lang="es-CO" sz="1800" dirty="0">
                <a:solidFill>
                  <a:srgbClr val="000000"/>
                </a:solidFill>
                <a:latin typeface="Cascadia Mono" panose="020B0609020000020004" pitchFamily="49" charset="0"/>
              </a:rPr>
              <a:t> == </a:t>
            </a:r>
            <a:r>
              <a:rPr lang="es-CO" sz="1800" dirty="0">
                <a:solidFill>
                  <a:srgbClr val="A31515"/>
                </a:solidFill>
                <a:latin typeface="Cascadia Mono" panose="020B0609020000020004" pitchFamily="49" charset="0"/>
              </a:rPr>
              <a:t>'Y'</a:t>
            </a:r>
            <a:r>
              <a:rPr lang="es-CO" sz="1800" dirty="0">
                <a:solidFill>
                  <a:srgbClr val="000000"/>
                </a:solidFill>
                <a:latin typeface="Cascadia Mono" panose="020B0609020000020004" pitchFamily="49" charset="0"/>
              </a:rPr>
              <a:t>)</a:t>
            </a:r>
          </a:p>
          <a:p>
            <a:r>
              <a:rPr lang="es-CO" sz="1800" dirty="0">
                <a:solidFill>
                  <a:srgbClr val="000000"/>
                </a:solidFill>
                <a:latin typeface="Cascadia Mono" panose="020B0609020000020004" pitchFamily="49" charset="0"/>
              </a:rPr>
              <a:t>{</a:t>
            </a:r>
          </a:p>
          <a:p>
            <a:r>
              <a:rPr lang="en-US" sz="1800" dirty="0" err="1">
                <a:solidFill>
                  <a:srgbClr val="000000"/>
                </a:solidFill>
                <a:latin typeface="Cascadia Mono" panose="020B0609020000020004" pitchFamily="49" charset="0"/>
              </a:rPr>
              <a:t>printf</a:t>
            </a:r>
            <a:r>
              <a:rPr lang="en-US" sz="1800" dirty="0">
                <a:solidFill>
                  <a:srgbClr val="000000"/>
                </a:solidFill>
                <a:latin typeface="Cascadia Mono" panose="020B0609020000020004" pitchFamily="49" charset="0"/>
              </a:rPr>
              <a:t>(</a:t>
            </a:r>
            <a:r>
              <a:rPr lang="en-US" sz="1800" dirty="0">
                <a:solidFill>
                  <a:srgbClr val="A31515"/>
                </a:solidFill>
                <a:latin typeface="Cascadia Mono" panose="020B0609020000020004" pitchFamily="49" charset="0"/>
              </a:rPr>
              <a:t>"That's great! I like pizza too.\n"</a:t>
            </a:r>
            <a:r>
              <a:rPr lang="en-US" sz="1800" dirty="0">
                <a:solidFill>
                  <a:srgbClr val="000000"/>
                </a:solidFill>
                <a:latin typeface="Cascadia Mono" panose="020B0609020000020004" pitchFamily="49" charset="0"/>
              </a:rPr>
              <a:t>);</a:t>
            </a:r>
          </a:p>
          <a:p>
            <a:r>
              <a:rPr lang="es-CO" sz="1800" dirty="0" err="1">
                <a:solidFill>
                  <a:srgbClr val="000000"/>
                </a:solidFill>
                <a:latin typeface="Cascadia Mono" panose="020B0609020000020004" pitchFamily="49" charset="0"/>
              </a:rPr>
              <a:t>printf</a:t>
            </a:r>
            <a:r>
              <a:rPr lang="es-CO" sz="1800" dirty="0">
                <a:solidFill>
                  <a:srgbClr val="000000"/>
                </a:solidFill>
                <a:latin typeface="Cascadia Mono" panose="020B0609020000020004" pitchFamily="49" charset="0"/>
              </a:rPr>
              <a:t>(</a:t>
            </a:r>
            <a:r>
              <a:rPr lang="es-CO" sz="1800" dirty="0">
                <a:solidFill>
                  <a:srgbClr val="A31515"/>
                </a:solidFill>
                <a:latin typeface="Cascadia Mono" panose="020B0609020000020004" pitchFamily="49" charset="0"/>
              </a:rPr>
              <a:t>"I </a:t>
            </a:r>
            <a:r>
              <a:rPr lang="es-CO" sz="1800" dirty="0" err="1">
                <a:solidFill>
                  <a:srgbClr val="A31515"/>
                </a:solidFill>
                <a:latin typeface="Cascadia Mono" panose="020B0609020000020004" pitchFamily="49" charset="0"/>
              </a:rPr>
              <a:t>like</a:t>
            </a:r>
            <a:r>
              <a:rPr lang="es-CO" sz="1800" dirty="0">
                <a:solidFill>
                  <a:srgbClr val="A31515"/>
                </a:solidFill>
                <a:latin typeface="Cascadia Mono" panose="020B0609020000020004" pitchFamily="49" charset="0"/>
              </a:rPr>
              <a:t> pepperoni\n"</a:t>
            </a:r>
            <a:r>
              <a:rPr lang="es-CO" sz="1800" dirty="0">
                <a:solidFill>
                  <a:srgbClr val="000000"/>
                </a:solidFill>
                <a:latin typeface="Cascadia Mono" panose="020B0609020000020004" pitchFamily="49" charset="0"/>
              </a:rPr>
              <a:t>);</a:t>
            </a:r>
          </a:p>
          <a:p>
            <a:r>
              <a:rPr lang="es-CO" sz="1800" dirty="0">
                <a:solidFill>
                  <a:srgbClr val="000000"/>
                </a:solidFill>
                <a:latin typeface="Cascadia Mono" panose="020B0609020000020004" pitchFamily="49" charset="0"/>
              </a:rPr>
              <a:t>}</a:t>
            </a:r>
          </a:p>
          <a:p>
            <a:r>
              <a:rPr lang="es-CO" sz="1800" dirty="0" err="1">
                <a:solidFill>
                  <a:srgbClr val="0000FF"/>
                </a:solidFill>
                <a:latin typeface="Cascadia Mono" panose="020B0609020000020004" pitchFamily="49" charset="0"/>
              </a:rPr>
              <a:t>else</a:t>
            </a:r>
            <a:r>
              <a:rPr lang="es-CO" sz="1800" dirty="0">
                <a:solidFill>
                  <a:srgbClr val="000000"/>
                </a:solidFill>
                <a:latin typeface="Cascadia Mono" panose="020B0609020000020004" pitchFamily="49" charset="0"/>
              </a:rPr>
              <a:t> </a:t>
            </a:r>
            <a:r>
              <a:rPr lang="es-CO" sz="1800" dirty="0" err="1">
                <a:solidFill>
                  <a:srgbClr val="0000FF"/>
                </a:solidFill>
                <a:latin typeface="Cascadia Mono" panose="020B0609020000020004" pitchFamily="49" charset="0"/>
              </a:rPr>
              <a:t>if</a:t>
            </a:r>
            <a:r>
              <a:rPr lang="es-CO" sz="1800" dirty="0">
                <a:solidFill>
                  <a:srgbClr val="000000"/>
                </a:solidFill>
                <a:latin typeface="Cascadia Mono" panose="020B0609020000020004" pitchFamily="49" charset="0"/>
              </a:rPr>
              <a:t> (</a:t>
            </a:r>
            <a:r>
              <a:rPr lang="es-CO" sz="1800" dirty="0" err="1">
                <a:solidFill>
                  <a:srgbClr val="000000"/>
                </a:solidFill>
                <a:latin typeface="Cascadia Mono" panose="020B0609020000020004" pitchFamily="49" charset="0"/>
              </a:rPr>
              <a:t>answer</a:t>
            </a:r>
            <a:r>
              <a:rPr lang="es-CO" sz="1800" dirty="0">
                <a:solidFill>
                  <a:srgbClr val="000000"/>
                </a:solidFill>
                <a:latin typeface="Cascadia Mono" panose="020B0609020000020004" pitchFamily="49" charset="0"/>
              </a:rPr>
              <a:t> == </a:t>
            </a:r>
            <a:r>
              <a:rPr lang="es-CO" sz="1800" dirty="0">
                <a:solidFill>
                  <a:srgbClr val="A31515"/>
                </a:solidFill>
                <a:latin typeface="Cascadia Mono" panose="020B0609020000020004" pitchFamily="49" charset="0"/>
              </a:rPr>
              <a:t>'n' ||</a:t>
            </a:r>
            <a:r>
              <a:rPr lang="es-CO" sz="1800" dirty="0">
                <a:solidFill>
                  <a:srgbClr val="000000"/>
                </a:solidFill>
                <a:latin typeface="Cascadia Mono" panose="020B0609020000020004" pitchFamily="49" charset="0"/>
              </a:rPr>
              <a:t> </a:t>
            </a:r>
            <a:r>
              <a:rPr lang="es-CO" sz="1800" dirty="0" err="1">
                <a:solidFill>
                  <a:srgbClr val="000000"/>
                </a:solidFill>
                <a:latin typeface="Cascadia Mono" panose="020B0609020000020004" pitchFamily="49" charset="0"/>
              </a:rPr>
              <a:t>answer</a:t>
            </a:r>
            <a:r>
              <a:rPr lang="es-CO" sz="1800" dirty="0">
                <a:solidFill>
                  <a:srgbClr val="000000"/>
                </a:solidFill>
                <a:latin typeface="Cascadia Mono" panose="020B0609020000020004" pitchFamily="49" charset="0"/>
              </a:rPr>
              <a:t> == </a:t>
            </a:r>
            <a:r>
              <a:rPr lang="es-CO" sz="1800" dirty="0">
                <a:solidFill>
                  <a:srgbClr val="A31515"/>
                </a:solidFill>
                <a:latin typeface="Cascadia Mono" panose="020B0609020000020004" pitchFamily="49" charset="0"/>
              </a:rPr>
              <a:t>'N' </a:t>
            </a:r>
            <a:r>
              <a:rPr lang="es-CO" sz="1800" dirty="0">
                <a:solidFill>
                  <a:srgbClr val="000000"/>
                </a:solidFill>
                <a:latin typeface="Cascadia Mono" panose="020B0609020000020004" pitchFamily="49" charset="0"/>
              </a:rPr>
              <a:t>)</a:t>
            </a:r>
          </a:p>
          <a:p>
            <a:r>
              <a:rPr lang="es-CO" sz="1800" dirty="0">
                <a:solidFill>
                  <a:srgbClr val="000000"/>
                </a:solidFill>
                <a:latin typeface="Cascadia Mono" panose="020B0609020000020004" pitchFamily="49" charset="0"/>
              </a:rPr>
              <a:t>{</a:t>
            </a:r>
          </a:p>
          <a:p>
            <a:r>
              <a:rPr lang="en-US" sz="1800" dirty="0" err="1">
                <a:solidFill>
                  <a:srgbClr val="000000"/>
                </a:solidFill>
                <a:latin typeface="Cascadia Mono" panose="020B0609020000020004" pitchFamily="49" charset="0"/>
              </a:rPr>
              <a:t>printf</a:t>
            </a:r>
            <a:r>
              <a:rPr lang="en-US" sz="1800" dirty="0">
                <a:solidFill>
                  <a:srgbClr val="000000"/>
                </a:solidFill>
                <a:latin typeface="Cascadia Mono" panose="020B0609020000020004" pitchFamily="49" charset="0"/>
              </a:rPr>
              <a:t>(</a:t>
            </a:r>
            <a:r>
              <a:rPr lang="en-US" sz="1800" dirty="0">
                <a:solidFill>
                  <a:srgbClr val="A31515"/>
                </a:solidFill>
                <a:latin typeface="Cascadia Mono" panose="020B0609020000020004" pitchFamily="49" charset="0"/>
              </a:rPr>
              <a:t>"That's okay, I'll eat enough for both of us!\n"</a:t>
            </a:r>
            <a:r>
              <a:rPr lang="en-US" sz="1800" dirty="0">
                <a:solidFill>
                  <a:srgbClr val="000000"/>
                </a:solidFill>
                <a:latin typeface="Cascadia Mono" panose="020B0609020000020004" pitchFamily="49" charset="0"/>
              </a:rPr>
              <a:t>);</a:t>
            </a:r>
          </a:p>
          <a:p>
            <a:r>
              <a:rPr lang="es-CO" sz="1800" dirty="0">
                <a:solidFill>
                  <a:srgbClr val="000000"/>
                </a:solidFill>
                <a:latin typeface="Cascadia Mono" panose="020B0609020000020004" pitchFamily="49" charset="0"/>
              </a:rPr>
              <a:t>}</a:t>
            </a:r>
            <a:endParaRPr lang="es-CO" dirty="0"/>
          </a:p>
        </p:txBody>
      </p:sp>
      <p:sp>
        <p:nvSpPr>
          <p:cNvPr id="4" name="CuadroTexto 3">
            <a:extLst>
              <a:ext uri="{FF2B5EF4-FFF2-40B4-BE49-F238E27FC236}">
                <a16:creationId xmlns:a16="http://schemas.microsoft.com/office/drawing/2014/main" id="{BBB52E82-E555-4724-842D-6965B0B56948}"/>
              </a:ext>
            </a:extLst>
          </p:cNvPr>
          <p:cNvSpPr txBox="1"/>
          <p:nvPr/>
        </p:nvSpPr>
        <p:spPr>
          <a:xfrm>
            <a:off x="600635" y="4294094"/>
            <a:ext cx="6517341" cy="369332"/>
          </a:xfrm>
          <a:prstGeom prst="rect">
            <a:avLst/>
          </a:prstGeom>
          <a:noFill/>
        </p:spPr>
        <p:txBody>
          <a:bodyPr wrap="square" rtlCol="0">
            <a:spAutoFit/>
          </a:bodyPr>
          <a:lstStyle/>
          <a:p>
            <a:r>
              <a:rPr lang="es-CO" dirty="0"/>
              <a:t>Test</a:t>
            </a:r>
          </a:p>
        </p:txBody>
      </p:sp>
    </p:spTree>
    <p:extLst>
      <p:ext uri="{BB962C8B-B14F-4D97-AF65-F5344CB8AC3E}">
        <p14:creationId xmlns:p14="http://schemas.microsoft.com/office/powerpoint/2010/main" val="3275601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1FD0715-C848-4211-B710-DB6A5506402E}"/>
              </a:ext>
            </a:extLst>
          </p:cNvPr>
          <p:cNvSpPr txBox="1"/>
          <p:nvPr/>
        </p:nvSpPr>
        <p:spPr>
          <a:xfrm>
            <a:off x="636494" y="340659"/>
            <a:ext cx="9959788" cy="369332"/>
          </a:xfrm>
          <a:prstGeom prst="rect">
            <a:avLst/>
          </a:prstGeom>
          <a:noFill/>
        </p:spPr>
        <p:txBody>
          <a:bodyPr wrap="square" rtlCol="0">
            <a:spAutoFit/>
          </a:bodyPr>
          <a:lstStyle/>
          <a:p>
            <a:r>
              <a:rPr lang="es-CO" dirty="0" err="1"/>
              <a:t>To</a:t>
            </a:r>
            <a:r>
              <a:rPr lang="es-CO" dirty="0"/>
              <a:t> </a:t>
            </a:r>
            <a:r>
              <a:rPr lang="es-CO" dirty="0" err="1"/>
              <a:t>avoid</a:t>
            </a:r>
            <a:r>
              <a:rPr lang="es-CO" dirty="0"/>
              <a:t> </a:t>
            </a:r>
            <a:r>
              <a:rPr lang="es-CO" dirty="0" err="1"/>
              <a:t>that</a:t>
            </a:r>
            <a:endParaRPr lang="es-CO" dirty="0"/>
          </a:p>
        </p:txBody>
      </p:sp>
      <p:sp>
        <p:nvSpPr>
          <p:cNvPr id="4" name="CuadroTexto 3">
            <a:extLst>
              <a:ext uri="{FF2B5EF4-FFF2-40B4-BE49-F238E27FC236}">
                <a16:creationId xmlns:a16="http://schemas.microsoft.com/office/drawing/2014/main" id="{1F06B126-66F7-4E9E-8061-1355994E8848}"/>
              </a:ext>
            </a:extLst>
          </p:cNvPr>
          <p:cNvSpPr txBox="1"/>
          <p:nvPr/>
        </p:nvSpPr>
        <p:spPr>
          <a:xfrm>
            <a:off x="197223" y="915333"/>
            <a:ext cx="6096000" cy="923330"/>
          </a:xfrm>
          <a:prstGeom prst="rect">
            <a:avLst/>
          </a:prstGeom>
          <a:noFill/>
        </p:spPr>
        <p:txBody>
          <a:bodyPr wrap="square">
            <a:spAutoFit/>
          </a:bodyPr>
          <a:lstStyle/>
          <a:p>
            <a:r>
              <a:rPr lang="es-CO" sz="1800" dirty="0">
                <a:solidFill>
                  <a:srgbClr val="808080"/>
                </a:solidFill>
                <a:latin typeface="Cascadia Mono" panose="020B0609020000020004" pitchFamily="49" charset="0"/>
              </a:rPr>
              <a:t>#include</a:t>
            </a:r>
            <a:r>
              <a:rPr lang="es-CO" sz="1800" dirty="0">
                <a:solidFill>
                  <a:srgbClr val="000000"/>
                </a:solidFill>
                <a:latin typeface="Cascadia Mono" panose="020B0609020000020004" pitchFamily="49" charset="0"/>
              </a:rPr>
              <a:t> </a:t>
            </a:r>
            <a:r>
              <a:rPr lang="es-CO" sz="1800" dirty="0">
                <a:solidFill>
                  <a:srgbClr val="A31515"/>
                </a:solidFill>
                <a:latin typeface="Cascadia Mono" panose="020B0609020000020004" pitchFamily="49" charset="0"/>
              </a:rPr>
              <a:t>&lt;</a:t>
            </a:r>
            <a:r>
              <a:rPr lang="es-CO" sz="1800" dirty="0" err="1">
                <a:solidFill>
                  <a:srgbClr val="A31515"/>
                </a:solidFill>
                <a:latin typeface="Cascadia Mono" panose="020B0609020000020004" pitchFamily="49" charset="0"/>
              </a:rPr>
              <a:t>stdio.h</a:t>
            </a:r>
            <a:r>
              <a:rPr lang="es-CO" sz="1800" dirty="0">
                <a:solidFill>
                  <a:srgbClr val="A31515"/>
                </a:solidFill>
                <a:latin typeface="Cascadia Mono" panose="020B0609020000020004" pitchFamily="49" charset="0"/>
              </a:rPr>
              <a:t>&gt;</a:t>
            </a:r>
            <a:endParaRPr lang="es-CO" sz="1800" dirty="0">
              <a:solidFill>
                <a:srgbClr val="000000"/>
              </a:solidFill>
              <a:latin typeface="Cascadia Mono" panose="020B0609020000020004" pitchFamily="49" charset="0"/>
            </a:endParaRPr>
          </a:p>
          <a:p>
            <a:r>
              <a:rPr lang="es-CO" sz="1800" dirty="0">
                <a:solidFill>
                  <a:srgbClr val="808080"/>
                </a:solidFill>
                <a:latin typeface="Cascadia Mono" panose="020B0609020000020004" pitchFamily="49" charset="0"/>
              </a:rPr>
              <a:t>#include</a:t>
            </a:r>
            <a:r>
              <a:rPr lang="es-CO" sz="1800" dirty="0">
                <a:solidFill>
                  <a:srgbClr val="000000"/>
                </a:solidFill>
                <a:latin typeface="Cascadia Mono" panose="020B0609020000020004" pitchFamily="49" charset="0"/>
              </a:rPr>
              <a:t> </a:t>
            </a:r>
            <a:r>
              <a:rPr lang="es-CO" sz="1800" dirty="0">
                <a:solidFill>
                  <a:srgbClr val="A31515"/>
                </a:solidFill>
                <a:latin typeface="Cascadia Mono" panose="020B0609020000020004" pitchFamily="49" charset="0"/>
              </a:rPr>
              <a:t>&lt;</a:t>
            </a:r>
            <a:r>
              <a:rPr lang="es-CO" sz="1800" dirty="0" err="1">
                <a:solidFill>
                  <a:srgbClr val="A31515"/>
                </a:solidFill>
                <a:latin typeface="Cascadia Mono" panose="020B0609020000020004" pitchFamily="49" charset="0"/>
              </a:rPr>
              <a:t>stdlib.h</a:t>
            </a:r>
            <a:r>
              <a:rPr lang="es-CO" sz="1800" dirty="0">
                <a:solidFill>
                  <a:srgbClr val="A31515"/>
                </a:solidFill>
                <a:latin typeface="Cascadia Mono" panose="020B0609020000020004" pitchFamily="49" charset="0"/>
              </a:rPr>
              <a:t>&gt;</a:t>
            </a:r>
            <a:endParaRPr lang="es-CO" sz="1800" dirty="0">
              <a:solidFill>
                <a:srgbClr val="000000"/>
              </a:solidFill>
              <a:latin typeface="Cascadia Mono" panose="020B0609020000020004" pitchFamily="49" charset="0"/>
            </a:endParaRPr>
          </a:p>
          <a:p>
            <a:r>
              <a:rPr lang="es-CO" sz="1800" dirty="0">
                <a:solidFill>
                  <a:srgbClr val="808080"/>
                </a:solidFill>
                <a:highlight>
                  <a:srgbClr val="FFFF00"/>
                </a:highlight>
                <a:latin typeface="Cascadia Mono" panose="020B0609020000020004" pitchFamily="49" charset="0"/>
              </a:rPr>
              <a:t>#include</a:t>
            </a:r>
            <a:r>
              <a:rPr lang="es-CO" sz="1800" dirty="0">
                <a:solidFill>
                  <a:srgbClr val="000000"/>
                </a:solidFill>
                <a:highlight>
                  <a:srgbClr val="FFFF00"/>
                </a:highlight>
                <a:latin typeface="Cascadia Mono" panose="020B0609020000020004" pitchFamily="49" charset="0"/>
              </a:rPr>
              <a:t> </a:t>
            </a:r>
            <a:r>
              <a:rPr lang="es-CO" sz="1800" dirty="0">
                <a:solidFill>
                  <a:srgbClr val="A31515"/>
                </a:solidFill>
                <a:highlight>
                  <a:srgbClr val="FFFF00"/>
                </a:highlight>
                <a:latin typeface="Cascadia Mono" panose="020B0609020000020004" pitchFamily="49" charset="0"/>
              </a:rPr>
              <a:t>&lt;</a:t>
            </a:r>
            <a:r>
              <a:rPr lang="es-CO" sz="1800" dirty="0" err="1">
                <a:solidFill>
                  <a:srgbClr val="A31515"/>
                </a:solidFill>
                <a:highlight>
                  <a:srgbClr val="FFFF00"/>
                </a:highlight>
                <a:latin typeface="Cascadia Mono" panose="020B0609020000020004" pitchFamily="49" charset="0"/>
              </a:rPr>
              <a:t>ctype.h</a:t>
            </a:r>
            <a:r>
              <a:rPr lang="es-CO" sz="1800" dirty="0">
                <a:solidFill>
                  <a:srgbClr val="A31515"/>
                </a:solidFill>
                <a:highlight>
                  <a:srgbClr val="FFFF00"/>
                </a:highlight>
                <a:latin typeface="Cascadia Mono" panose="020B0609020000020004" pitchFamily="49" charset="0"/>
              </a:rPr>
              <a:t>&gt;</a:t>
            </a:r>
            <a:endParaRPr lang="es-CO" dirty="0">
              <a:highlight>
                <a:srgbClr val="FFFF00"/>
              </a:highlight>
            </a:endParaRPr>
          </a:p>
        </p:txBody>
      </p:sp>
      <p:sp>
        <p:nvSpPr>
          <p:cNvPr id="6" name="CuadroTexto 5">
            <a:extLst>
              <a:ext uri="{FF2B5EF4-FFF2-40B4-BE49-F238E27FC236}">
                <a16:creationId xmlns:a16="http://schemas.microsoft.com/office/drawing/2014/main" id="{D0635663-6D94-41C7-92BF-BF9D9EAD383B}"/>
              </a:ext>
            </a:extLst>
          </p:cNvPr>
          <p:cNvSpPr txBox="1"/>
          <p:nvPr/>
        </p:nvSpPr>
        <p:spPr>
          <a:xfrm>
            <a:off x="753035" y="2554052"/>
            <a:ext cx="6096000" cy="369332"/>
          </a:xfrm>
          <a:prstGeom prst="rect">
            <a:avLst/>
          </a:prstGeom>
          <a:noFill/>
        </p:spPr>
        <p:txBody>
          <a:bodyPr wrap="square">
            <a:spAutoFit/>
          </a:bodyPr>
          <a:lstStyle/>
          <a:p>
            <a:r>
              <a:rPr lang="es-CO" dirty="0"/>
              <a:t>https://es.wikipedia.org/wiki/Biblioteca_est%C3%A1ndar_de_C</a:t>
            </a:r>
          </a:p>
        </p:txBody>
      </p:sp>
      <p:pic>
        <p:nvPicPr>
          <p:cNvPr id="8" name="Imagen 7">
            <a:extLst>
              <a:ext uri="{FF2B5EF4-FFF2-40B4-BE49-F238E27FC236}">
                <a16:creationId xmlns:a16="http://schemas.microsoft.com/office/drawing/2014/main" id="{CE6BC1C1-8DE9-46DC-ABE3-2B68D6D2C050}"/>
              </a:ext>
            </a:extLst>
          </p:cNvPr>
          <p:cNvPicPr>
            <a:picLocks noChangeAspect="1"/>
          </p:cNvPicPr>
          <p:nvPr/>
        </p:nvPicPr>
        <p:blipFill>
          <a:blip r:embed="rId2"/>
          <a:stretch>
            <a:fillRect/>
          </a:stretch>
        </p:blipFill>
        <p:spPr>
          <a:xfrm>
            <a:off x="0" y="3703541"/>
            <a:ext cx="12192000" cy="462152"/>
          </a:xfrm>
          <a:prstGeom prst="rect">
            <a:avLst/>
          </a:prstGeom>
        </p:spPr>
      </p:pic>
      <p:pic>
        <p:nvPicPr>
          <p:cNvPr id="10" name="Imagen 9">
            <a:extLst>
              <a:ext uri="{FF2B5EF4-FFF2-40B4-BE49-F238E27FC236}">
                <a16:creationId xmlns:a16="http://schemas.microsoft.com/office/drawing/2014/main" id="{F3D8DE9D-2BF3-4C07-A16D-BC1A1E23A59E}"/>
              </a:ext>
            </a:extLst>
          </p:cNvPr>
          <p:cNvPicPr>
            <a:picLocks noChangeAspect="1"/>
          </p:cNvPicPr>
          <p:nvPr/>
        </p:nvPicPr>
        <p:blipFill>
          <a:blip r:embed="rId3"/>
          <a:stretch>
            <a:fillRect/>
          </a:stretch>
        </p:blipFill>
        <p:spPr>
          <a:xfrm>
            <a:off x="764698" y="4941368"/>
            <a:ext cx="4961050" cy="754445"/>
          </a:xfrm>
          <a:prstGeom prst="rect">
            <a:avLst/>
          </a:prstGeom>
        </p:spPr>
      </p:pic>
    </p:spTree>
    <p:extLst>
      <p:ext uri="{BB962C8B-B14F-4D97-AF65-F5344CB8AC3E}">
        <p14:creationId xmlns:p14="http://schemas.microsoft.com/office/powerpoint/2010/main" val="27773287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523FE6F-5780-4AAE-80A9-7E3D243CE053}"/>
              </a:ext>
            </a:extLst>
          </p:cNvPr>
          <p:cNvSpPr txBox="1"/>
          <p:nvPr/>
        </p:nvSpPr>
        <p:spPr>
          <a:xfrm>
            <a:off x="268941" y="1210236"/>
            <a:ext cx="6096000" cy="1754326"/>
          </a:xfrm>
          <a:prstGeom prst="rect">
            <a:avLst/>
          </a:prstGeom>
          <a:noFill/>
        </p:spPr>
        <p:txBody>
          <a:bodyPr wrap="square">
            <a:spAutoFit/>
          </a:bodyPr>
          <a:lstStyle/>
          <a:p>
            <a:r>
              <a:rPr lang="es-CO" sz="1800" dirty="0" err="1">
                <a:solidFill>
                  <a:srgbClr val="0000FF"/>
                </a:solidFill>
                <a:latin typeface="Cascadia Mono" panose="020B0609020000020004" pitchFamily="49" charset="0"/>
              </a:rPr>
              <a:t>char</a:t>
            </a:r>
            <a:r>
              <a:rPr lang="es-CO" sz="1800" dirty="0">
                <a:solidFill>
                  <a:srgbClr val="000000"/>
                </a:solidFill>
                <a:latin typeface="Cascadia Mono" panose="020B0609020000020004" pitchFamily="49" charset="0"/>
              </a:rPr>
              <a:t> </a:t>
            </a:r>
            <a:r>
              <a:rPr lang="es-CO" sz="1800" dirty="0" err="1">
                <a:solidFill>
                  <a:srgbClr val="000000"/>
                </a:solidFill>
                <a:latin typeface="Cascadia Mono" panose="020B0609020000020004" pitchFamily="49" charset="0"/>
              </a:rPr>
              <a:t>answer</a:t>
            </a:r>
            <a:r>
              <a:rPr lang="es-CO" sz="1800" dirty="0">
                <a:solidFill>
                  <a:srgbClr val="000000"/>
                </a:solidFill>
                <a:latin typeface="Cascadia Mono" panose="020B0609020000020004" pitchFamily="49" charset="0"/>
              </a:rPr>
              <a:t>;</a:t>
            </a:r>
          </a:p>
          <a:p>
            <a:endParaRPr lang="es-CO" sz="1800" dirty="0">
              <a:solidFill>
                <a:srgbClr val="000000"/>
              </a:solidFill>
              <a:latin typeface="Cascadia Mono" panose="020B0609020000020004" pitchFamily="49" charset="0"/>
            </a:endParaRPr>
          </a:p>
          <a:p>
            <a:r>
              <a:rPr lang="en-US" sz="1800" dirty="0">
                <a:solidFill>
                  <a:srgbClr val="008000"/>
                </a:solidFill>
                <a:latin typeface="Cascadia Mono" panose="020B0609020000020004" pitchFamily="49" charset="0"/>
              </a:rPr>
              <a:t>// prompt for and get answer</a:t>
            </a:r>
            <a:endParaRPr lang="en-US" sz="1800" dirty="0">
              <a:solidFill>
                <a:srgbClr val="000000"/>
              </a:solidFill>
              <a:latin typeface="Cascadia Mono" panose="020B0609020000020004" pitchFamily="49" charset="0"/>
            </a:endParaRPr>
          </a:p>
          <a:p>
            <a:r>
              <a:rPr lang="en-US" sz="1800" dirty="0" err="1">
                <a:solidFill>
                  <a:srgbClr val="000000"/>
                </a:solidFill>
                <a:latin typeface="Cascadia Mono" panose="020B0609020000020004" pitchFamily="49" charset="0"/>
              </a:rPr>
              <a:t>printf</a:t>
            </a:r>
            <a:r>
              <a:rPr lang="en-US" sz="1800" dirty="0">
                <a:solidFill>
                  <a:srgbClr val="000000"/>
                </a:solidFill>
                <a:latin typeface="Cascadia Mono" panose="020B0609020000020004" pitchFamily="49" charset="0"/>
              </a:rPr>
              <a:t>(</a:t>
            </a:r>
            <a:r>
              <a:rPr lang="en-US" sz="1800" dirty="0">
                <a:solidFill>
                  <a:srgbClr val="A31515"/>
                </a:solidFill>
                <a:latin typeface="Cascadia Mono" panose="020B0609020000020004" pitchFamily="49" charset="0"/>
              </a:rPr>
              <a:t>"Do you like pizza (y or n)? "</a:t>
            </a:r>
            <a:r>
              <a:rPr lang="en-US" sz="1800" dirty="0">
                <a:solidFill>
                  <a:srgbClr val="000000"/>
                </a:solidFill>
                <a:latin typeface="Cascadia Mono" panose="020B0609020000020004" pitchFamily="49" charset="0"/>
              </a:rPr>
              <a:t>);</a:t>
            </a:r>
          </a:p>
          <a:p>
            <a:r>
              <a:rPr lang="es-CO" sz="1800" dirty="0" err="1">
                <a:solidFill>
                  <a:srgbClr val="000000"/>
                </a:solidFill>
                <a:latin typeface="Cascadia Mono" panose="020B0609020000020004" pitchFamily="49" charset="0"/>
              </a:rPr>
              <a:t>scanf</a:t>
            </a:r>
            <a:r>
              <a:rPr lang="es-CO" sz="1800" dirty="0">
                <a:solidFill>
                  <a:srgbClr val="000000"/>
                </a:solidFill>
                <a:latin typeface="Cascadia Mono" panose="020B0609020000020004" pitchFamily="49" charset="0"/>
              </a:rPr>
              <a:t>(</a:t>
            </a:r>
            <a:r>
              <a:rPr lang="es-CO" sz="1800" dirty="0">
                <a:solidFill>
                  <a:srgbClr val="A31515"/>
                </a:solidFill>
                <a:latin typeface="Cascadia Mono" panose="020B0609020000020004" pitchFamily="49" charset="0"/>
              </a:rPr>
              <a:t>"%c"</a:t>
            </a:r>
            <a:r>
              <a:rPr lang="es-CO" sz="1800" dirty="0">
                <a:solidFill>
                  <a:srgbClr val="000000"/>
                </a:solidFill>
                <a:latin typeface="Cascadia Mono" panose="020B0609020000020004" pitchFamily="49" charset="0"/>
              </a:rPr>
              <a:t>, &amp;</a:t>
            </a:r>
            <a:r>
              <a:rPr lang="es-CO" sz="1800" dirty="0" err="1">
                <a:solidFill>
                  <a:srgbClr val="000000"/>
                </a:solidFill>
                <a:latin typeface="Cascadia Mono" panose="020B0609020000020004" pitchFamily="49" charset="0"/>
              </a:rPr>
              <a:t>answer</a:t>
            </a:r>
            <a:r>
              <a:rPr lang="es-CO" sz="1800" dirty="0">
                <a:solidFill>
                  <a:srgbClr val="000000"/>
                </a:solidFill>
                <a:latin typeface="Cascadia Mono" panose="020B0609020000020004" pitchFamily="49" charset="0"/>
              </a:rPr>
              <a:t>);</a:t>
            </a:r>
          </a:p>
          <a:p>
            <a:r>
              <a:rPr lang="es-CO" sz="1800" dirty="0" err="1">
                <a:solidFill>
                  <a:srgbClr val="000000"/>
                </a:solidFill>
                <a:highlight>
                  <a:srgbClr val="FFFF00"/>
                </a:highlight>
                <a:latin typeface="Cascadia Mono" panose="020B0609020000020004" pitchFamily="49" charset="0"/>
              </a:rPr>
              <a:t>answer</a:t>
            </a:r>
            <a:r>
              <a:rPr lang="es-CO" sz="1800" dirty="0">
                <a:solidFill>
                  <a:srgbClr val="000000"/>
                </a:solidFill>
                <a:highlight>
                  <a:srgbClr val="FFFF00"/>
                </a:highlight>
                <a:latin typeface="Cascadia Mono" panose="020B0609020000020004" pitchFamily="49" charset="0"/>
              </a:rPr>
              <a:t> = </a:t>
            </a:r>
            <a:r>
              <a:rPr lang="es-CO" sz="1800" dirty="0" err="1">
                <a:solidFill>
                  <a:srgbClr val="000000"/>
                </a:solidFill>
                <a:highlight>
                  <a:srgbClr val="FFFF00"/>
                </a:highlight>
                <a:latin typeface="Cascadia Mono" panose="020B0609020000020004" pitchFamily="49" charset="0"/>
              </a:rPr>
              <a:t>tolower</a:t>
            </a:r>
            <a:r>
              <a:rPr lang="es-CO" sz="1800" dirty="0">
                <a:solidFill>
                  <a:srgbClr val="000000"/>
                </a:solidFill>
                <a:highlight>
                  <a:srgbClr val="FFFF00"/>
                </a:highlight>
                <a:latin typeface="Cascadia Mono" panose="020B0609020000020004" pitchFamily="49" charset="0"/>
              </a:rPr>
              <a:t>(</a:t>
            </a:r>
            <a:r>
              <a:rPr lang="es-CO" sz="1800" dirty="0" err="1">
                <a:solidFill>
                  <a:srgbClr val="000000"/>
                </a:solidFill>
                <a:highlight>
                  <a:srgbClr val="FFFF00"/>
                </a:highlight>
                <a:latin typeface="Cascadia Mono" panose="020B0609020000020004" pitchFamily="49" charset="0"/>
              </a:rPr>
              <a:t>answer</a:t>
            </a:r>
            <a:r>
              <a:rPr lang="es-CO" sz="1800" dirty="0">
                <a:solidFill>
                  <a:srgbClr val="000000"/>
                </a:solidFill>
                <a:highlight>
                  <a:srgbClr val="FFFF00"/>
                </a:highlight>
                <a:latin typeface="Cascadia Mono" panose="020B0609020000020004" pitchFamily="49" charset="0"/>
              </a:rPr>
              <a:t>);</a:t>
            </a:r>
            <a:endParaRPr lang="es-CO" dirty="0">
              <a:highlight>
                <a:srgbClr val="FFFF00"/>
              </a:highlight>
            </a:endParaRPr>
          </a:p>
        </p:txBody>
      </p:sp>
    </p:spTree>
    <p:extLst>
      <p:ext uri="{BB962C8B-B14F-4D97-AF65-F5344CB8AC3E}">
        <p14:creationId xmlns:p14="http://schemas.microsoft.com/office/powerpoint/2010/main" val="18201882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86FFDA8-4DC6-49F4-AB14-8CCBACF42B34}"/>
              </a:ext>
            </a:extLst>
          </p:cNvPr>
          <p:cNvSpPr txBox="1"/>
          <p:nvPr/>
        </p:nvSpPr>
        <p:spPr>
          <a:xfrm>
            <a:off x="1111624" y="602974"/>
            <a:ext cx="6096000" cy="5078313"/>
          </a:xfrm>
          <a:prstGeom prst="rect">
            <a:avLst/>
          </a:prstGeom>
          <a:noFill/>
        </p:spPr>
        <p:txBody>
          <a:bodyPr wrap="square">
            <a:spAutoFit/>
          </a:bodyPr>
          <a:lstStyle/>
          <a:p>
            <a:r>
              <a:rPr lang="es-CO" sz="1800" dirty="0">
                <a:solidFill>
                  <a:srgbClr val="008000"/>
                </a:solidFill>
                <a:latin typeface="Cascadia Mono" panose="020B0609020000020004" pitchFamily="49" charset="0"/>
              </a:rPr>
              <a:t>// </a:t>
            </a:r>
            <a:r>
              <a:rPr lang="es-CO" sz="1800" dirty="0" err="1">
                <a:solidFill>
                  <a:srgbClr val="008000"/>
                </a:solidFill>
                <a:latin typeface="Cascadia Mono" panose="020B0609020000020004" pitchFamily="49" charset="0"/>
              </a:rPr>
              <a:t>print</a:t>
            </a:r>
            <a:r>
              <a:rPr lang="es-CO" sz="1800" dirty="0">
                <a:solidFill>
                  <a:srgbClr val="008000"/>
                </a:solidFill>
                <a:latin typeface="Cascadia Mono" panose="020B0609020000020004" pitchFamily="49" charset="0"/>
              </a:rPr>
              <a:t> </a:t>
            </a:r>
            <a:r>
              <a:rPr lang="es-CO" sz="1800" dirty="0" err="1">
                <a:solidFill>
                  <a:srgbClr val="008000"/>
                </a:solidFill>
                <a:latin typeface="Cascadia Mono" panose="020B0609020000020004" pitchFamily="49" charset="0"/>
              </a:rPr>
              <a:t>appropriate</a:t>
            </a:r>
            <a:r>
              <a:rPr lang="es-CO" sz="1800" dirty="0">
                <a:solidFill>
                  <a:srgbClr val="008000"/>
                </a:solidFill>
                <a:latin typeface="Cascadia Mono" panose="020B0609020000020004" pitchFamily="49" charset="0"/>
              </a:rPr>
              <a:t> </a:t>
            </a:r>
            <a:r>
              <a:rPr lang="es-CO" sz="1800" dirty="0" err="1">
                <a:solidFill>
                  <a:srgbClr val="008000"/>
                </a:solidFill>
                <a:latin typeface="Cascadia Mono" panose="020B0609020000020004" pitchFamily="49" charset="0"/>
              </a:rPr>
              <a:t>message</a:t>
            </a:r>
            <a:endParaRPr lang="es-CO" sz="1800" dirty="0">
              <a:solidFill>
                <a:srgbClr val="000000"/>
              </a:solidFill>
              <a:latin typeface="Cascadia Mono" panose="020B0609020000020004" pitchFamily="49" charset="0"/>
            </a:endParaRPr>
          </a:p>
          <a:p>
            <a:r>
              <a:rPr lang="es-CO" sz="1800" dirty="0" err="1">
                <a:solidFill>
                  <a:srgbClr val="000000"/>
                </a:solidFill>
                <a:latin typeface="Cascadia Mono" panose="020B0609020000020004" pitchFamily="49" charset="0"/>
              </a:rPr>
              <a:t>printf</a:t>
            </a:r>
            <a:r>
              <a:rPr lang="es-CO" sz="1800" dirty="0">
                <a:solidFill>
                  <a:srgbClr val="000000"/>
                </a:solidFill>
                <a:latin typeface="Cascadia Mono" panose="020B0609020000020004" pitchFamily="49" charset="0"/>
              </a:rPr>
              <a:t>(</a:t>
            </a:r>
            <a:r>
              <a:rPr lang="es-CO" sz="1800" dirty="0">
                <a:solidFill>
                  <a:srgbClr val="A31515"/>
                </a:solidFill>
                <a:latin typeface="Cascadia Mono" panose="020B0609020000020004" pitchFamily="49" charset="0"/>
              </a:rPr>
              <a:t>"\n"</a:t>
            </a:r>
            <a:r>
              <a:rPr lang="es-CO" sz="1800" dirty="0">
                <a:solidFill>
                  <a:srgbClr val="000000"/>
                </a:solidFill>
                <a:latin typeface="Cascadia Mono" panose="020B0609020000020004" pitchFamily="49" charset="0"/>
              </a:rPr>
              <a:t>);</a:t>
            </a:r>
          </a:p>
          <a:p>
            <a:r>
              <a:rPr lang="es-CO" sz="1800" dirty="0" err="1">
                <a:solidFill>
                  <a:srgbClr val="0000FF"/>
                </a:solidFill>
                <a:latin typeface="Cascadia Mono" panose="020B0609020000020004" pitchFamily="49" charset="0"/>
              </a:rPr>
              <a:t>if</a:t>
            </a:r>
            <a:r>
              <a:rPr lang="es-CO" sz="1800" dirty="0">
                <a:solidFill>
                  <a:srgbClr val="000000"/>
                </a:solidFill>
                <a:latin typeface="Cascadia Mono" panose="020B0609020000020004" pitchFamily="49" charset="0"/>
              </a:rPr>
              <a:t> (</a:t>
            </a:r>
            <a:r>
              <a:rPr lang="es-CO" sz="1800" dirty="0" err="1">
                <a:solidFill>
                  <a:srgbClr val="000000"/>
                </a:solidFill>
                <a:latin typeface="Cascadia Mono" panose="020B0609020000020004" pitchFamily="49" charset="0"/>
              </a:rPr>
              <a:t>answer</a:t>
            </a:r>
            <a:r>
              <a:rPr lang="es-CO" sz="1800" dirty="0">
                <a:solidFill>
                  <a:srgbClr val="000000"/>
                </a:solidFill>
                <a:latin typeface="Cascadia Mono" panose="020B0609020000020004" pitchFamily="49" charset="0"/>
              </a:rPr>
              <a:t> == </a:t>
            </a:r>
            <a:r>
              <a:rPr lang="es-CO" sz="1800" dirty="0">
                <a:solidFill>
                  <a:srgbClr val="A31515"/>
                </a:solidFill>
                <a:latin typeface="Cascadia Mono" panose="020B0609020000020004" pitchFamily="49" charset="0"/>
              </a:rPr>
              <a:t>'y'</a:t>
            </a:r>
            <a:r>
              <a:rPr lang="es-CO" sz="1800" dirty="0">
                <a:solidFill>
                  <a:srgbClr val="000000"/>
                </a:solidFill>
                <a:latin typeface="Cascadia Mono" panose="020B0609020000020004" pitchFamily="49" charset="0"/>
              </a:rPr>
              <a:t>)</a:t>
            </a:r>
          </a:p>
          <a:p>
            <a:r>
              <a:rPr lang="es-CO" sz="1800" dirty="0">
                <a:solidFill>
                  <a:srgbClr val="000000"/>
                </a:solidFill>
                <a:latin typeface="Cascadia Mono" panose="020B0609020000020004" pitchFamily="49" charset="0"/>
              </a:rPr>
              <a:t>{</a:t>
            </a:r>
          </a:p>
          <a:p>
            <a:r>
              <a:rPr lang="en-US" sz="1800" dirty="0" err="1">
                <a:solidFill>
                  <a:srgbClr val="000000"/>
                </a:solidFill>
                <a:latin typeface="Cascadia Mono" panose="020B0609020000020004" pitchFamily="49" charset="0"/>
              </a:rPr>
              <a:t>printf</a:t>
            </a:r>
            <a:r>
              <a:rPr lang="en-US" sz="1800" dirty="0">
                <a:solidFill>
                  <a:srgbClr val="000000"/>
                </a:solidFill>
                <a:latin typeface="Cascadia Mono" panose="020B0609020000020004" pitchFamily="49" charset="0"/>
              </a:rPr>
              <a:t>(</a:t>
            </a:r>
            <a:r>
              <a:rPr lang="en-US" sz="1800" dirty="0">
                <a:solidFill>
                  <a:srgbClr val="A31515"/>
                </a:solidFill>
                <a:latin typeface="Cascadia Mono" panose="020B0609020000020004" pitchFamily="49" charset="0"/>
              </a:rPr>
              <a:t>"That's great! I like pizza too.\n"</a:t>
            </a:r>
            <a:r>
              <a:rPr lang="en-US" sz="1800" dirty="0">
                <a:solidFill>
                  <a:srgbClr val="000000"/>
                </a:solidFill>
                <a:latin typeface="Cascadia Mono" panose="020B0609020000020004" pitchFamily="49" charset="0"/>
              </a:rPr>
              <a:t>);</a:t>
            </a:r>
          </a:p>
          <a:p>
            <a:r>
              <a:rPr lang="es-CO" sz="1800" dirty="0" err="1">
                <a:solidFill>
                  <a:srgbClr val="000000"/>
                </a:solidFill>
                <a:latin typeface="Cascadia Mono" panose="020B0609020000020004" pitchFamily="49" charset="0"/>
              </a:rPr>
              <a:t>printf</a:t>
            </a:r>
            <a:r>
              <a:rPr lang="es-CO" sz="1800" dirty="0">
                <a:solidFill>
                  <a:srgbClr val="000000"/>
                </a:solidFill>
                <a:latin typeface="Cascadia Mono" panose="020B0609020000020004" pitchFamily="49" charset="0"/>
              </a:rPr>
              <a:t>(</a:t>
            </a:r>
            <a:r>
              <a:rPr lang="es-CO" sz="1800" dirty="0">
                <a:solidFill>
                  <a:srgbClr val="A31515"/>
                </a:solidFill>
                <a:latin typeface="Cascadia Mono" panose="020B0609020000020004" pitchFamily="49" charset="0"/>
              </a:rPr>
              <a:t>"I </a:t>
            </a:r>
            <a:r>
              <a:rPr lang="es-CO" sz="1800" dirty="0" err="1">
                <a:solidFill>
                  <a:srgbClr val="A31515"/>
                </a:solidFill>
                <a:latin typeface="Cascadia Mono" panose="020B0609020000020004" pitchFamily="49" charset="0"/>
              </a:rPr>
              <a:t>like</a:t>
            </a:r>
            <a:r>
              <a:rPr lang="es-CO" sz="1800" dirty="0">
                <a:solidFill>
                  <a:srgbClr val="A31515"/>
                </a:solidFill>
                <a:latin typeface="Cascadia Mono" panose="020B0609020000020004" pitchFamily="49" charset="0"/>
              </a:rPr>
              <a:t> pepperoni\n"</a:t>
            </a:r>
            <a:r>
              <a:rPr lang="es-CO" sz="1800" dirty="0">
                <a:solidFill>
                  <a:srgbClr val="000000"/>
                </a:solidFill>
                <a:latin typeface="Cascadia Mono" panose="020B0609020000020004" pitchFamily="49" charset="0"/>
              </a:rPr>
              <a:t>);</a:t>
            </a:r>
          </a:p>
          <a:p>
            <a:r>
              <a:rPr lang="es-CO" sz="1800" dirty="0">
                <a:solidFill>
                  <a:srgbClr val="000000"/>
                </a:solidFill>
                <a:latin typeface="Cascadia Mono" panose="020B0609020000020004" pitchFamily="49" charset="0"/>
              </a:rPr>
              <a:t>}</a:t>
            </a:r>
          </a:p>
          <a:p>
            <a:r>
              <a:rPr lang="es-CO" sz="1800" dirty="0" err="1">
                <a:solidFill>
                  <a:srgbClr val="0000FF"/>
                </a:solidFill>
                <a:latin typeface="Cascadia Mono" panose="020B0609020000020004" pitchFamily="49" charset="0"/>
              </a:rPr>
              <a:t>else</a:t>
            </a:r>
            <a:r>
              <a:rPr lang="es-CO" sz="1800" dirty="0">
                <a:solidFill>
                  <a:srgbClr val="000000"/>
                </a:solidFill>
                <a:latin typeface="Cascadia Mono" panose="020B0609020000020004" pitchFamily="49" charset="0"/>
              </a:rPr>
              <a:t> </a:t>
            </a:r>
            <a:r>
              <a:rPr lang="es-CO" sz="1800" dirty="0" err="1">
                <a:solidFill>
                  <a:srgbClr val="0000FF"/>
                </a:solidFill>
                <a:latin typeface="Cascadia Mono" panose="020B0609020000020004" pitchFamily="49" charset="0"/>
              </a:rPr>
              <a:t>if</a:t>
            </a:r>
            <a:r>
              <a:rPr lang="es-CO" sz="1800" dirty="0">
                <a:solidFill>
                  <a:srgbClr val="000000"/>
                </a:solidFill>
                <a:latin typeface="Cascadia Mono" panose="020B0609020000020004" pitchFamily="49" charset="0"/>
              </a:rPr>
              <a:t> (</a:t>
            </a:r>
            <a:r>
              <a:rPr lang="es-CO" sz="1800" dirty="0" err="1">
                <a:solidFill>
                  <a:srgbClr val="000000"/>
                </a:solidFill>
                <a:latin typeface="Cascadia Mono" panose="020B0609020000020004" pitchFamily="49" charset="0"/>
              </a:rPr>
              <a:t>answer</a:t>
            </a:r>
            <a:r>
              <a:rPr lang="es-CO" sz="1800" dirty="0">
                <a:solidFill>
                  <a:srgbClr val="000000"/>
                </a:solidFill>
                <a:latin typeface="Cascadia Mono" panose="020B0609020000020004" pitchFamily="49" charset="0"/>
              </a:rPr>
              <a:t> == </a:t>
            </a:r>
            <a:r>
              <a:rPr lang="es-CO" sz="1800" dirty="0">
                <a:solidFill>
                  <a:srgbClr val="A31515"/>
                </a:solidFill>
                <a:latin typeface="Cascadia Mono" panose="020B0609020000020004" pitchFamily="49" charset="0"/>
              </a:rPr>
              <a:t>'n'</a:t>
            </a:r>
            <a:r>
              <a:rPr lang="es-CO" sz="1800" dirty="0">
                <a:solidFill>
                  <a:srgbClr val="000000"/>
                </a:solidFill>
                <a:latin typeface="Cascadia Mono" panose="020B0609020000020004" pitchFamily="49" charset="0"/>
              </a:rPr>
              <a:t>)</a:t>
            </a:r>
          </a:p>
          <a:p>
            <a:r>
              <a:rPr lang="es-CO" sz="1800" dirty="0">
                <a:solidFill>
                  <a:srgbClr val="000000"/>
                </a:solidFill>
                <a:latin typeface="Cascadia Mono" panose="020B0609020000020004" pitchFamily="49" charset="0"/>
              </a:rPr>
              <a:t>{</a:t>
            </a:r>
          </a:p>
          <a:p>
            <a:r>
              <a:rPr lang="en-US" sz="1800" dirty="0" err="1">
                <a:solidFill>
                  <a:srgbClr val="000000"/>
                </a:solidFill>
                <a:latin typeface="Cascadia Mono" panose="020B0609020000020004" pitchFamily="49" charset="0"/>
              </a:rPr>
              <a:t>printf</a:t>
            </a:r>
            <a:r>
              <a:rPr lang="en-US" sz="1800" dirty="0">
                <a:solidFill>
                  <a:srgbClr val="000000"/>
                </a:solidFill>
                <a:latin typeface="Cascadia Mono" panose="020B0609020000020004" pitchFamily="49" charset="0"/>
              </a:rPr>
              <a:t>(</a:t>
            </a:r>
            <a:r>
              <a:rPr lang="en-US" sz="1800" dirty="0">
                <a:solidFill>
                  <a:srgbClr val="A31515"/>
                </a:solidFill>
                <a:latin typeface="Cascadia Mono" panose="020B0609020000020004" pitchFamily="49" charset="0"/>
              </a:rPr>
              <a:t>"That's okay, I'll eat enough for both of us!\n"</a:t>
            </a:r>
            <a:r>
              <a:rPr lang="en-US" sz="1800" dirty="0">
                <a:solidFill>
                  <a:srgbClr val="000000"/>
                </a:solidFill>
                <a:latin typeface="Cascadia Mono" panose="020B0609020000020004" pitchFamily="49" charset="0"/>
              </a:rPr>
              <a:t>);</a:t>
            </a:r>
          </a:p>
          <a:p>
            <a:r>
              <a:rPr lang="es-CO" sz="1800" dirty="0">
                <a:solidFill>
                  <a:srgbClr val="000000"/>
                </a:solidFill>
                <a:latin typeface="Cascadia Mono" panose="020B0609020000020004" pitchFamily="49" charset="0"/>
              </a:rPr>
              <a:t>}</a:t>
            </a:r>
          </a:p>
          <a:p>
            <a:r>
              <a:rPr lang="es-CO" sz="1800" dirty="0" err="1">
                <a:solidFill>
                  <a:srgbClr val="0000FF"/>
                </a:solidFill>
                <a:latin typeface="Cascadia Mono" panose="020B0609020000020004" pitchFamily="49" charset="0"/>
              </a:rPr>
              <a:t>else</a:t>
            </a:r>
            <a:endParaRPr lang="es-CO" sz="1800" dirty="0">
              <a:solidFill>
                <a:srgbClr val="000000"/>
              </a:solidFill>
              <a:latin typeface="Cascadia Mono" panose="020B0609020000020004" pitchFamily="49" charset="0"/>
            </a:endParaRPr>
          </a:p>
          <a:p>
            <a:r>
              <a:rPr lang="es-CO" sz="1800" dirty="0">
                <a:solidFill>
                  <a:srgbClr val="000000"/>
                </a:solidFill>
                <a:latin typeface="Cascadia Mono" panose="020B0609020000020004" pitchFamily="49" charset="0"/>
              </a:rPr>
              <a:t>{</a:t>
            </a:r>
          </a:p>
          <a:p>
            <a:r>
              <a:rPr lang="en-US" sz="1800" dirty="0" err="1">
                <a:solidFill>
                  <a:srgbClr val="000000"/>
                </a:solidFill>
                <a:latin typeface="Cascadia Mono" panose="020B0609020000020004" pitchFamily="49" charset="0"/>
              </a:rPr>
              <a:t>printf</a:t>
            </a:r>
            <a:r>
              <a:rPr lang="en-US" sz="1800" dirty="0">
                <a:solidFill>
                  <a:srgbClr val="000000"/>
                </a:solidFill>
                <a:latin typeface="Cascadia Mono" panose="020B0609020000020004" pitchFamily="49" charset="0"/>
              </a:rPr>
              <a:t>(</a:t>
            </a:r>
            <a:r>
              <a:rPr lang="en-US" sz="1800" dirty="0">
                <a:solidFill>
                  <a:srgbClr val="A31515"/>
                </a:solidFill>
                <a:latin typeface="Cascadia Mono" panose="020B0609020000020004" pitchFamily="49" charset="0"/>
              </a:rPr>
              <a:t>"I said y or n!!!\n"</a:t>
            </a:r>
            <a:r>
              <a:rPr lang="en-US" sz="1800" dirty="0">
                <a:solidFill>
                  <a:srgbClr val="000000"/>
                </a:solidFill>
                <a:latin typeface="Cascadia Mono" panose="020B0609020000020004" pitchFamily="49" charset="0"/>
              </a:rPr>
              <a:t>);</a:t>
            </a:r>
          </a:p>
          <a:p>
            <a:r>
              <a:rPr lang="es-CO" sz="1800" dirty="0">
                <a:solidFill>
                  <a:srgbClr val="000000"/>
                </a:solidFill>
                <a:latin typeface="Cascadia Mono" panose="020B0609020000020004" pitchFamily="49" charset="0"/>
              </a:rPr>
              <a:t>}</a:t>
            </a:r>
          </a:p>
          <a:p>
            <a:endParaRPr lang="es-CO" sz="1800" dirty="0">
              <a:solidFill>
                <a:srgbClr val="000000"/>
              </a:solidFill>
              <a:latin typeface="Cascadia Mono" panose="020B0609020000020004" pitchFamily="49" charset="0"/>
            </a:endParaRPr>
          </a:p>
          <a:p>
            <a:r>
              <a:rPr lang="es-CO" sz="1800" dirty="0" err="1">
                <a:solidFill>
                  <a:srgbClr val="0000FF"/>
                </a:solidFill>
                <a:latin typeface="Cascadia Mono" panose="020B0609020000020004" pitchFamily="49" charset="0"/>
              </a:rPr>
              <a:t>return</a:t>
            </a:r>
            <a:r>
              <a:rPr lang="es-CO" sz="1800" dirty="0">
                <a:solidFill>
                  <a:srgbClr val="000000"/>
                </a:solidFill>
                <a:latin typeface="Cascadia Mono" panose="020B0609020000020004" pitchFamily="49" charset="0"/>
              </a:rPr>
              <a:t> (</a:t>
            </a:r>
            <a:r>
              <a:rPr lang="es-CO" sz="1800" dirty="0">
                <a:solidFill>
                  <a:srgbClr val="6F008A"/>
                </a:solidFill>
                <a:latin typeface="Cascadia Mono" panose="020B0609020000020004" pitchFamily="49" charset="0"/>
              </a:rPr>
              <a:t>EXIT_SUCCESS</a:t>
            </a:r>
            <a:r>
              <a:rPr lang="es-CO" sz="1800" dirty="0">
                <a:solidFill>
                  <a:srgbClr val="000000"/>
                </a:solidFill>
                <a:latin typeface="Cascadia Mono" panose="020B0609020000020004" pitchFamily="49" charset="0"/>
              </a:rPr>
              <a:t>);</a:t>
            </a:r>
            <a:endParaRPr lang="es-CO" dirty="0"/>
          </a:p>
        </p:txBody>
      </p:sp>
      <p:sp>
        <p:nvSpPr>
          <p:cNvPr id="4" name="CuadroTexto 3">
            <a:extLst>
              <a:ext uri="{FF2B5EF4-FFF2-40B4-BE49-F238E27FC236}">
                <a16:creationId xmlns:a16="http://schemas.microsoft.com/office/drawing/2014/main" id="{6ED0EE54-DD65-4442-B874-83D5D5E03F8B}"/>
              </a:ext>
            </a:extLst>
          </p:cNvPr>
          <p:cNvSpPr txBox="1"/>
          <p:nvPr/>
        </p:nvSpPr>
        <p:spPr>
          <a:xfrm>
            <a:off x="134471" y="5970494"/>
            <a:ext cx="10659035" cy="369332"/>
          </a:xfrm>
          <a:prstGeom prst="rect">
            <a:avLst/>
          </a:prstGeom>
          <a:noFill/>
        </p:spPr>
        <p:txBody>
          <a:bodyPr wrap="square" rtlCol="0">
            <a:spAutoFit/>
          </a:bodyPr>
          <a:lstStyle/>
          <a:p>
            <a:r>
              <a:rPr lang="es-CO" dirty="0"/>
              <a:t>Test…</a:t>
            </a:r>
          </a:p>
        </p:txBody>
      </p:sp>
    </p:spTree>
    <p:extLst>
      <p:ext uri="{BB962C8B-B14F-4D97-AF65-F5344CB8AC3E}">
        <p14:creationId xmlns:p14="http://schemas.microsoft.com/office/powerpoint/2010/main" val="1908240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A33498B8-9248-4B90-A4D7-2D8CBC5D923E}"/>
              </a:ext>
            </a:extLst>
          </p:cNvPr>
          <p:cNvPicPr>
            <a:picLocks noChangeAspect="1"/>
          </p:cNvPicPr>
          <p:nvPr/>
        </p:nvPicPr>
        <p:blipFill>
          <a:blip r:embed="rId2"/>
          <a:stretch>
            <a:fillRect/>
          </a:stretch>
        </p:blipFill>
        <p:spPr>
          <a:xfrm>
            <a:off x="2148498" y="818924"/>
            <a:ext cx="7895004" cy="5220152"/>
          </a:xfrm>
          <a:prstGeom prst="rect">
            <a:avLst/>
          </a:prstGeom>
        </p:spPr>
      </p:pic>
    </p:spTree>
    <p:extLst>
      <p:ext uri="{BB962C8B-B14F-4D97-AF65-F5344CB8AC3E}">
        <p14:creationId xmlns:p14="http://schemas.microsoft.com/office/powerpoint/2010/main" val="2425489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3">
            <a:extLst>
              <a:ext uri="{FF2B5EF4-FFF2-40B4-BE49-F238E27FC236}">
                <a16:creationId xmlns:a16="http://schemas.microsoft.com/office/drawing/2014/main" id="{5CA7EC40-B323-403F-A0ED-1BD0198C5176}"/>
              </a:ext>
            </a:extLst>
          </p:cNvPr>
          <p:cNvSpPr>
            <a:spLocks noChangeArrowheads="1"/>
          </p:cNvSpPr>
          <p:nvPr/>
        </p:nvSpPr>
        <p:spPr bwMode="auto">
          <a:xfrm>
            <a:off x="2039703" y="2065810"/>
            <a:ext cx="7391400" cy="3048000"/>
          </a:xfrm>
          <a:prstGeom prst="roundRect">
            <a:avLst>
              <a:gd name="adj" fmla="val 16667"/>
            </a:avLst>
          </a:prstGeom>
          <a:gradFill rotWithShape="0">
            <a:gsLst>
              <a:gs pos="0">
                <a:srgbClr val="6600CC"/>
              </a:gs>
              <a:gs pos="100000">
                <a:srgbClr val="9999FF"/>
              </a:gs>
            </a:gsLst>
            <a:path path="rect">
              <a:fillToRect r="100000" b="100000"/>
            </a:path>
          </a:gradFill>
          <a:ln w="12700">
            <a:round/>
            <a:headEnd type="none" w="sm" len="sm"/>
            <a:tailEnd type="none" w="sm" len="sm"/>
          </a:ln>
          <a:effectLst/>
          <a:scene3d>
            <a:camera prst="legacyPerspectiveTopRight"/>
            <a:lightRig rig="legacyFlat3" dir="b"/>
          </a:scene3d>
          <a:sp3d extrusionH="887400" prstMaterial="legacyMatte">
            <a:bevelT w="13500" h="13500" prst="angle"/>
            <a:bevelB w="13500" h="13500" prst="angle"/>
            <a:extrusionClr>
              <a:srgbClr val="6600CC"/>
            </a:extrusionClr>
            <a:contourClr>
              <a:srgbClr val="6600CC"/>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l" eaLnBrk="0" hangingPunct="0"/>
            <a:r>
              <a:rPr lang="es-ES_tradnl" altLang="es-CO" sz="3200" b="1" dirty="0">
                <a:latin typeface="Tahoma" panose="020B0604030504040204" pitchFamily="34" charset="0"/>
              </a:rPr>
              <a:t>si &lt; condición &gt; entonces</a:t>
            </a:r>
          </a:p>
          <a:p>
            <a:pPr algn="l" eaLnBrk="0" hangingPunct="0"/>
            <a:r>
              <a:rPr lang="es-ES_tradnl" altLang="es-CO" sz="3200" b="1" dirty="0">
                <a:latin typeface="Tahoma" panose="020B0604030504040204" pitchFamily="34" charset="0"/>
              </a:rPr>
              <a:t>	&lt; bloque instrucciones 1&gt;</a:t>
            </a:r>
          </a:p>
          <a:p>
            <a:pPr algn="l" eaLnBrk="0" hangingPunct="0"/>
            <a:r>
              <a:rPr lang="es-ES_tradnl" altLang="es-CO" sz="3200" b="1" dirty="0">
                <a:latin typeface="Tahoma" panose="020B0604030504040204" pitchFamily="34" charset="0"/>
              </a:rPr>
              <a:t>sino </a:t>
            </a:r>
          </a:p>
          <a:p>
            <a:pPr algn="l" eaLnBrk="0" hangingPunct="0"/>
            <a:r>
              <a:rPr lang="es-ES_tradnl" altLang="es-CO" sz="3200" b="1" dirty="0">
                <a:latin typeface="Tahoma" panose="020B0604030504040204" pitchFamily="34" charset="0"/>
              </a:rPr>
              <a:t>	&lt; bloque instrucciones 2&gt;</a:t>
            </a:r>
          </a:p>
          <a:p>
            <a:pPr algn="l" eaLnBrk="0" hangingPunct="0"/>
            <a:r>
              <a:rPr lang="es-ES_tradnl" altLang="es-CO" sz="3200" b="1" dirty="0" err="1">
                <a:latin typeface="Tahoma" panose="020B0604030504040204" pitchFamily="34" charset="0"/>
              </a:rPr>
              <a:t>fin_si</a:t>
            </a:r>
            <a:endParaRPr lang="es-ES_tradnl" altLang="es-CO" sz="3200" b="1" dirty="0">
              <a:latin typeface="Tahoma" panose="020B0604030504040204" pitchFamily="34" charset="0"/>
            </a:endParaRPr>
          </a:p>
          <a:p>
            <a:pPr algn="l" eaLnBrk="0" hangingPunct="0"/>
            <a:endParaRPr lang="es-ES_tradnl" altLang="es-CO" sz="2000" b="1" dirty="0">
              <a:latin typeface="Times New Roman" panose="02020603050405020304" pitchFamily="18" charset="0"/>
            </a:endParaRPr>
          </a:p>
        </p:txBody>
      </p:sp>
    </p:spTree>
    <p:extLst>
      <p:ext uri="{BB962C8B-B14F-4D97-AF65-F5344CB8AC3E}">
        <p14:creationId xmlns:p14="http://schemas.microsoft.com/office/powerpoint/2010/main" val="1099782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a:extLst>
              <a:ext uri="{FF2B5EF4-FFF2-40B4-BE49-F238E27FC236}">
                <a16:creationId xmlns:a16="http://schemas.microsoft.com/office/drawing/2014/main" id="{50890B45-501D-4C65-AE65-6952C9663052}"/>
              </a:ext>
            </a:extLst>
          </p:cNvPr>
          <p:cNvSpPr txBox="1">
            <a:spLocks noChangeArrowheads="1"/>
          </p:cNvSpPr>
          <p:nvPr/>
        </p:nvSpPr>
        <p:spPr bwMode="auto">
          <a:xfrm>
            <a:off x="5782235" y="681039"/>
            <a:ext cx="4114800" cy="4054475"/>
          </a:xfrm>
          <a:prstGeom prst="rect">
            <a:avLst/>
          </a:prstGeom>
          <a:noFill/>
          <a:ln w="63500">
            <a:solidFill>
              <a:srgbClr val="0099CC"/>
            </a:solidFill>
            <a:miter lim="800000"/>
            <a:headEnd/>
            <a:tailEnd/>
          </a:ln>
          <a:effectLst/>
          <a:extLst>
            <a:ext uri="{909E8E84-426E-40DD-AFC4-6F175D3DCCD1}">
              <a14:hiddenFill xmlns:a14="http://schemas.microsoft.com/office/drawing/2010/main">
                <a:gradFill rotWithShape="0">
                  <a:gsLst>
                    <a:gs pos="0">
                      <a:srgbClr val="0099CC">
                        <a:gamma/>
                        <a:shade val="46275"/>
                        <a:invGamma/>
                      </a:srgbClr>
                    </a:gs>
                    <a:gs pos="100000">
                      <a:srgbClr val="0099CC"/>
                    </a:gs>
                  </a:gsLst>
                  <a:lin ang="189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s-ES_tradnl" altLang="es-CO" sz="3200" b="1">
                <a:latin typeface="Tahoma" panose="020B0604030504040204" pitchFamily="34" charset="0"/>
              </a:rPr>
              <a:t>Diagrama de Flujo</a:t>
            </a:r>
            <a:endParaRPr lang="es-ES_tradnl" altLang="es-CO" sz="3200">
              <a:latin typeface="Tahoma" panose="020B0604030504040204" pitchFamily="34" charset="0"/>
            </a:endParaRPr>
          </a:p>
          <a:p>
            <a:pPr algn="l" eaLnBrk="0" hangingPunct="0"/>
            <a:endParaRPr lang="es-ES_tradnl" altLang="es-CO" sz="3200">
              <a:latin typeface="Tahoma" panose="020B0604030504040204" pitchFamily="34" charset="0"/>
            </a:endParaRPr>
          </a:p>
          <a:p>
            <a:pPr algn="l" eaLnBrk="0" hangingPunct="0"/>
            <a:endParaRPr lang="es-ES_tradnl" altLang="es-CO" sz="3200">
              <a:latin typeface="Tahoma" panose="020B0604030504040204" pitchFamily="34" charset="0"/>
            </a:endParaRPr>
          </a:p>
          <a:p>
            <a:pPr algn="l" eaLnBrk="0" hangingPunct="0"/>
            <a:endParaRPr lang="es-ES_tradnl" altLang="es-CO" sz="3200">
              <a:latin typeface="Tahoma" panose="020B0604030504040204" pitchFamily="34" charset="0"/>
            </a:endParaRPr>
          </a:p>
          <a:p>
            <a:pPr algn="l" eaLnBrk="0" hangingPunct="0"/>
            <a:endParaRPr lang="es-ES_tradnl" altLang="es-CO" sz="3200">
              <a:latin typeface="Tahoma" panose="020B0604030504040204" pitchFamily="34" charset="0"/>
            </a:endParaRPr>
          </a:p>
          <a:p>
            <a:pPr algn="l" eaLnBrk="0" hangingPunct="0"/>
            <a:endParaRPr lang="es-ES_tradnl" altLang="es-CO" sz="3200">
              <a:latin typeface="Tahoma" panose="020B0604030504040204" pitchFamily="34" charset="0"/>
            </a:endParaRPr>
          </a:p>
          <a:p>
            <a:pPr algn="l" eaLnBrk="0" hangingPunct="0"/>
            <a:endParaRPr lang="es-ES_tradnl" altLang="es-CO" sz="3200">
              <a:latin typeface="Tahoma" panose="020B0604030504040204" pitchFamily="34" charset="0"/>
            </a:endParaRPr>
          </a:p>
          <a:p>
            <a:pPr algn="l" eaLnBrk="0" hangingPunct="0"/>
            <a:endParaRPr lang="es-ES_tradnl" altLang="es-CO" sz="3200">
              <a:latin typeface="Tahoma" panose="020B0604030504040204" pitchFamily="34" charset="0"/>
            </a:endParaRPr>
          </a:p>
        </p:txBody>
      </p:sp>
      <p:sp>
        <p:nvSpPr>
          <p:cNvPr id="3" name="Text Box 4">
            <a:extLst>
              <a:ext uri="{FF2B5EF4-FFF2-40B4-BE49-F238E27FC236}">
                <a16:creationId xmlns:a16="http://schemas.microsoft.com/office/drawing/2014/main" id="{F2AFC64C-80A3-4C06-BC3A-64A6E44B4CB8}"/>
              </a:ext>
            </a:extLst>
          </p:cNvPr>
          <p:cNvSpPr txBox="1">
            <a:spLocks noChangeArrowheads="1"/>
          </p:cNvSpPr>
          <p:nvPr/>
        </p:nvSpPr>
        <p:spPr bwMode="auto">
          <a:xfrm>
            <a:off x="1534086" y="752475"/>
            <a:ext cx="3960813" cy="3932238"/>
          </a:xfrm>
          <a:prstGeom prst="rect">
            <a:avLst/>
          </a:prstGeom>
          <a:noFill/>
          <a:ln w="63500">
            <a:solidFill>
              <a:srgbClr val="0099CC"/>
            </a:solidFill>
            <a:miter lim="800000"/>
            <a:headEnd/>
            <a:tailEnd/>
          </a:ln>
          <a:effectLst/>
          <a:extLst>
            <a:ext uri="{909E8E84-426E-40DD-AFC4-6F175D3DCCD1}">
              <a14:hiddenFill xmlns:a14="http://schemas.microsoft.com/office/drawing/2010/main">
                <a:gradFill rotWithShape="0">
                  <a:gsLst>
                    <a:gs pos="0">
                      <a:srgbClr val="0099CC">
                        <a:gamma/>
                        <a:shade val="46275"/>
                        <a:invGamma/>
                      </a:srgbClr>
                    </a:gs>
                    <a:gs pos="100000">
                      <a:srgbClr val="0099CC"/>
                    </a:gs>
                  </a:gsLst>
                  <a:lin ang="189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s-ES_tradnl" altLang="es-CO" sz="3200" b="1" u="sng">
                <a:latin typeface="Tahoma" panose="020B0604030504040204" pitchFamily="34" charset="0"/>
              </a:rPr>
              <a:t>Pseudo código</a:t>
            </a:r>
            <a:endParaRPr lang="es-ES_tradnl" altLang="es-CO" sz="3200" b="1">
              <a:latin typeface="Tahoma" panose="020B0604030504040204" pitchFamily="34" charset="0"/>
            </a:endParaRPr>
          </a:p>
          <a:p>
            <a:pPr algn="l" eaLnBrk="0" hangingPunct="0"/>
            <a:r>
              <a:rPr lang="es-ES_tradnl" altLang="es-CO" sz="3200" b="1">
                <a:latin typeface="Tahoma" panose="020B0604030504040204" pitchFamily="34" charset="0"/>
              </a:rPr>
              <a:t> </a:t>
            </a:r>
          </a:p>
          <a:p>
            <a:pPr algn="l" eaLnBrk="0" hangingPunct="0"/>
            <a:r>
              <a:rPr lang="es-ES_tradnl" altLang="es-CO" sz="3200" b="1">
                <a:latin typeface="Tahoma" panose="020B0604030504040204" pitchFamily="34" charset="0"/>
              </a:rPr>
              <a:t>si x &gt; 0 entonces  </a:t>
            </a:r>
          </a:p>
          <a:p>
            <a:pPr algn="l" eaLnBrk="0" hangingPunct="0"/>
            <a:r>
              <a:rPr lang="es-ES_tradnl" altLang="es-CO" sz="3200" b="1">
                <a:latin typeface="Tahoma" panose="020B0604030504040204" pitchFamily="34" charset="0"/>
              </a:rPr>
              <a:t>     y </a:t>
            </a:r>
            <a:r>
              <a:rPr lang="es-ES_tradnl" altLang="es-CO" sz="3200">
                <a:latin typeface="Tahoma" panose="020B0604030504040204" pitchFamily="34" charset="0"/>
              </a:rPr>
              <a:t>=</a:t>
            </a:r>
            <a:r>
              <a:rPr lang="es-ES_tradnl" altLang="es-CO" sz="3000" b="1">
                <a:latin typeface="Tahoma" panose="020B0604030504040204" pitchFamily="34" charset="0"/>
                <a:sym typeface="Symbol" panose="05050102010706020507" pitchFamily="18" charset="2"/>
              </a:rPr>
              <a:t> </a:t>
            </a:r>
            <a:r>
              <a:rPr lang="es-ES_tradnl" altLang="es-CO" sz="3200" b="1">
                <a:latin typeface="Tahoma" panose="020B0604030504040204" pitchFamily="34" charset="0"/>
              </a:rPr>
              <a:t>0</a:t>
            </a:r>
          </a:p>
          <a:p>
            <a:pPr algn="l" eaLnBrk="0" hangingPunct="0"/>
            <a:r>
              <a:rPr lang="es-ES_tradnl" altLang="es-CO" sz="3200" b="1">
                <a:latin typeface="Tahoma" panose="020B0604030504040204" pitchFamily="34" charset="0"/>
              </a:rPr>
              <a:t>sino </a:t>
            </a:r>
          </a:p>
          <a:p>
            <a:pPr algn="l" eaLnBrk="0" hangingPunct="0"/>
            <a:r>
              <a:rPr lang="es-ES_tradnl" altLang="es-CO" sz="3200" b="1">
                <a:latin typeface="Tahoma" panose="020B0604030504040204" pitchFamily="34" charset="0"/>
              </a:rPr>
              <a:t>     y </a:t>
            </a:r>
            <a:r>
              <a:rPr lang="es-ES_tradnl" altLang="es-CO" sz="3200">
                <a:latin typeface="Tahoma" panose="020B0604030504040204" pitchFamily="34" charset="0"/>
              </a:rPr>
              <a:t>=</a:t>
            </a:r>
            <a:r>
              <a:rPr lang="es-ES_tradnl" altLang="es-CO" sz="3000" b="1">
                <a:latin typeface="Tahoma" panose="020B0604030504040204" pitchFamily="34" charset="0"/>
                <a:sym typeface="Symbol" panose="05050102010706020507" pitchFamily="18" charset="2"/>
              </a:rPr>
              <a:t> </a:t>
            </a:r>
            <a:r>
              <a:rPr lang="es-ES_tradnl" altLang="es-CO" sz="3200" b="1">
                <a:latin typeface="Tahoma" panose="020B0604030504040204" pitchFamily="34" charset="0"/>
              </a:rPr>
              <a:t>1</a:t>
            </a:r>
          </a:p>
          <a:p>
            <a:pPr algn="l" eaLnBrk="0" hangingPunct="0"/>
            <a:r>
              <a:rPr lang="es-ES_tradnl" altLang="es-CO" sz="3200" b="1">
                <a:latin typeface="Tahoma" panose="020B0604030504040204" pitchFamily="34" charset="0"/>
              </a:rPr>
              <a:t>fin_si</a:t>
            </a:r>
          </a:p>
          <a:p>
            <a:pPr algn="l" eaLnBrk="0" hangingPunct="0"/>
            <a:endParaRPr lang="es-ES_tradnl" altLang="es-CO" sz="2400">
              <a:latin typeface="Times New Roman" panose="02020603050405020304" pitchFamily="18" charset="0"/>
            </a:endParaRPr>
          </a:p>
        </p:txBody>
      </p:sp>
      <p:sp>
        <p:nvSpPr>
          <p:cNvPr id="4" name="AutoShape 5">
            <a:extLst>
              <a:ext uri="{FF2B5EF4-FFF2-40B4-BE49-F238E27FC236}">
                <a16:creationId xmlns:a16="http://schemas.microsoft.com/office/drawing/2014/main" id="{7026888F-8DB7-4FB4-BEE7-8E3F2E42B529}"/>
              </a:ext>
            </a:extLst>
          </p:cNvPr>
          <p:cNvSpPr>
            <a:spLocks noChangeArrowheads="1"/>
          </p:cNvSpPr>
          <p:nvPr/>
        </p:nvSpPr>
        <p:spPr bwMode="auto">
          <a:xfrm>
            <a:off x="6925235" y="2057400"/>
            <a:ext cx="1371600" cy="762000"/>
          </a:xfrm>
          <a:prstGeom prst="flowChartDecision">
            <a:avLst/>
          </a:prstGeom>
          <a:noFill/>
          <a:ln w="25400">
            <a:solidFill>
              <a:srgbClr val="FF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es-ES_tradnl" altLang="es-CO" sz="2800" b="1">
                <a:latin typeface="Tahoma" panose="020B0604030504040204" pitchFamily="34" charset="0"/>
              </a:rPr>
              <a:t>x&gt;0</a:t>
            </a:r>
          </a:p>
        </p:txBody>
      </p:sp>
      <p:sp>
        <p:nvSpPr>
          <p:cNvPr id="5" name="Rectangle 6">
            <a:extLst>
              <a:ext uri="{FF2B5EF4-FFF2-40B4-BE49-F238E27FC236}">
                <a16:creationId xmlns:a16="http://schemas.microsoft.com/office/drawing/2014/main" id="{F49097FB-E8C4-417C-808C-7EAF1F13C5A8}"/>
              </a:ext>
            </a:extLst>
          </p:cNvPr>
          <p:cNvSpPr>
            <a:spLocks noChangeArrowheads="1"/>
          </p:cNvSpPr>
          <p:nvPr/>
        </p:nvSpPr>
        <p:spPr bwMode="auto">
          <a:xfrm>
            <a:off x="8525435" y="2895600"/>
            <a:ext cx="990600" cy="457200"/>
          </a:xfrm>
          <a:prstGeom prst="rect">
            <a:avLst/>
          </a:prstGeom>
          <a:noFill/>
          <a:ln w="25400">
            <a:solidFill>
              <a:srgbClr val="FF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es-ES_tradnl" altLang="es-CO" sz="2800" b="1">
                <a:latin typeface="Tahoma" panose="020B0604030504040204" pitchFamily="34" charset="0"/>
              </a:rPr>
              <a:t>y</a:t>
            </a:r>
            <a:r>
              <a:rPr lang="es-ES_tradnl" altLang="es-CO" sz="3000">
                <a:latin typeface="Tahoma" panose="020B0604030504040204" pitchFamily="34" charset="0"/>
                <a:sym typeface="Symbol" panose="05050102010706020507" pitchFamily="18" charset="2"/>
              </a:rPr>
              <a:t> =</a:t>
            </a:r>
            <a:r>
              <a:rPr lang="es-ES_tradnl" altLang="es-CO" sz="2800" b="1">
                <a:latin typeface="Tahoma" panose="020B0604030504040204" pitchFamily="34" charset="0"/>
              </a:rPr>
              <a:t>1</a:t>
            </a:r>
          </a:p>
        </p:txBody>
      </p:sp>
      <p:sp>
        <p:nvSpPr>
          <p:cNvPr id="6" name="Rectangle 7">
            <a:extLst>
              <a:ext uri="{FF2B5EF4-FFF2-40B4-BE49-F238E27FC236}">
                <a16:creationId xmlns:a16="http://schemas.microsoft.com/office/drawing/2014/main" id="{FE6B7258-2389-4FF3-9800-4D690A4F2F09}"/>
              </a:ext>
            </a:extLst>
          </p:cNvPr>
          <p:cNvSpPr>
            <a:spLocks noChangeArrowheads="1"/>
          </p:cNvSpPr>
          <p:nvPr/>
        </p:nvSpPr>
        <p:spPr bwMode="auto">
          <a:xfrm>
            <a:off x="5863198" y="2895600"/>
            <a:ext cx="1143000" cy="457200"/>
          </a:xfrm>
          <a:prstGeom prst="rect">
            <a:avLst/>
          </a:prstGeom>
          <a:noFill/>
          <a:ln w="25400">
            <a:solidFill>
              <a:srgbClr val="FF00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es-ES_tradnl" altLang="es-CO" sz="2800" b="1">
                <a:latin typeface="Tahoma" panose="020B0604030504040204" pitchFamily="34" charset="0"/>
              </a:rPr>
              <a:t>y </a:t>
            </a:r>
            <a:r>
              <a:rPr lang="es-ES_tradnl" altLang="es-CO" sz="3000">
                <a:latin typeface="Tahoma" panose="020B0604030504040204" pitchFamily="34" charset="0"/>
                <a:sym typeface="Symbol" panose="05050102010706020507" pitchFamily="18" charset="2"/>
              </a:rPr>
              <a:t>=</a:t>
            </a:r>
            <a:r>
              <a:rPr lang="es-ES_tradnl" altLang="es-CO" sz="3000" b="1">
                <a:latin typeface="Tahoma" panose="020B0604030504040204" pitchFamily="34" charset="0"/>
                <a:sym typeface="Symbol" panose="05050102010706020507" pitchFamily="18" charset="2"/>
              </a:rPr>
              <a:t> </a:t>
            </a:r>
            <a:r>
              <a:rPr lang="es-ES_tradnl" altLang="es-CO" sz="2800" b="1">
                <a:latin typeface="Tahoma" panose="020B0604030504040204" pitchFamily="34" charset="0"/>
              </a:rPr>
              <a:t>0</a:t>
            </a:r>
          </a:p>
        </p:txBody>
      </p:sp>
      <p:grpSp>
        <p:nvGrpSpPr>
          <p:cNvPr id="7" name="Group 8">
            <a:extLst>
              <a:ext uri="{FF2B5EF4-FFF2-40B4-BE49-F238E27FC236}">
                <a16:creationId xmlns:a16="http://schemas.microsoft.com/office/drawing/2014/main" id="{91EF9E9B-8ADC-4CE7-BB87-5EB9C89C3058}"/>
              </a:ext>
            </a:extLst>
          </p:cNvPr>
          <p:cNvGrpSpPr>
            <a:grpSpLocks/>
          </p:cNvGrpSpPr>
          <p:nvPr/>
        </p:nvGrpSpPr>
        <p:grpSpPr bwMode="auto">
          <a:xfrm>
            <a:off x="6239435" y="2438400"/>
            <a:ext cx="762000" cy="457200"/>
            <a:chOff x="3504" y="2400"/>
            <a:chExt cx="480" cy="288"/>
          </a:xfrm>
        </p:grpSpPr>
        <p:sp>
          <p:nvSpPr>
            <p:cNvPr id="8" name="Line 9">
              <a:extLst>
                <a:ext uri="{FF2B5EF4-FFF2-40B4-BE49-F238E27FC236}">
                  <a16:creationId xmlns:a16="http://schemas.microsoft.com/office/drawing/2014/main" id="{2CE391FE-1D7D-4116-B2EB-1EEDE2220F15}"/>
                </a:ext>
              </a:extLst>
            </p:cNvPr>
            <p:cNvSpPr>
              <a:spLocks noChangeShapeType="1"/>
            </p:cNvSpPr>
            <p:nvPr/>
          </p:nvSpPr>
          <p:spPr bwMode="auto">
            <a:xfrm>
              <a:off x="3504" y="2400"/>
              <a:ext cx="480" cy="0"/>
            </a:xfrm>
            <a:prstGeom prst="line">
              <a:avLst/>
            </a:prstGeom>
            <a:noFill/>
            <a:ln w="25400">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O"/>
            </a:p>
          </p:txBody>
        </p:sp>
        <p:sp>
          <p:nvSpPr>
            <p:cNvPr id="9" name="Line 10">
              <a:extLst>
                <a:ext uri="{FF2B5EF4-FFF2-40B4-BE49-F238E27FC236}">
                  <a16:creationId xmlns:a16="http://schemas.microsoft.com/office/drawing/2014/main" id="{5154434E-7EEB-4A00-9499-4CD953BBF0B3}"/>
                </a:ext>
              </a:extLst>
            </p:cNvPr>
            <p:cNvSpPr>
              <a:spLocks noChangeShapeType="1"/>
            </p:cNvSpPr>
            <p:nvPr/>
          </p:nvSpPr>
          <p:spPr bwMode="auto">
            <a:xfrm>
              <a:off x="3504" y="2400"/>
              <a:ext cx="0" cy="288"/>
            </a:xfrm>
            <a:prstGeom prst="line">
              <a:avLst/>
            </a:prstGeom>
            <a:noFill/>
            <a:ln w="25400">
              <a:solidFill>
                <a:srgbClr val="FF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O"/>
            </a:p>
          </p:txBody>
        </p:sp>
      </p:grpSp>
      <p:grpSp>
        <p:nvGrpSpPr>
          <p:cNvPr id="10" name="Group 11">
            <a:extLst>
              <a:ext uri="{FF2B5EF4-FFF2-40B4-BE49-F238E27FC236}">
                <a16:creationId xmlns:a16="http://schemas.microsoft.com/office/drawing/2014/main" id="{F64C394A-C5AF-48C0-832D-947FC2121E5C}"/>
              </a:ext>
            </a:extLst>
          </p:cNvPr>
          <p:cNvGrpSpPr>
            <a:grpSpLocks/>
          </p:cNvGrpSpPr>
          <p:nvPr/>
        </p:nvGrpSpPr>
        <p:grpSpPr bwMode="auto">
          <a:xfrm>
            <a:off x="8296835" y="2438400"/>
            <a:ext cx="762000" cy="457200"/>
            <a:chOff x="4656" y="2400"/>
            <a:chExt cx="288" cy="288"/>
          </a:xfrm>
        </p:grpSpPr>
        <p:sp>
          <p:nvSpPr>
            <p:cNvPr id="11" name="Line 12">
              <a:extLst>
                <a:ext uri="{FF2B5EF4-FFF2-40B4-BE49-F238E27FC236}">
                  <a16:creationId xmlns:a16="http://schemas.microsoft.com/office/drawing/2014/main" id="{09EE2D96-4789-43A8-8359-AF3CC8A5B95A}"/>
                </a:ext>
              </a:extLst>
            </p:cNvPr>
            <p:cNvSpPr>
              <a:spLocks noChangeShapeType="1"/>
            </p:cNvSpPr>
            <p:nvPr/>
          </p:nvSpPr>
          <p:spPr bwMode="auto">
            <a:xfrm>
              <a:off x="4656" y="2400"/>
              <a:ext cx="288" cy="0"/>
            </a:xfrm>
            <a:prstGeom prst="line">
              <a:avLst/>
            </a:prstGeom>
            <a:noFill/>
            <a:ln w="25400">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O"/>
            </a:p>
          </p:txBody>
        </p:sp>
        <p:sp>
          <p:nvSpPr>
            <p:cNvPr id="12" name="Line 13">
              <a:extLst>
                <a:ext uri="{FF2B5EF4-FFF2-40B4-BE49-F238E27FC236}">
                  <a16:creationId xmlns:a16="http://schemas.microsoft.com/office/drawing/2014/main" id="{DDE967D6-BF53-4E96-B5A9-7FAE782474FA}"/>
                </a:ext>
              </a:extLst>
            </p:cNvPr>
            <p:cNvSpPr>
              <a:spLocks noChangeShapeType="1"/>
            </p:cNvSpPr>
            <p:nvPr/>
          </p:nvSpPr>
          <p:spPr bwMode="auto">
            <a:xfrm>
              <a:off x="4944" y="2400"/>
              <a:ext cx="0" cy="288"/>
            </a:xfrm>
            <a:prstGeom prst="line">
              <a:avLst/>
            </a:prstGeom>
            <a:noFill/>
            <a:ln w="25400">
              <a:solidFill>
                <a:srgbClr val="FF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O"/>
            </a:p>
          </p:txBody>
        </p:sp>
      </p:grpSp>
      <p:sp>
        <p:nvSpPr>
          <p:cNvPr id="13" name="Line 14">
            <a:extLst>
              <a:ext uri="{FF2B5EF4-FFF2-40B4-BE49-F238E27FC236}">
                <a16:creationId xmlns:a16="http://schemas.microsoft.com/office/drawing/2014/main" id="{F03410DA-4624-45E7-AFB1-2E1B281108F5}"/>
              </a:ext>
            </a:extLst>
          </p:cNvPr>
          <p:cNvSpPr>
            <a:spLocks noChangeShapeType="1"/>
          </p:cNvSpPr>
          <p:nvPr/>
        </p:nvSpPr>
        <p:spPr bwMode="auto">
          <a:xfrm>
            <a:off x="6315635" y="3352800"/>
            <a:ext cx="0" cy="304800"/>
          </a:xfrm>
          <a:prstGeom prst="line">
            <a:avLst/>
          </a:prstGeom>
          <a:noFill/>
          <a:ln w="25400">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O"/>
          </a:p>
        </p:txBody>
      </p:sp>
      <p:sp>
        <p:nvSpPr>
          <p:cNvPr id="14" name="Line 15">
            <a:extLst>
              <a:ext uri="{FF2B5EF4-FFF2-40B4-BE49-F238E27FC236}">
                <a16:creationId xmlns:a16="http://schemas.microsoft.com/office/drawing/2014/main" id="{4A5FAD30-F6D2-4BDB-AC07-8A8B7E503543}"/>
              </a:ext>
            </a:extLst>
          </p:cNvPr>
          <p:cNvSpPr>
            <a:spLocks noChangeShapeType="1"/>
          </p:cNvSpPr>
          <p:nvPr/>
        </p:nvSpPr>
        <p:spPr bwMode="auto">
          <a:xfrm>
            <a:off x="6315635" y="3657600"/>
            <a:ext cx="1066800" cy="0"/>
          </a:xfrm>
          <a:prstGeom prst="line">
            <a:avLst/>
          </a:prstGeom>
          <a:noFill/>
          <a:ln w="25400">
            <a:solidFill>
              <a:srgbClr val="FF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O"/>
          </a:p>
        </p:txBody>
      </p:sp>
      <p:grpSp>
        <p:nvGrpSpPr>
          <p:cNvPr id="15" name="Group 16">
            <a:extLst>
              <a:ext uri="{FF2B5EF4-FFF2-40B4-BE49-F238E27FC236}">
                <a16:creationId xmlns:a16="http://schemas.microsoft.com/office/drawing/2014/main" id="{2FDF1509-BF10-44B1-AEF3-015947F4F409}"/>
              </a:ext>
            </a:extLst>
          </p:cNvPr>
          <p:cNvGrpSpPr>
            <a:grpSpLocks/>
          </p:cNvGrpSpPr>
          <p:nvPr/>
        </p:nvGrpSpPr>
        <p:grpSpPr bwMode="auto">
          <a:xfrm>
            <a:off x="7687235" y="3352800"/>
            <a:ext cx="1371600" cy="304800"/>
            <a:chOff x="4368" y="2928"/>
            <a:chExt cx="576" cy="192"/>
          </a:xfrm>
        </p:grpSpPr>
        <p:sp>
          <p:nvSpPr>
            <p:cNvPr id="16" name="Line 17">
              <a:extLst>
                <a:ext uri="{FF2B5EF4-FFF2-40B4-BE49-F238E27FC236}">
                  <a16:creationId xmlns:a16="http://schemas.microsoft.com/office/drawing/2014/main" id="{F8D7C094-4C6E-459D-9063-F0C06B53B50A}"/>
                </a:ext>
              </a:extLst>
            </p:cNvPr>
            <p:cNvSpPr>
              <a:spLocks noChangeShapeType="1"/>
            </p:cNvSpPr>
            <p:nvPr/>
          </p:nvSpPr>
          <p:spPr bwMode="auto">
            <a:xfrm>
              <a:off x="4944" y="2928"/>
              <a:ext cx="0" cy="192"/>
            </a:xfrm>
            <a:prstGeom prst="line">
              <a:avLst/>
            </a:prstGeom>
            <a:noFill/>
            <a:ln w="25400">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O"/>
            </a:p>
          </p:txBody>
        </p:sp>
        <p:sp>
          <p:nvSpPr>
            <p:cNvPr id="17" name="Line 18">
              <a:extLst>
                <a:ext uri="{FF2B5EF4-FFF2-40B4-BE49-F238E27FC236}">
                  <a16:creationId xmlns:a16="http://schemas.microsoft.com/office/drawing/2014/main" id="{FAD74A2E-A75F-4A03-AB9F-FEF1896E3F93}"/>
                </a:ext>
              </a:extLst>
            </p:cNvPr>
            <p:cNvSpPr>
              <a:spLocks noChangeShapeType="1"/>
            </p:cNvSpPr>
            <p:nvPr/>
          </p:nvSpPr>
          <p:spPr bwMode="auto">
            <a:xfrm>
              <a:off x="4368" y="3120"/>
              <a:ext cx="576" cy="0"/>
            </a:xfrm>
            <a:prstGeom prst="line">
              <a:avLst/>
            </a:prstGeom>
            <a:noFill/>
            <a:ln w="25400">
              <a:solidFill>
                <a:srgbClr val="FF00FF"/>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O"/>
            </a:p>
          </p:txBody>
        </p:sp>
      </p:grpSp>
      <p:sp>
        <p:nvSpPr>
          <p:cNvPr id="18" name="Text Box 19">
            <a:extLst>
              <a:ext uri="{FF2B5EF4-FFF2-40B4-BE49-F238E27FC236}">
                <a16:creationId xmlns:a16="http://schemas.microsoft.com/office/drawing/2014/main" id="{16864968-8BFE-43F2-9E10-6ED1BC50E406}"/>
              </a:ext>
            </a:extLst>
          </p:cNvPr>
          <p:cNvSpPr txBox="1">
            <a:spLocks noChangeArrowheads="1"/>
          </p:cNvSpPr>
          <p:nvPr/>
        </p:nvSpPr>
        <p:spPr bwMode="auto">
          <a:xfrm>
            <a:off x="8373035" y="1981201"/>
            <a:ext cx="762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rgbClr val="FF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spcBef>
                <a:spcPct val="50000"/>
              </a:spcBef>
            </a:pPr>
            <a:r>
              <a:rPr lang="es-ES_tradnl" altLang="es-CO" sz="2800" b="1">
                <a:latin typeface="Tahoma" panose="020B0604030504040204" pitchFamily="34" charset="0"/>
              </a:rPr>
              <a:t>NO</a:t>
            </a:r>
          </a:p>
        </p:txBody>
      </p:sp>
      <p:sp>
        <p:nvSpPr>
          <p:cNvPr id="19" name="Text Box 20">
            <a:extLst>
              <a:ext uri="{FF2B5EF4-FFF2-40B4-BE49-F238E27FC236}">
                <a16:creationId xmlns:a16="http://schemas.microsoft.com/office/drawing/2014/main" id="{A3EB2B22-617F-44DD-AD0D-64D974C638FF}"/>
              </a:ext>
            </a:extLst>
          </p:cNvPr>
          <p:cNvSpPr txBox="1">
            <a:spLocks noChangeArrowheads="1"/>
          </p:cNvSpPr>
          <p:nvPr/>
        </p:nvSpPr>
        <p:spPr bwMode="auto">
          <a:xfrm>
            <a:off x="6239435" y="1981201"/>
            <a:ext cx="762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rgbClr val="FF00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spcBef>
                <a:spcPct val="50000"/>
              </a:spcBef>
            </a:pPr>
            <a:r>
              <a:rPr lang="es-ES_tradnl" altLang="es-CO" sz="2800" b="1">
                <a:latin typeface="Tahoma" panose="020B0604030504040204" pitchFamily="34" charset="0"/>
              </a:rPr>
              <a:t>SI</a:t>
            </a:r>
          </a:p>
        </p:txBody>
      </p:sp>
      <p:grpSp>
        <p:nvGrpSpPr>
          <p:cNvPr id="20" name="Group 21">
            <a:extLst>
              <a:ext uri="{FF2B5EF4-FFF2-40B4-BE49-F238E27FC236}">
                <a16:creationId xmlns:a16="http://schemas.microsoft.com/office/drawing/2014/main" id="{AD47267C-A103-4B77-A1EE-5AF1169DF1A7}"/>
              </a:ext>
            </a:extLst>
          </p:cNvPr>
          <p:cNvGrpSpPr>
            <a:grpSpLocks/>
          </p:cNvGrpSpPr>
          <p:nvPr/>
        </p:nvGrpSpPr>
        <p:grpSpPr bwMode="auto">
          <a:xfrm>
            <a:off x="7458635" y="1524000"/>
            <a:ext cx="304800" cy="533400"/>
            <a:chOff x="4128" y="1920"/>
            <a:chExt cx="192" cy="336"/>
          </a:xfrm>
        </p:grpSpPr>
        <p:sp>
          <p:nvSpPr>
            <p:cNvPr id="21" name="Line 22">
              <a:extLst>
                <a:ext uri="{FF2B5EF4-FFF2-40B4-BE49-F238E27FC236}">
                  <a16:creationId xmlns:a16="http://schemas.microsoft.com/office/drawing/2014/main" id="{75D16F33-16D9-424A-84B4-3CB224A6CA53}"/>
                </a:ext>
              </a:extLst>
            </p:cNvPr>
            <p:cNvSpPr>
              <a:spLocks noChangeShapeType="1"/>
            </p:cNvSpPr>
            <p:nvPr/>
          </p:nvSpPr>
          <p:spPr bwMode="auto">
            <a:xfrm>
              <a:off x="4224" y="2112"/>
              <a:ext cx="0" cy="144"/>
            </a:xfrm>
            <a:prstGeom prst="line">
              <a:avLst/>
            </a:prstGeom>
            <a:noFill/>
            <a:ln w="25400">
              <a:solidFill>
                <a:srgbClr val="FF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O"/>
            </a:p>
          </p:txBody>
        </p:sp>
        <p:sp>
          <p:nvSpPr>
            <p:cNvPr id="22" name="AutoShape 23">
              <a:extLst>
                <a:ext uri="{FF2B5EF4-FFF2-40B4-BE49-F238E27FC236}">
                  <a16:creationId xmlns:a16="http://schemas.microsoft.com/office/drawing/2014/main" id="{97FBC3D1-EBFD-48E6-969A-AD9D0A3E41B4}"/>
                </a:ext>
              </a:extLst>
            </p:cNvPr>
            <p:cNvSpPr>
              <a:spLocks noChangeArrowheads="1"/>
            </p:cNvSpPr>
            <p:nvPr/>
          </p:nvSpPr>
          <p:spPr bwMode="auto">
            <a:xfrm>
              <a:off x="4128" y="1920"/>
              <a:ext cx="192" cy="192"/>
            </a:xfrm>
            <a:prstGeom prst="flowChartConnector">
              <a:avLst/>
            </a:prstGeom>
            <a:noFill/>
            <a:ln w="25400">
              <a:solidFill>
                <a:srgbClr val="FF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O"/>
            </a:p>
          </p:txBody>
        </p:sp>
      </p:grpSp>
      <p:grpSp>
        <p:nvGrpSpPr>
          <p:cNvPr id="23" name="Group 24">
            <a:extLst>
              <a:ext uri="{FF2B5EF4-FFF2-40B4-BE49-F238E27FC236}">
                <a16:creationId xmlns:a16="http://schemas.microsoft.com/office/drawing/2014/main" id="{01BFF454-C96D-4523-9D48-954AA4F2E3CD}"/>
              </a:ext>
            </a:extLst>
          </p:cNvPr>
          <p:cNvGrpSpPr>
            <a:grpSpLocks/>
          </p:cNvGrpSpPr>
          <p:nvPr/>
        </p:nvGrpSpPr>
        <p:grpSpPr bwMode="auto">
          <a:xfrm>
            <a:off x="7382435" y="3505200"/>
            <a:ext cx="304800" cy="533400"/>
            <a:chOff x="4128" y="1920"/>
            <a:chExt cx="192" cy="336"/>
          </a:xfrm>
        </p:grpSpPr>
        <p:sp>
          <p:nvSpPr>
            <p:cNvPr id="24" name="Line 25">
              <a:extLst>
                <a:ext uri="{FF2B5EF4-FFF2-40B4-BE49-F238E27FC236}">
                  <a16:creationId xmlns:a16="http://schemas.microsoft.com/office/drawing/2014/main" id="{2FED8F97-F045-4600-AA86-F8582CE6F589}"/>
                </a:ext>
              </a:extLst>
            </p:cNvPr>
            <p:cNvSpPr>
              <a:spLocks noChangeShapeType="1"/>
            </p:cNvSpPr>
            <p:nvPr/>
          </p:nvSpPr>
          <p:spPr bwMode="auto">
            <a:xfrm>
              <a:off x="4224" y="2112"/>
              <a:ext cx="0" cy="144"/>
            </a:xfrm>
            <a:prstGeom prst="line">
              <a:avLst/>
            </a:prstGeom>
            <a:noFill/>
            <a:ln w="25400">
              <a:solidFill>
                <a:srgbClr val="FF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O"/>
            </a:p>
          </p:txBody>
        </p:sp>
        <p:sp>
          <p:nvSpPr>
            <p:cNvPr id="25" name="AutoShape 26">
              <a:extLst>
                <a:ext uri="{FF2B5EF4-FFF2-40B4-BE49-F238E27FC236}">
                  <a16:creationId xmlns:a16="http://schemas.microsoft.com/office/drawing/2014/main" id="{98D33D0C-CE7E-46C8-A26D-8840521814D0}"/>
                </a:ext>
              </a:extLst>
            </p:cNvPr>
            <p:cNvSpPr>
              <a:spLocks noChangeArrowheads="1"/>
            </p:cNvSpPr>
            <p:nvPr/>
          </p:nvSpPr>
          <p:spPr bwMode="auto">
            <a:xfrm>
              <a:off x="4128" y="1920"/>
              <a:ext cx="192" cy="192"/>
            </a:xfrm>
            <a:prstGeom prst="flowChartConnector">
              <a:avLst/>
            </a:prstGeom>
            <a:noFill/>
            <a:ln w="25400">
              <a:solidFill>
                <a:srgbClr val="FF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O"/>
            </a:p>
          </p:txBody>
        </p:sp>
      </p:grpSp>
    </p:spTree>
    <p:extLst>
      <p:ext uri="{BB962C8B-B14F-4D97-AF65-F5344CB8AC3E}">
        <p14:creationId xmlns:p14="http://schemas.microsoft.com/office/powerpoint/2010/main" val="1993494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3A16FADF-33C4-4A3C-9533-A95B58BB1826}"/>
              </a:ext>
            </a:extLst>
          </p:cNvPr>
          <p:cNvSpPr>
            <a:spLocks noChangeArrowheads="1"/>
          </p:cNvSpPr>
          <p:nvPr/>
        </p:nvSpPr>
        <p:spPr bwMode="auto">
          <a:xfrm>
            <a:off x="3000375" y="1628775"/>
            <a:ext cx="2971800" cy="4572000"/>
          </a:xfrm>
          <a:prstGeom prst="rect">
            <a:avLst/>
          </a:prstGeom>
          <a:noFill/>
          <a:ln w="63500">
            <a:solidFill>
              <a:srgbClr val="33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eaLnBrk="0" hangingPunct="0"/>
            <a:r>
              <a:rPr lang="es-ES_tradnl" altLang="es-CO" sz="3000" b="1">
                <a:latin typeface="Tahoma" panose="020B0604030504040204" pitchFamily="34" charset="0"/>
              </a:rPr>
              <a:t>leer (a)</a:t>
            </a:r>
          </a:p>
          <a:p>
            <a:pPr algn="l" eaLnBrk="0" hangingPunct="0"/>
            <a:r>
              <a:rPr lang="es-ES_tradnl" altLang="es-CO" sz="3000" b="1">
                <a:latin typeface="Tahoma" panose="020B0604030504040204" pitchFamily="34" charset="0"/>
              </a:rPr>
              <a:t>si a &gt;0</a:t>
            </a:r>
          </a:p>
          <a:p>
            <a:pPr algn="l" eaLnBrk="0" hangingPunct="0"/>
            <a:r>
              <a:rPr lang="es-ES_tradnl" altLang="es-CO" sz="3000" b="1">
                <a:latin typeface="Tahoma" panose="020B0604030504040204" pitchFamily="34" charset="0"/>
              </a:rPr>
              <a:t>  entonces  </a:t>
            </a:r>
          </a:p>
          <a:p>
            <a:pPr algn="l" eaLnBrk="0" hangingPunct="0"/>
            <a:r>
              <a:rPr lang="es-ES_tradnl" altLang="es-CO" sz="3000" b="1">
                <a:latin typeface="Tahoma" panose="020B0604030504040204" pitchFamily="34" charset="0"/>
              </a:rPr>
              <a:t>    b </a:t>
            </a:r>
            <a:r>
              <a:rPr lang="es-ES_tradnl" altLang="es-CO" sz="3000">
                <a:latin typeface="Tahoma" panose="020B0604030504040204" pitchFamily="34" charset="0"/>
              </a:rPr>
              <a:t>=</a:t>
            </a:r>
            <a:r>
              <a:rPr lang="es-ES_tradnl" altLang="es-CO" sz="3000" b="1">
                <a:latin typeface="Tahoma" panose="020B0604030504040204" pitchFamily="34" charset="0"/>
                <a:sym typeface="Symbol" panose="05050102010706020507" pitchFamily="18" charset="2"/>
              </a:rPr>
              <a:t> </a:t>
            </a:r>
            <a:r>
              <a:rPr lang="es-ES_tradnl" altLang="es-CO" sz="3000" b="1">
                <a:latin typeface="Tahoma" panose="020B0604030504040204" pitchFamily="34" charset="0"/>
              </a:rPr>
              <a:t>a+a</a:t>
            </a:r>
          </a:p>
          <a:p>
            <a:pPr algn="l" eaLnBrk="0" hangingPunct="0"/>
            <a:r>
              <a:rPr lang="es-ES_tradnl" altLang="es-CO" sz="3000" b="1">
                <a:latin typeface="Tahoma" panose="020B0604030504040204" pitchFamily="34" charset="0"/>
              </a:rPr>
              <a:t>  sino </a:t>
            </a:r>
          </a:p>
          <a:p>
            <a:pPr algn="l" eaLnBrk="0" hangingPunct="0"/>
            <a:r>
              <a:rPr lang="es-ES_tradnl" altLang="es-CO" sz="3000" b="1">
                <a:latin typeface="Tahoma" panose="020B0604030504040204" pitchFamily="34" charset="0"/>
              </a:rPr>
              <a:t>    b </a:t>
            </a:r>
            <a:r>
              <a:rPr lang="es-ES_tradnl" altLang="es-CO" sz="3000">
                <a:latin typeface="Tahoma" panose="020B0604030504040204" pitchFamily="34" charset="0"/>
                <a:sym typeface="Symbol" panose="05050102010706020507" pitchFamily="18" charset="2"/>
              </a:rPr>
              <a:t>=</a:t>
            </a:r>
            <a:r>
              <a:rPr lang="es-ES_tradnl" altLang="es-CO" sz="3000" b="1">
                <a:latin typeface="Tahoma" panose="020B0604030504040204" pitchFamily="34" charset="0"/>
                <a:sym typeface="Symbol" panose="05050102010706020507" pitchFamily="18" charset="2"/>
              </a:rPr>
              <a:t> </a:t>
            </a:r>
            <a:r>
              <a:rPr lang="es-ES_tradnl" altLang="es-CO" sz="3000" b="1">
                <a:latin typeface="Tahoma" panose="020B0604030504040204" pitchFamily="34" charset="0"/>
              </a:rPr>
              <a:t>a*a</a:t>
            </a:r>
          </a:p>
          <a:p>
            <a:pPr algn="l" eaLnBrk="0" hangingPunct="0"/>
            <a:r>
              <a:rPr lang="es-ES_tradnl" altLang="es-CO" sz="3000" b="1">
                <a:latin typeface="Tahoma" panose="020B0604030504040204" pitchFamily="34" charset="0"/>
              </a:rPr>
              <a:t>fin_si</a:t>
            </a:r>
          </a:p>
          <a:p>
            <a:pPr algn="l" eaLnBrk="0" hangingPunct="0"/>
            <a:r>
              <a:rPr lang="es-ES_tradnl" altLang="es-CO" sz="3000" b="1">
                <a:latin typeface="Tahoma" panose="020B0604030504040204" pitchFamily="34" charset="0"/>
              </a:rPr>
              <a:t>escribir (b)</a:t>
            </a:r>
          </a:p>
        </p:txBody>
      </p:sp>
      <p:sp>
        <p:nvSpPr>
          <p:cNvPr id="3" name="Text Box 4">
            <a:extLst>
              <a:ext uri="{FF2B5EF4-FFF2-40B4-BE49-F238E27FC236}">
                <a16:creationId xmlns:a16="http://schemas.microsoft.com/office/drawing/2014/main" id="{83129E1D-33AB-44B8-941C-657CD6941F9F}"/>
              </a:ext>
            </a:extLst>
          </p:cNvPr>
          <p:cNvSpPr txBox="1">
            <a:spLocks noChangeArrowheads="1"/>
          </p:cNvSpPr>
          <p:nvPr/>
        </p:nvSpPr>
        <p:spPr bwMode="auto">
          <a:xfrm>
            <a:off x="7010400" y="1981200"/>
            <a:ext cx="1981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s-ES_tradnl" altLang="es-CO" sz="3200" b="1">
                <a:latin typeface="Tahoma" panose="020B0604030504040204" pitchFamily="34" charset="0"/>
              </a:rPr>
              <a:t>Memoria</a:t>
            </a:r>
            <a:endParaRPr lang="es-ES_tradnl" altLang="es-CO" sz="2400" b="1">
              <a:solidFill>
                <a:srgbClr val="993366"/>
              </a:solidFill>
              <a:latin typeface="Times New Roman" panose="02020603050405020304" pitchFamily="18" charset="0"/>
            </a:endParaRPr>
          </a:p>
        </p:txBody>
      </p:sp>
      <p:sp>
        <p:nvSpPr>
          <p:cNvPr id="4" name="Rectangle 5">
            <a:extLst>
              <a:ext uri="{FF2B5EF4-FFF2-40B4-BE49-F238E27FC236}">
                <a16:creationId xmlns:a16="http://schemas.microsoft.com/office/drawing/2014/main" id="{864767C5-89E0-4770-841E-FA866DBEE97E}"/>
              </a:ext>
            </a:extLst>
          </p:cNvPr>
          <p:cNvSpPr>
            <a:spLocks noChangeArrowheads="1"/>
          </p:cNvSpPr>
          <p:nvPr/>
        </p:nvSpPr>
        <p:spPr bwMode="auto">
          <a:xfrm>
            <a:off x="6858000" y="2895600"/>
            <a:ext cx="2667000" cy="2133600"/>
          </a:xfrm>
          <a:prstGeom prst="rect">
            <a:avLst/>
          </a:prstGeom>
          <a:solidFill>
            <a:srgbClr val="3399FF"/>
          </a:solidFill>
          <a:ln w="9525">
            <a:solidFill>
              <a:srgbClr val="3399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s-ES" altLang="es-CO" sz="2400">
              <a:latin typeface="Times New Roman" panose="02020603050405020304" pitchFamily="18" charset="0"/>
            </a:endParaRPr>
          </a:p>
        </p:txBody>
      </p:sp>
      <p:sp>
        <p:nvSpPr>
          <p:cNvPr id="5" name="Rectangle 6">
            <a:extLst>
              <a:ext uri="{FF2B5EF4-FFF2-40B4-BE49-F238E27FC236}">
                <a16:creationId xmlns:a16="http://schemas.microsoft.com/office/drawing/2014/main" id="{30792B0B-21A0-4AF4-ABF6-F0888B595441}"/>
              </a:ext>
            </a:extLst>
          </p:cNvPr>
          <p:cNvSpPr>
            <a:spLocks noChangeArrowheads="1"/>
          </p:cNvSpPr>
          <p:nvPr/>
        </p:nvSpPr>
        <p:spPr bwMode="auto">
          <a:xfrm>
            <a:off x="7162800" y="3657600"/>
            <a:ext cx="990600" cy="685800"/>
          </a:xfrm>
          <a:prstGeom prst="rect">
            <a:avLst/>
          </a:prstGeom>
          <a:noFill/>
          <a:ln w="25400">
            <a:solidFill>
              <a:srgbClr val="6600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es-ES_tradnl" altLang="es-CO" sz="3200" b="1">
                <a:solidFill>
                  <a:schemeClr val="bg1"/>
                </a:solidFill>
                <a:latin typeface="Tahoma" panose="020B0604030504040204" pitchFamily="34" charset="0"/>
              </a:rPr>
              <a:t>XXX</a:t>
            </a:r>
          </a:p>
        </p:txBody>
      </p:sp>
      <p:sp>
        <p:nvSpPr>
          <p:cNvPr id="6" name="Text Box 7">
            <a:extLst>
              <a:ext uri="{FF2B5EF4-FFF2-40B4-BE49-F238E27FC236}">
                <a16:creationId xmlns:a16="http://schemas.microsoft.com/office/drawing/2014/main" id="{B4C0983C-1343-4787-BC04-C564FC0265DE}"/>
              </a:ext>
            </a:extLst>
          </p:cNvPr>
          <p:cNvSpPr txBox="1">
            <a:spLocks noChangeArrowheads="1"/>
          </p:cNvSpPr>
          <p:nvPr/>
        </p:nvSpPr>
        <p:spPr bwMode="auto">
          <a:xfrm>
            <a:off x="7010400" y="3124200"/>
            <a:ext cx="2286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spcBef>
                <a:spcPct val="50000"/>
              </a:spcBef>
            </a:pPr>
            <a:r>
              <a:rPr lang="es-ES_tradnl" altLang="es-CO" sz="3200" b="1">
                <a:solidFill>
                  <a:srgbClr val="33CCCC"/>
                </a:solidFill>
                <a:latin typeface="Tahoma" panose="020B0604030504040204" pitchFamily="34" charset="0"/>
              </a:rPr>
              <a:t>    </a:t>
            </a:r>
            <a:r>
              <a:rPr lang="es-ES_tradnl" altLang="es-CO" sz="3200" b="1">
                <a:solidFill>
                  <a:schemeClr val="bg1"/>
                </a:solidFill>
                <a:latin typeface="Tahoma" panose="020B0604030504040204" pitchFamily="34" charset="0"/>
              </a:rPr>
              <a:t>a       b          </a:t>
            </a:r>
            <a:r>
              <a:rPr lang="es-ES_tradnl" altLang="es-CO" sz="3200" b="1">
                <a:latin typeface="Tahoma" panose="020B0604030504040204" pitchFamily="34" charset="0"/>
              </a:rPr>
              <a:t>         </a:t>
            </a:r>
          </a:p>
        </p:txBody>
      </p:sp>
      <p:sp>
        <p:nvSpPr>
          <p:cNvPr id="7" name="Rectangle 8">
            <a:extLst>
              <a:ext uri="{FF2B5EF4-FFF2-40B4-BE49-F238E27FC236}">
                <a16:creationId xmlns:a16="http://schemas.microsoft.com/office/drawing/2014/main" id="{4A0814B7-880E-4CF3-84C7-C1D0AA3D8B10}"/>
              </a:ext>
            </a:extLst>
          </p:cNvPr>
          <p:cNvSpPr>
            <a:spLocks noChangeArrowheads="1"/>
          </p:cNvSpPr>
          <p:nvPr/>
        </p:nvSpPr>
        <p:spPr bwMode="auto">
          <a:xfrm>
            <a:off x="8305800" y="3657600"/>
            <a:ext cx="990600" cy="685800"/>
          </a:xfrm>
          <a:prstGeom prst="rect">
            <a:avLst/>
          </a:prstGeom>
          <a:noFill/>
          <a:ln w="25400">
            <a:solidFill>
              <a:srgbClr val="6600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es-ES_tradnl" altLang="es-CO" sz="3200" b="1">
                <a:solidFill>
                  <a:schemeClr val="bg1"/>
                </a:solidFill>
                <a:latin typeface="Tahoma" panose="020B0604030504040204" pitchFamily="34" charset="0"/>
              </a:rPr>
              <a:t>XXX</a:t>
            </a:r>
          </a:p>
        </p:txBody>
      </p:sp>
      <p:sp>
        <p:nvSpPr>
          <p:cNvPr id="8" name="Rectangle 9">
            <a:extLst>
              <a:ext uri="{FF2B5EF4-FFF2-40B4-BE49-F238E27FC236}">
                <a16:creationId xmlns:a16="http://schemas.microsoft.com/office/drawing/2014/main" id="{7049AA3C-0AD3-4647-896B-F8B14B909501}"/>
              </a:ext>
            </a:extLst>
          </p:cNvPr>
          <p:cNvSpPr>
            <a:spLocks noChangeArrowheads="1"/>
          </p:cNvSpPr>
          <p:nvPr/>
        </p:nvSpPr>
        <p:spPr bwMode="auto">
          <a:xfrm>
            <a:off x="3000375" y="1628775"/>
            <a:ext cx="2971800" cy="4572000"/>
          </a:xfrm>
          <a:prstGeom prst="rect">
            <a:avLst/>
          </a:prstGeom>
          <a:noFill/>
          <a:ln w="63500">
            <a:solidFill>
              <a:srgbClr val="33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eaLnBrk="0" hangingPunct="0"/>
            <a:r>
              <a:rPr lang="es-ES_tradnl" altLang="es-CO" sz="3000" b="1">
                <a:solidFill>
                  <a:srgbClr val="00FF00"/>
                </a:solidFill>
                <a:latin typeface="Tahoma" panose="020B0604030504040204" pitchFamily="34" charset="0"/>
              </a:rPr>
              <a:t>leer (a)</a:t>
            </a:r>
          </a:p>
          <a:p>
            <a:pPr algn="l" eaLnBrk="0" hangingPunct="0"/>
            <a:r>
              <a:rPr lang="es-ES_tradnl" altLang="es-CO" sz="3000" b="1">
                <a:latin typeface="Tahoma" panose="020B0604030504040204" pitchFamily="34" charset="0"/>
              </a:rPr>
              <a:t>si a &gt;0</a:t>
            </a:r>
          </a:p>
          <a:p>
            <a:pPr algn="l" eaLnBrk="0" hangingPunct="0"/>
            <a:r>
              <a:rPr lang="es-ES_tradnl" altLang="es-CO" sz="3000" b="1">
                <a:latin typeface="Tahoma" panose="020B0604030504040204" pitchFamily="34" charset="0"/>
              </a:rPr>
              <a:t>  entonces  </a:t>
            </a:r>
          </a:p>
          <a:p>
            <a:pPr algn="l" eaLnBrk="0" hangingPunct="0"/>
            <a:r>
              <a:rPr lang="es-ES_tradnl" altLang="es-CO" sz="3000" b="1">
                <a:latin typeface="Tahoma" panose="020B0604030504040204" pitchFamily="34" charset="0"/>
              </a:rPr>
              <a:t>    b </a:t>
            </a:r>
            <a:r>
              <a:rPr lang="es-ES_tradnl" altLang="es-CO" sz="3000">
                <a:latin typeface="Tahoma" panose="020B0604030504040204" pitchFamily="34" charset="0"/>
              </a:rPr>
              <a:t>=</a:t>
            </a:r>
            <a:r>
              <a:rPr lang="es-ES_tradnl" altLang="es-CO" sz="3000" b="1">
                <a:latin typeface="Tahoma" panose="020B0604030504040204" pitchFamily="34" charset="0"/>
                <a:sym typeface="Symbol" panose="05050102010706020507" pitchFamily="18" charset="2"/>
              </a:rPr>
              <a:t> </a:t>
            </a:r>
            <a:r>
              <a:rPr lang="es-ES_tradnl" altLang="es-CO" sz="3000" b="1">
                <a:latin typeface="Tahoma" panose="020B0604030504040204" pitchFamily="34" charset="0"/>
              </a:rPr>
              <a:t>a+a</a:t>
            </a:r>
          </a:p>
          <a:p>
            <a:pPr algn="l" eaLnBrk="0" hangingPunct="0"/>
            <a:r>
              <a:rPr lang="es-ES_tradnl" altLang="es-CO" sz="3000" b="1">
                <a:latin typeface="Tahoma" panose="020B0604030504040204" pitchFamily="34" charset="0"/>
              </a:rPr>
              <a:t>  sino </a:t>
            </a:r>
          </a:p>
          <a:p>
            <a:pPr algn="l" eaLnBrk="0" hangingPunct="0"/>
            <a:r>
              <a:rPr lang="es-ES_tradnl" altLang="es-CO" sz="3000" b="1">
                <a:latin typeface="Tahoma" panose="020B0604030504040204" pitchFamily="34" charset="0"/>
              </a:rPr>
              <a:t>    b </a:t>
            </a:r>
            <a:r>
              <a:rPr lang="es-ES_tradnl" altLang="es-CO" sz="3000">
                <a:latin typeface="Tahoma" panose="020B0604030504040204" pitchFamily="34" charset="0"/>
                <a:sym typeface="Symbol" panose="05050102010706020507" pitchFamily="18" charset="2"/>
              </a:rPr>
              <a:t>=</a:t>
            </a:r>
            <a:r>
              <a:rPr lang="es-ES_tradnl" altLang="es-CO" sz="3000" b="1">
                <a:latin typeface="Tahoma" panose="020B0604030504040204" pitchFamily="34" charset="0"/>
                <a:sym typeface="Symbol" panose="05050102010706020507" pitchFamily="18" charset="2"/>
              </a:rPr>
              <a:t> </a:t>
            </a:r>
            <a:r>
              <a:rPr lang="es-ES_tradnl" altLang="es-CO" sz="3000" b="1">
                <a:latin typeface="Tahoma" panose="020B0604030504040204" pitchFamily="34" charset="0"/>
              </a:rPr>
              <a:t>a*a</a:t>
            </a:r>
          </a:p>
          <a:p>
            <a:pPr algn="l" eaLnBrk="0" hangingPunct="0"/>
            <a:r>
              <a:rPr lang="es-ES_tradnl" altLang="es-CO" sz="3000" b="1">
                <a:latin typeface="Tahoma" panose="020B0604030504040204" pitchFamily="34" charset="0"/>
              </a:rPr>
              <a:t>fin_si</a:t>
            </a:r>
          </a:p>
          <a:p>
            <a:pPr algn="l" eaLnBrk="0" hangingPunct="0"/>
            <a:r>
              <a:rPr lang="es-ES_tradnl" altLang="es-CO" sz="3000" b="1">
                <a:latin typeface="Tahoma" panose="020B0604030504040204" pitchFamily="34" charset="0"/>
              </a:rPr>
              <a:t>escribir (b)</a:t>
            </a:r>
          </a:p>
        </p:txBody>
      </p:sp>
      <p:sp>
        <p:nvSpPr>
          <p:cNvPr id="9" name="Rectangle 10">
            <a:extLst>
              <a:ext uri="{FF2B5EF4-FFF2-40B4-BE49-F238E27FC236}">
                <a16:creationId xmlns:a16="http://schemas.microsoft.com/office/drawing/2014/main" id="{BB623B79-5B9E-4E0C-BC5A-7D961B11A745}"/>
              </a:ext>
            </a:extLst>
          </p:cNvPr>
          <p:cNvSpPr>
            <a:spLocks noChangeArrowheads="1"/>
          </p:cNvSpPr>
          <p:nvPr/>
        </p:nvSpPr>
        <p:spPr bwMode="auto">
          <a:xfrm>
            <a:off x="7162800" y="3657600"/>
            <a:ext cx="990600" cy="685800"/>
          </a:xfrm>
          <a:prstGeom prst="rect">
            <a:avLst/>
          </a:prstGeom>
          <a:solidFill>
            <a:srgbClr val="3399FF"/>
          </a:solidFill>
          <a:ln w="25400">
            <a:solidFill>
              <a:srgbClr val="66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es-ES_tradnl" altLang="es-CO" sz="3200" b="1">
                <a:solidFill>
                  <a:schemeClr val="bg1"/>
                </a:solidFill>
                <a:latin typeface="Tahoma" panose="020B0604030504040204" pitchFamily="34" charset="0"/>
              </a:rPr>
              <a:t>40</a:t>
            </a:r>
            <a:endParaRPr lang="es-ES_tradnl" altLang="es-CO" sz="2000">
              <a:solidFill>
                <a:schemeClr val="bg1"/>
              </a:solidFill>
              <a:latin typeface="Times New Roman" panose="02020603050405020304" pitchFamily="18" charset="0"/>
            </a:endParaRPr>
          </a:p>
        </p:txBody>
      </p:sp>
      <p:sp>
        <p:nvSpPr>
          <p:cNvPr id="10" name="Rectangle 11">
            <a:extLst>
              <a:ext uri="{FF2B5EF4-FFF2-40B4-BE49-F238E27FC236}">
                <a16:creationId xmlns:a16="http://schemas.microsoft.com/office/drawing/2014/main" id="{F1FDCB91-B2A0-4C5C-9AA9-F291669C69B8}"/>
              </a:ext>
            </a:extLst>
          </p:cNvPr>
          <p:cNvSpPr>
            <a:spLocks noChangeArrowheads="1"/>
          </p:cNvSpPr>
          <p:nvPr/>
        </p:nvSpPr>
        <p:spPr bwMode="auto">
          <a:xfrm>
            <a:off x="3000375" y="1628775"/>
            <a:ext cx="2971800" cy="4572000"/>
          </a:xfrm>
          <a:prstGeom prst="rect">
            <a:avLst/>
          </a:prstGeom>
          <a:noFill/>
          <a:ln w="63500">
            <a:solidFill>
              <a:srgbClr val="33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eaLnBrk="0" hangingPunct="0"/>
            <a:r>
              <a:rPr lang="es-ES_tradnl" altLang="es-CO" sz="3000" b="1">
                <a:solidFill>
                  <a:srgbClr val="00FF00"/>
                </a:solidFill>
                <a:latin typeface="Tahoma" panose="020B0604030504040204" pitchFamily="34" charset="0"/>
              </a:rPr>
              <a:t>leer (a)</a:t>
            </a:r>
          </a:p>
          <a:p>
            <a:pPr algn="l" eaLnBrk="0" hangingPunct="0"/>
            <a:r>
              <a:rPr lang="es-ES_tradnl" altLang="es-CO" sz="3000" b="1">
                <a:solidFill>
                  <a:srgbClr val="00FF00"/>
                </a:solidFill>
                <a:latin typeface="Tahoma" panose="020B0604030504040204" pitchFamily="34" charset="0"/>
              </a:rPr>
              <a:t>si a &gt;0</a:t>
            </a:r>
          </a:p>
          <a:p>
            <a:pPr algn="l" eaLnBrk="0" hangingPunct="0"/>
            <a:r>
              <a:rPr lang="es-ES_tradnl" altLang="es-CO" sz="3000" b="1">
                <a:latin typeface="Tahoma" panose="020B0604030504040204" pitchFamily="34" charset="0"/>
              </a:rPr>
              <a:t>  entonces  </a:t>
            </a:r>
          </a:p>
          <a:p>
            <a:pPr algn="l" eaLnBrk="0" hangingPunct="0"/>
            <a:r>
              <a:rPr lang="es-ES_tradnl" altLang="es-CO" sz="3000" b="1">
                <a:latin typeface="Tahoma" panose="020B0604030504040204" pitchFamily="34" charset="0"/>
              </a:rPr>
              <a:t>    b </a:t>
            </a:r>
            <a:r>
              <a:rPr lang="es-ES_tradnl" altLang="es-CO" sz="3000">
                <a:latin typeface="Tahoma" panose="020B0604030504040204" pitchFamily="34" charset="0"/>
                <a:sym typeface="Symbol" panose="05050102010706020507" pitchFamily="18" charset="2"/>
              </a:rPr>
              <a:t>=</a:t>
            </a:r>
            <a:r>
              <a:rPr lang="es-ES_tradnl" altLang="es-CO" sz="3000" b="1">
                <a:latin typeface="Tahoma" panose="020B0604030504040204" pitchFamily="34" charset="0"/>
                <a:sym typeface="Symbol" panose="05050102010706020507" pitchFamily="18" charset="2"/>
              </a:rPr>
              <a:t> </a:t>
            </a:r>
            <a:r>
              <a:rPr lang="es-ES_tradnl" altLang="es-CO" sz="3000" b="1">
                <a:latin typeface="Tahoma" panose="020B0604030504040204" pitchFamily="34" charset="0"/>
              </a:rPr>
              <a:t>a+a</a:t>
            </a:r>
          </a:p>
          <a:p>
            <a:pPr algn="l" eaLnBrk="0" hangingPunct="0"/>
            <a:r>
              <a:rPr lang="es-ES_tradnl" altLang="es-CO" sz="3000" b="1">
                <a:latin typeface="Tahoma" panose="020B0604030504040204" pitchFamily="34" charset="0"/>
              </a:rPr>
              <a:t>  sino</a:t>
            </a:r>
          </a:p>
          <a:p>
            <a:pPr algn="l" eaLnBrk="0" hangingPunct="0"/>
            <a:r>
              <a:rPr lang="es-ES_tradnl" altLang="es-CO" sz="3000" b="1">
                <a:latin typeface="Tahoma" panose="020B0604030504040204" pitchFamily="34" charset="0"/>
              </a:rPr>
              <a:t>    b </a:t>
            </a:r>
            <a:r>
              <a:rPr lang="es-ES_tradnl" altLang="es-CO" sz="3000">
                <a:latin typeface="Tahoma" panose="020B0604030504040204" pitchFamily="34" charset="0"/>
                <a:sym typeface="Symbol" panose="05050102010706020507" pitchFamily="18" charset="2"/>
              </a:rPr>
              <a:t>=</a:t>
            </a:r>
            <a:r>
              <a:rPr lang="es-ES_tradnl" altLang="es-CO" sz="3000" b="1">
                <a:latin typeface="Tahoma" panose="020B0604030504040204" pitchFamily="34" charset="0"/>
                <a:sym typeface="Symbol" panose="05050102010706020507" pitchFamily="18" charset="2"/>
              </a:rPr>
              <a:t> </a:t>
            </a:r>
            <a:r>
              <a:rPr lang="es-ES_tradnl" altLang="es-CO" sz="3000" b="1">
                <a:latin typeface="Tahoma" panose="020B0604030504040204" pitchFamily="34" charset="0"/>
              </a:rPr>
              <a:t>a*a</a:t>
            </a:r>
          </a:p>
          <a:p>
            <a:pPr algn="l" eaLnBrk="0" hangingPunct="0"/>
            <a:r>
              <a:rPr lang="es-ES_tradnl" altLang="es-CO" sz="3000" b="1">
                <a:latin typeface="Tahoma" panose="020B0604030504040204" pitchFamily="34" charset="0"/>
              </a:rPr>
              <a:t>fin_si</a:t>
            </a:r>
          </a:p>
          <a:p>
            <a:pPr algn="l" eaLnBrk="0" hangingPunct="0"/>
            <a:r>
              <a:rPr lang="es-ES_tradnl" altLang="es-CO" sz="3000" b="1">
                <a:latin typeface="Tahoma" panose="020B0604030504040204" pitchFamily="34" charset="0"/>
              </a:rPr>
              <a:t>escribir (b)</a:t>
            </a:r>
          </a:p>
        </p:txBody>
      </p:sp>
      <p:sp>
        <p:nvSpPr>
          <p:cNvPr id="11" name="Rectangle 12">
            <a:extLst>
              <a:ext uri="{FF2B5EF4-FFF2-40B4-BE49-F238E27FC236}">
                <a16:creationId xmlns:a16="http://schemas.microsoft.com/office/drawing/2014/main" id="{3C135EC6-DEDD-461E-81C1-E63AEA09CF3C}"/>
              </a:ext>
            </a:extLst>
          </p:cNvPr>
          <p:cNvSpPr>
            <a:spLocks noChangeArrowheads="1"/>
          </p:cNvSpPr>
          <p:nvPr/>
        </p:nvSpPr>
        <p:spPr bwMode="auto">
          <a:xfrm>
            <a:off x="3000375" y="1628775"/>
            <a:ext cx="2971800" cy="4572000"/>
          </a:xfrm>
          <a:prstGeom prst="rect">
            <a:avLst/>
          </a:prstGeom>
          <a:noFill/>
          <a:ln w="63500">
            <a:solidFill>
              <a:srgbClr val="33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eaLnBrk="0" hangingPunct="0"/>
            <a:r>
              <a:rPr lang="es-ES_tradnl" altLang="es-CO" sz="3000" b="1">
                <a:solidFill>
                  <a:srgbClr val="00FF00"/>
                </a:solidFill>
                <a:latin typeface="Tahoma" panose="020B0604030504040204" pitchFamily="34" charset="0"/>
              </a:rPr>
              <a:t>leer (a)</a:t>
            </a:r>
          </a:p>
          <a:p>
            <a:pPr algn="l" eaLnBrk="0" hangingPunct="0"/>
            <a:r>
              <a:rPr lang="es-ES_tradnl" altLang="es-CO" sz="3000" b="1">
                <a:solidFill>
                  <a:srgbClr val="00FF00"/>
                </a:solidFill>
                <a:latin typeface="Tahoma" panose="020B0604030504040204" pitchFamily="34" charset="0"/>
              </a:rPr>
              <a:t>si a &gt;0</a:t>
            </a:r>
          </a:p>
          <a:p>
            <a:pPr algn="l" eaLnBrk="0" hangingPunct="0"/>
            <a:r>
              <a:rPr lang="es-ES_tradnl" altLang="es-CO" sz="3000" b="1">
                <a:latin typeface="Tahoma" panose="020B0604030504040204" pitchFamily="34" charset="0"/>
              </a:rPr>
              <a:t>  </a:t>
            </a:r>
            <a:r>
              <a:rPr lang="es-ES_tradnl" altLang="es-CO" sz="3000" b="1">
                <a:solidFill>
                  <a:srgbClr val="00FF00"/>
                </a:solidFill>
                <a:latin typeface="Tahoma" panose="020B0604030504040204" pitchFamily="34" charset="0"/>
              </a:rPr>
              <a:t>entonces  </a:t>
            </a:r>
          </a:p>
          <a:p>
            <a:pPr algn="l" eaLnBrk="0" hangingPunct="0"/>
            <a:r>
              <a:rPr lang="es-ES_tradnl" altLang="es-CO" sz="3000" b="1">
                <a:solidFill>
                  <a:srgbClr val="00FF00"/>
                </a:solidFill>
                <a:latin typeface="Tahoma" panose="020B0604030504040204" pitchFamily="34" charset="0"/>
              </a:rPr>
              <a:t>    b </a:t>
            </a:r>
            <a:r>
              <a:rPr lang="es-ES_tradnl" altLang="es-CO" sz="3000">
                <a:solidFill>
                  <a:srgbClr val="00FF00"/>
                </a:solidFill>
                <a:latin typeface="Tahoma" panose="020B0604030504040204" pitchFamily="34" charset="0"/>
                <a:sym typeface="Symbol" panose="05050102010706020507" pitchFamily="18" charset="2"/>
              </a:rPr>
              <a:t>=</a:t>
            </a:r>
            <a:r>
              <a:rPr lang="es-ES_tradnl" altLang="es-CO" sz="3000" b="1">
                <a:solidFill>
                  <a:srgbClr val="00FF00"/>
                </a:solidFill>
                <a:latin typeface="Tahoma" panose="020B0604030504040204" pitchFamily="34" charset="0"/>
                <a:sym typeface="Symbol" panose="05050102010706020507" pitchFamily="18" charset="2"/>
              </a:rPr>
              <a:t> </a:t>
            </a:r>
            <a:r>
              <a:rPr lang="es-ES_tradnl" altLang="es-CO" sz="3000" b="1">
                <a:solidFill>
                  <a:srgbClr val="00FF00"/>
                </a:solidFill>
                <a:latin typeface="Tahoma" panose="020B0604030504040204" pitchFamily="34" charset="0"/>
              </a:rPr>
              <a:t>a+a</a:t>
            </a:r>
          </a:p>
          <a:p>
            <a:pPr algn="l" eaLnBrk="0" hangingPunct="0"/>
            <a:r>
              <a:rPr lang="es-ES_tradnl" altLang="es-CO" sz="3000" b="1">
                <a:latin typeface="Tahoma" panose="020B0604030504040204" pitchFamily="34" charset="0"/>
              </a:rPr>
              <a:t>  sino</a:t>
            </a:r>
          </a:p>
          <a:p>
            <a:pPr algn="l" eaLnBrk="0" hangingPunct="0"/>
            <a:r>
              <a:rPr lang="es-ES_tradnl" altLang="es-CO" sz="3000" b="1">
                <a:latin typeface="Tahoma" panose="020B0604030504040204" pitchFamily="34" charset="0"/>
              </a:rPr>
              <a:t>    b </a:t>
            </a:r>
            <a:r>
              <a:rPr lang="es-ES_tradnl" altLang="es-CO" sz="3000">
                <a:latin typeface="Tahoma" panose="020B0604030504040204" pitchFamily="34" charset="0"/>
                <a:sym typeface="Symbol" panose="05050102010706020507" pitchFamily="18" charset="2"/>
              </a:rPr>
              <a:t>=</a:t>
            </a:r>
            <a:r>
              <a:rPr lang="es-ES_tradnl" altLang="es-CO" sz="3000" b="1">
                <a:latin typeface="Tahoma" panose="020B0604030504040204" pitchFamily="34" charset="0"/>
                <a:sym typeface="Symbol" panose="05050102010706020507" pitchFamily="18" charset="2"/>
              </a:rPr>
              <a:t> </a:t>
            </a:r>
            <a:r>
              <a:rPr lang="es-ES_tradnl" altLang="es-CO" sz="3000" b="1">
                <a:latin typeface="Tahoma" panose="020B0604030504040204" pitchFamily="34" charset="0"/>
              </a:rPr>
              <a:t>a*a</a:t>
            </a:r>
          </a:p>
          <a:p>
            <a:pPr algn="l" eaLnBrk="0" hangingPunct="0"/>
            <a:r>
              <a:rPr lang="es-ES_tradnl" altLang="es-CO" sz="3000" b="1">
                <a:latin typeface="Tahoma" panose="020B0604030504040204" pitchFamily="34" charset="0"/>
              </a:rPr>
              <a:t>fin_si</a:t>
            </a:r>
          </a:p>
          <a:p>
            <a:pPr algn="l" eaLnBrk="0" hangingPunct="0"/>
            <a:r>
              <a:rPr lang="es-ES_tradnl" altLang="es-CO" sz="3000" b="1">
                <a:latin typeface="Tahoma" panose="020B0604030504040204" pitchFamily="34" charset="0"/>
              </a:rPr>
              <a:t>escribir (b)</a:t>
            </a:r>
          </a:p>
        </p:txBody>
      </p:sp>
      <p:sp>
        <p:nvSpPr>
          <p:cNvPr id="12" name="Rectangle 13">
            <a:extLst>
              <a:ext uri="{FF2B5EF4-FFF2-40B4-BE49-F238E27FC236}">
                <a16:creationId xmlns:a16="http://schemas.microsoft.com/office/drawing/2014/main" id="{8B32EA06-C48D-475C-AE53-0E43228171E4}"/>
              </a:ext>
            </a:extLst>
          </p:cNvPr>
          <p:cNvSpPr>
            <a:spLocks noChangeArrowheads="1"/>
          </p:cNvSpPr>
          <p:nvPr/>
        </p:nvSpPr>
        <p:spPr bwMode="auto">
          <a:xfrm>
            <a:off x="8305800" y="3657600"/>
            <a:ext cx="990600" cy="685800"/>
          </a:xfrm>
          <a:prstGeom prst="rect">
            <a:avLst/>
          </a:prstGeom>
          <a:solidFill>
            <a:srgbClr val="3399FF"/>
          </a:solidFill>
          <a:ln w="25400">
            <a:solidFill>
              <a:srgbClr val="66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es-ES_tradnl" altLang="es-CO" sz="3200" b="1">
                <a:solidFill>
                  <a:schemeClr val="bg1"/>
                </a:solidFill>
                <a:latin typeface="Tahoma" panose="020B0604030504040204" pitchFamily="34" charset="0"/>
              </a:rPr>
              <a:t>80</a:t>
            </a:r>
            <a:endParaRPr lang="es-ES_tradnl" altLang="es-CO" sz="3200">
              <a:solidFill>
                <a:schemeClr val="bg1"/>
              </a:solidFill>
              <a:latin typeface="Times New Roman" panose="02020603050405020304" pitchFamily="18" charset="0"/>
            </a:endParaRPr>
          </a:p>
        </p:txBody>
      </p:sp>
      <p:sp>
        <p:nvSpPr>
          <p:cNvPr id="13" name="Rectangle 14">
            <a:extLst>
              <a:ext uri="{FF2B5EF4-FFF2-40B4-BE49-F238E27FC236}">
                <a16:creationId xmlns:a16="http://schemas.microsoft.com/office/drawing/2014/main" id="{15159900-8090-4564-B234-EF53C95B1B8C}"/>
              </a:ext>
            </a:extLst>
          </p:cNvPr>
          <p:cNvSpPr>
            <a:spLocks noChangeArrowheads="1"/>
          </p:cNvSpPr>
          <p:nvPr/>
        </p:nvSpPr>
        <p:spPr bwMode="auto">
          <a:xfrm>
            <a:off x="3000375" y="1628775"/>
            <a:ext cx="2971800" cy="4572000"/>
          </a:xfrm>
          <a:prstGeom prst="rect">
            <a:avLst/>
          </a:prstGeom>
          <a:noFill/>
          <a:ln w="63500">
            <a:solidFill>
              <a:srgbClr val="33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eaLnBrk="0" hangingPunct="0"/>
            <a:r>
              <a:rPr lang="es-ES_tradnl" altLang="es-CO" sz="3000" b="1">
                <a:solidFill>
                  <a:srgbClr val="00FF00"/>
                </a:solidFill>
                <a:latin typeface="Tahoma" panose="020B0604030504040204" pitchFamily="34" charset="0"/>
              </a:rPr>
              <a:t>leer (a)</a:t>
            </a:r>
          </a:p>
          <a:p>
            <a:pPr algn="l" eaLnBrk="0" hangingPunct="0"/>
            <a:r>
              <a:rPr lang="es-ES_tradnl" altLang="es-CO" sz="3000" b="1">
                <a:solidFill>
                  <a:srgbClr val="00FF00"/>
                </a:solidFill>
                <a:latin typeface="Tahoma" panose="020B0604030504040204" pitchFamily="34" charset="0"/>
              </a:rPr>
              <a:t>si a &gt;0</a:t>
            </a:r>
          </a:p>
          <a:p>
            <a:pPr algn="l" eaLnBrk="0" hangingPunct="0"/>
            <a:r>
              <a:rPr lang="es-ES_tradnl" altLang="es-CO" sz="3000" b="1">
                <a:latin typeface="Tahoma" panose="020B0604030504040204" pitchFamily="34" charset="0"/>
              </a:rPr>
              <a:t>  </a:t>
            </a:r>
            <a:r>
              <a:rPr lang="es-ES_tradnl" altLang="es-CO" sz="3000" b="1">
                <a:solidFill>
                  <a:srgbClr val="00FF00"/>
                </a:solidFill>
                <a:latin typeface="Tahoma" panose="020B0604030504040204" pitchFamily="34" charset="0"/>
              </a:rPr>
              <a:t>entonces  </a:t>
            </a:r>
          </a:p>
          <a:p>
            <a:pPr algn="l" eaLnBrk="0" hangingPunct="0"/>
            <a:r>
              <a:rPr lang="es-ES_tradnl" altLang="es-CO" sz="3000" b="1">
                <a:solidFill>
                  <a:srgbClr val="00FF00"/>
                </a:solidFill>
                <a:latin typeface="Tahoma" panose="020B0604030504040204" pitchFamily="34" charset="0"/>
              </a:rPr>
              <a:t>    b </a:t>
            </a:r>
            <a:r>
              <a:rPr lang="es-ES_tradnl" altLang="es-CO" sz="3000">
                <a:solidFill>
                  <a:srgbClr val="00FF00"/>
                </a:solidFill>
                <a:latin typeface="Tahoma" panose="020B0604030504040204" pitchFamily="34" charset="0"/>
                <a:sym typeface="Symbol" panose="05050102010706020507" pitchFamily="18" charset="2"/>
              </a:rPr>
              <a:t>=</a:t>
            </a:r>
            <a:r>
              <a:rPr lang="es-ES_tradnl" altLang="es-CO" sz="3000" b="1">
                <a:solidFill>
                  <a:srgbClr val="00FF00"/>
                </a:solidFill>
                <a:latin typeface="Tahoma" panose="020B0604030504040204" pitchFamily="34" charset="0"/>
                <a:sym typeface="Symbol" panose="05050102010706020507" pitchFamily="18" charset="2"/>
              </a:rPr>
              <a:t> </a:t>
            </a:r>
            <a:r>
              <a:rPr lang="es-ES_tradnl" altLang="es-CO" sz="3000" b="1">
                <a:solidFill>
                  <a:srgbClr val="00FF00"/>
                </a:solidFill>
                <a:latin typeface="Tahoma" panose="020B0604030504040204" pitchFamily="34" charset="0"/>
              </a:rPr>
              <a:t>a+a</a:t>
            </a:r>
          </a:p>
          <a:p>
            <a:pPr algn="l" eaLnBrk="0" hangingPunct="0"/>
            <a:r>
              <a:rPr lang="es-ES_tradnl" altLang="es-CO" sz="3000" b="1">
                <a:latin typeface="Tahoma" panose="020B0604030504040204" pitchFamily="34" charset="0"/>
              </a:rPr>
              <a:t>  sino</a:t>
            </a:r>
          </a:p>
          <a:p>
            <a:pPr algn="l" eaLnBrk="0" hangingPunct="0"/>
            <a:r>
              <a:rPr lang="es-ES_tradnl" altLang="es-CO" sz="3000" b="1">
                <a:latin typeface="Tahoma" panose="020B0604030504040204" pitchFamily="34" charset="0"/>
              </a:rPr>
              <a:t>    b </a:t>
            </a:r>
            <a:r>
              <a:rPr lang="es-ES_tradnl" altLang="es-CO" sz="3000">
                <a:latin typeface="Tahoma" panose="020B0604030504040204" pitchFamily="34" charset="0"/>
                <a:sym typeface="Symbol" panose="05050102010706020507" pitchFamily="18" charset="2"/>
              </a:rPr>
              <a:t>=</a:t>
            </a:r>
            <a:r>
              <a:rPr lang="es-ES_tradnl" altLang="es-CO" sz="3000" b="1">
                <a:latin typeface="Tahoma" panose="020B0604030504040204" pitchFamily="34" charset="0"/>
                <a:sym typeface="Symbol" panose="05050102010706020507" pitchFamily="18" charset="2"/>
              </a:rPr>
              <a:t> </a:t>
            </a:r>
            <a:r>
              <a:rPr lang="es-ES_tradnl" altLang="es-CO" sz="3000" b="1">
                <a:latin typeface="Tahoma" panose="020B0604030504040204" pitchFamily="34" charset="0"/>
              </a:rPr>
              <a:t>a*a</a:t>
            </a:r>
          </a:p>
          <a:p>
            <a:pPr algn="l" eaLnBrk="0" hangingPunct="0"/>
            <a:r>
              <a:rPr lang="es-ES_tradnl" altLang="es-CO" sz="3000" b="1">
                <a:solidFill>
                  <a:srgbClr val="00FF00"/>
                </a:solidFill>
                <a:latin typeface="Tahoma" panose="020B0604030504040204" pitchFamily="34" charset="0"/>
              </a:rPr>
              <a:t>fin_si</a:t>
            </a:r>
          </a:p>
          <a:p>
            <a:pPr algn="l" eaLnBrk="0" hangingPunct="0"/>
            <a:r>
              <a:rPr lang="es-ES_tradnl" altLang="es-CO" sz="3000" b="1">
                <a:latin typeface="Tahoma" panose="020B0604030504040204" pitchFamily="34" charset="0"/>
              </a:rPr>
              <a:t>escribir (b)</a:t>
            </a:r>
          </a:p>
        </p:txBody>
      </p:sp>
      <p:sp>
        <p:nvSpPr>
          <p:cNvPr id="14" name="Rectangle 15">
            <a:extLst>
              <a:ext uri="{FF2B5EF4-FFF2-40B4-BE49-F238E27FC236}">
                <a16:creationId xmlns:a16="http://schemas.microsoft.com/office/drawing/2014/main" id="{7781DA74-DA22-49A1-BCCB-313E0273F934}"/>
              </a:ext>
            </a:extLst>
          </p:cNvPr>
          <p:cNvSpPr>
            <a:spLocks noChangeArrowheads="1"/>
          </p:cNvSpPr>
          <p:nvPr/>
        </p:nvSpPr>
        <p:spPr bwMode="auto">
          <a:xfrm>
            <a:off x="3000375" y="1628775"/>
            <a:ext cx="2971800" cy="4572000"/>
          </a:xfrm>
          <a:prstGeom prst="rect">
            <a:avLst/>
          </a:prstGeom>
          <a:noFill/>
          <a:ln w="63500">
            <a:solidFill>
              <a:srgbClr val="33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eaLnBrk="0" hangingPunct="0"/>
            <a:r>
              <a:rPr lang="es-ES_tradnl" altLang="es-CO" sz="3000" b="1" dirty="0">
                <a:latin typeface="Tahoma" panose="020B0604030504040204" pitchFamily="34" charset="0"/>
              </a:rPr>
              <a:t>leer (a)</a:t>
            </a:r>
          </a:p>
          <a:p>
            <a:pPr algn="l" eaLnBrk="0" hangingPunct="0"/>
            <a:r>
              <a:rPr lang="es-ES_tradnl" altLang="es-CO" sz="3000" b="1" dirty="0">
                <a:latin typeface="Tahoma" panose="020B0604030504040204" pitchFamily="34" charset="0"/>
              </a:rPr>
              <a:t>si a &gt;0  </a:t>
            </a:r>
          </a:p>
          <a:p>
            <a:pPr algn="l" eaLnBrk="0" hangingPunct="0"/>
            <a:r>
              <a:rPr lang="es-ES_tradnl" altLang="es-CO" sz="3000" b="1" dirty="0">
                <a:latin typeface="Tahoma" panose="020B0604030504040204" pitchFamily="34" charset="0"/>
              </a:rPr>
              <a:t>  entonces  </a:t>
            </a:r>
          </a:p>
          <a:p>
            <a:pPr algn="l" eaLnBrk="0" hangingPunct="0"/>
            <a:r>
              <a:rPr lang="es-ES_tradnl" altLang="es-CO" sz="3000" b="1" dirty="0">
                <a:latin typeface="Tahoma" panose="020B0604030504040204" pitchFamily="34" charset="0"/>
              </a:rPr>
              <a:t>    </a:t>
            </a:r>
          </a:p>
          <a:p>
            <a:pPr algn="l" eaLnBrk="0" hangingPunct="0"/>
            <a:r>
              <a:rPr lang="es-ES_tradnl" altLang="es-CO" sz="3000" b="1" dirty="0">
                <a:latin typeface="Tahoma" panose="020B0604030504040204" pitchFamily="34" charset="0"/>
              </a:rPr>
              <a:t>  sino</a:t>
            </a:r>
          </a:p>
          <a:p>
            <a:pPr algn="l" eaLnBrk="0" hangingPunct="0"/>
            <a:r>
              <a:rPr lang="es-ES_tradnl" altLang="es-CO" sz="3000" b="1" dirty="0">
                <a:latin typeface="Tahoma" panose="020B0604030504040204" pitchFamily="34" charset="0"/>
              </a:rPr>
              <a:t>    </a:t>
            </a:r>
          </a:p>
          <a:p>
            <a:pPr algn="l" eaLnBrk="0" hangingPunct="0"/>
            <a:r>
              <a:rPr lang="es-ES_tradnl" altLang="es-CO" sz="3000" b="1" dirty="0" err="1">
                <a:latin typeface="Tahoma" panose="020B0604030504040204" pitchFamily="34" charset="0"/>
              </a:rPr>
              <a:t>fin_si</a:t>
            </a:r>
            <a:endParaRPr lang="es-ES_tradnl" altLang="es-CO" sz="3000" b="1" dirty="0">
              <a:latin typeface="Tahoma" panose="020B0604030504040204" pitchFamily="34" charset="0"/>
            </a:endParaRPr>
          </a:p>
          <a:p>
            <a:pPr algn="l" eaLnBrk="0" hangingPunct="0"/>
            <a:r>
              <a:rPr lang="es-ES_tradnl" altLang="es-CO" sz="3000" b="1" dirty="0">
                <a:latin typeface="Tahoma" panose="020B0604030504040204" pitchFamily="34" charset="0"/>
              </a:rPr>
              <a:t>escribir (b)</a:t>
            </a:r>
          </a:p>
        </p:txBody>
      </p:sp>
      <p:graphicFrame>
        <p:nvGraphicFramePr>
          <p:cNvPr id="15" name="Object 16">
            <a:extLst>
              <a:ext uri="{FF2B5EF4-FFF2-40B4-BE49-F238E27FC236}">
                <a16:creationId xmlns:a16="http://schemas.microsoft.com/office/drawing/2014/main" id="{14590130-774A-4CC3-9045-3A65F16594D2}"/>
              </a:ext>
            </a:extLst>
          </p:cNvPr>
          <p:cNvGraphicFramePr>
            <a:graphicFrameLocks noChangeAspect="1"/>
          </p:cNvGraphicFramePr>
          <p:nvPr/>
        </p:nvGraphicFramePr>
        <p:xfrm>
          <a:off x="6781800" y="2743200"/>
          <a:ext cx="2852738" cy="2895600"/>
        </p:xfrm>
        <a:graphic>
          <a:graphicData uri="http://schemas.openxmlformats.org/presentationml/2006/ole">
            <mc:AlternateContent xmlns:mc="http://schemas.openxmlformats.org/markup-compatibility/2006">
              <mc:Choice xmlns:v="urn:schemas-microsoft-com:vml" Requires="v">
                <p:oleObj spid="_x0000_s1039" name="Imagen" r:id="rId3" imgW="4755600" imgH="4827960" progId="MS_ClipArt_Gallery.2">
                  <p:embed/>
                </p:oleObj>
              </mc:Choice>
              <mc:Fallback>
                <p:oleObj name="Imagen" r:id="rId3" imgW="4755600" imgH="4827960" progId="MS_ClipArt_Gallery.2">
                  <p:embed/>
                  <p:pic>
                    <p:nvPicPr>
                      <p:cNvPr id="478224" name="Object 16">
                        <a:extLst>
                          <a:ext uri="{FF2B5EF4-FFF2-40B4-BE49-F238E27FC236}">
                            <a16:creationId xmlns:a16="http://schemas.microsoft.com/office/drawing/2014/main" id="{AE950263-2D21-4A4D-9B6D-75494EFA0D8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800" y="2743200"/>
                        <a:ext cx="2852738" cy="289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6" name="Rectangle 17">
            <a:extLst>
              <a:ext uri="{FF2B5EF4-FFF2-40B4-BE49-F238E27FC236}">
                <a16:creationId xmlns:a16="http://schemas.microsoft.com/office/drawing/2014/main" id="{94016476-2CA2-41A6-B56C-2410EEA6B301}"/>
              </a:ext>
            </a:extLst>
          </p:cNvPr>
          <p:cNvSpPr>
            <a:spLocks noChangeArrowheads="1"/>
          </p:cNvSpPr>
          <p:nvPr/>
        </p:nvSpPr>
        <p:spPr bwMode="auto">
          <a:xfrm>
            <a:off x="7010400" y="1828800"/>
            <a:ext cx="2209800" cy="685800"/>
          </a:xfrm>
          <a:prstGeom prst="rect">
            <a:avLst/>
          </a:prstGeom>
          <a:noFill/>
          <a:ln>
            <a:noFill/>
          </a:ln>
          <a:effectLst/>
          <a:extLst>
            <a:ext uri="{909E8E84-426E-40DD-AFC4-6F175D3DCCD1}">
              <a14:hiddenFill xmlns:a14="http://schemas.microsoft.com/office/drawing/2010/main">
                <a:solidFill>
                  <a:srgbClr val="9FA5AF"/>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O"/>
          </a:p>
        </p:txBody>
      </p:sp>
      <p:sp>
        <p:nvSpPr>
          <p:cNvPr id="17" name="Text Box 18">
            <a:extLst>
              <a:ext uri="{FF2B5EF4-FFF2-40B4-BE49-F238E27FC236}">
                <a16:creationId xmlns:a16="http://schemas.microsoft.com/office/drawing/2014/main" id="{201EC0AD-6CF9-41FF-8D4B-49108A2F83B1}"/>
              </a:ext>
            </a:extLst>
          </p:cNvPr>
          <p:cNvSpPr txBox="1">
            <a:spLocks noChangeArrowheads="1"/>
          </p:cNvSpPr>
          <p:nvPr/>
        </p:nvSpPr>
        <p:spPr bwMode="auto">
          <a:xfrm>
            <a:off x="7924800" y="3657600"/>
            <a:ext cx="914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spcBef>
                <a:spcPct val="50000"/>
              </a:spcBef>
            </a:pPr>
            <a:r>
              <a:rPr lang="es-ES_tradnl" altLang="es-CO" sz="3200" b="1">
                <a:solidFill>
                  <a:schemeClr val="bg1"/>
                </a:solidFill>
                <a:latin typeface="Tahoma" panose="020B0604030504040204" pitchFamily="34" charset="0"/>
              </a:rPr>
              <a:t>80</a:t>
            </a:r>
            <a:endParaRPr lang="es-ES_tradnl" altLang="es-CO" sz="2400">
              <a:solidFill>
                <a:schemeClr val="bg1"/>
              </a:solidFill>
              <a:latin typeface="Times New Roman" panose="02020603050405020304" pitchFamily="18" charset="0"/>
            </a:endParaRPr>
          </a:p>
        </p:txBody>
      </p:sp>
      <p:sp>
        <p:nvSpPr>
          <p:cNvPr id="18" name="Text Box 19">
            <a:extLst>
              <a:ext uri="{FF2B5EF4-FFF2-40B4-BE49-F238E27FC236}">
                <a16:creationId xmlns:a16="http://schemas.microsoft.com/office/drawing/2014/main" id="{97917931-9DAC-4B39-B1F7-57858F813904}"/>
              </a:ext>
            </a:extLst>
          </p:cNvPr>
          <p:cNvSpPr txBox="1">
            <a:spLocks noChangeArrowheads="1"/>
          </p:cNvSpPr>
          <p:nvPr/>
        </p:nvSpPr>
        <p:spPr bwMode="auto">
          <a:xfrm>
            <a:off x="3071813" y="1628776"/>
            <a:ext cx="27432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spcBef>
                <a:spcPct val="50000"/>
              </a:spcBef>
            </a:pPr>
            <a:r>
              <a:rPr lang="es-ES_tradnl" altLang="es-CO" sz="3000" b="1">
                <a:latin typeface="Tahoma" panose="020B0604030504040204" pitchFamily="34" charset="0"/>
              </a:rPr>
              <a:t>a, b: entero</a:t>
            </a:r>
          </a:p>
        </p:txBody>
      </p:sp>
    </p:spTree>
    <p:extLst>
      <p:ext uri="{BB962C8B-B14F-4D97-AF65-F5344CB8AC3E}">
        <p14:creationId xmlns:p14="http://schemas.microsoft.com/office/powerpoint/2010/main" val="145280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9"/>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499"/>
                                          </p:stCondLst>
                                        </p:cTn>
                                        <p:tgtEl>
                                          <p:spTgt spid="10"/>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499"/>
                                          </p:stCondLst>
                                        </p:cTn>
                                        <p:tgtEl>
                                          <p:spTgt spid="11"/>
                                        </p:tgtEl>
                                        <p:attrNameLst>
                                          <p:attrName>style.visibility</p:attrName>
                                        </p:attrNameLst>
                                      </p:cBhvr>
                                      <p:to>
                                        <p:strVal val="visible"/>
                                      </p:to>
                                    </p:set>
                                  </p:childTnLst>
                                </p:cTn>
                              </p:par>
                            </p:childTnLst>
                          </p:cTn>
                        </p:par>
                        <p:par>
                          <p:cTn id="18" fill="hold">
                            <p:stCondLst>
                              <p:cond delay="500"/>
                            </p:stCondLst>
                            <p:childTnLst>
                              <p:par>
                                <p:cTn id="19" presetID="1" presetClass="entr" presetSubtype="0" fill="hold" grpId="0" nodeType="afterEffect">
                                  <p:stCondLst>
                                    <p:cond delay="0"/>
                                  </p:stCondLst>
                                  <p:childTnLst>
                                    <p:set>
                                      <p:cBhvr>
                                        <p:cTn id="20" dur="1" fill="hold">
                                          <p:stCondLst>
                                            <p:cond delay="499"/>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1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14"/>
                                        </p:tgtEl>
                                        <p:attrNameLst>
                                          <p:attrName>style.visibility</p:attrName>
                                        </p:attrNameLst>
                                      </p:cBhvr>
                                      <p:to>
                                        <p:strVal val="visible"/>
                                      </p:to>
                                    </p:set>
                                  </p:childTnLst>
                                </p:cTn>
                              </p:par>
                            </p:childTnLst>
                          </p:cTn>
                        </p:par>
                        <p:par>
                          <p:cTn id="29" fill="hold">
                            <p:stCondLst>
                              <p:cond delay="500"/>
                            </p:stCondLst>
                            <p:childTnLst>
                              <p:par>
                                <p:cTn id="30" presetID="1" presetClass="entr" presetSubtype="0" fill="hold" nodeType="afterEffect">
                                  <p:stCondLst>
                                    <p:cond delay="0"/>
                                  </p:stCondLst>
                                  <p:childTnLst>
                                    <p:set>
                                      <p:cBhvr>
                                        <p:cTn id="31" dur="1" fill="hold">
                                          <p:stCondLst>
                                            <p:cond delay="499"/>
                                          </p:stCondLst>
                                        </p:cTn>
                                        <p:tgtEl>
                                          <p:spTgt spid="15"/>
                                        </p:tgtEl>
                                        <p:attrNameLst>
                                          <p:attrName>style.visibility</p:attrName>
                                        </p:attrNameLst>
                                      </p:cBhvr>
                                      <p:to>
                                        <p:strVal val="visible"/>
                                      </p:to>
                                    </p:set>
                                  </p:childTnLst>
                                </p:cTn>
                              </p:par>
                            </p:childTnLst>
                          </p:cTn>
                        </p:par>
                        <p:par>
                          <p:cTn id="32" fill="hold">
                            <p:stCondLst>
                              <p:cond delay="1000"/>
                            </p:stCondLst>
                            <p:childTnLst>
                              <p:par>
                                <p:cTn id="33" presetID="1" presetClass="entr" presetSubtype="0" fill="hold" nodeType="afterEffect">
                                  <p:stCondLst>
                                    <p:cond delay="0"/>
                                  </p:stCondLst>
                                  <p:childTnLst>
                                    <p:set>
                                      <p:cBhvr>
                                        <p:cTn id="34" dur="1" fill="hold">
                                          <p:stCondLst>
                                            <p:cond delay="499"/>
                                          </p:stCondLst>
                                        </p:cTn>
                                        <p:tgtEl>
                                          <p:spTgt spid="16"/>
                                        </p:tgtEl>
                                        <p:attrNameLst>
                                          <p:attrName>style.visibility</p:attrName>
                                        </p:attrNameLst>
                                      </p:cBhvr>
                                      <p:to>
                                        <p:strVal val="visible"/>
                                      </p:to>
                                    </p:set>
                                  </p:childTnLst>
                                </p:cTn>
                              </p:par>
                            </p:childTnLst>
                          </p:cTn>
                        </p:par>
                        <p:par>
                          <p:cTn id="35" fill="hold">
                            <p:stCondLst>
                              <p:cond delay="1500"/>
                            </p:stCondLst>
                            <p:childTnLst>
                              <p:par>
                                <p:cTn id="36" presetID="1" presetClass="entr" presetSubtype="0" fill="hold" grpId="0" nodeType="afterEffect">
                                  <p:stCondLst>
                                    <p:cond delay="0"/>
                                  </p:stCondLst>
                                  <p:childTnLst>
                                    <p:set>
                                      <p:cBhvr>
                                        <p:cTn id="37" dur="1" fill="hold">
                                          <p:stCondLst>
                                            <p:cond delay="499"/>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autoUpdateAnimBg="0"/>
      <p:bldP spid="9" grpId="0" animBg="1" autoUpdateAnimBg="0"/>
      <p:bldP spid="10" grpId="0" animBg="1" autoUpdateAnimBg="0"/>
      <p:bldP spid="11" grpId="0" animBg="1" autoUpdateAnimBg="0"/>
      <p:bldP spid="12" grpId="0" animBg="1" autoUpdateAnimBg="0"/>
      <p:bldP spid="13" grpId="0" animBg="1" autoUpdateAnimBg="0"/>
      <p:bldP spid="14" grpId="0" animBg="1" autoUpdateAnimBg="0"/>
      <p:bldP spid="17"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AACBA1DD-2430-424D-BCF6-36DED5CC6B23}"/>
              </a:ext>
            </a:extLst>
          </p:cNvPr>
          <p:cNvSpPr>
            <a:spLocks noChangeArrowheads="1"/>
          </p:cNvSpPr>
          <p:nvPr/>
        </p:nvSpPr>
        <p:spPr bwMode="auto">
          <a:xfrm>
            <a:off x="2380129" y="779928"/>
            <a:ext cx="2971800" cy="4495800"/>
          </a:xfrm>
          <a:prstGeom prst="rect">
            <a:avLst/>
          </a:prstGeom>
          <a:noFill/>
          <a:ln w="63500">
            <a:solidFill>
              <a:srgbClr val="33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eaLnBrk="0" hangingPunct="0"/>
            <a:r>
              <a:rPr lang="es-ES_tradnl" altLang="es-CO" sz="3000" b="1">
                <a:latin typeface="Tahoma" panose="020B0604030504040204" pitchFamily="34" charset="0"/>
              </a:rPr>
              <a:t>leer (a)</a:t>
            </a:r>
          </a:p>
          <a:p>
            <a:pPr algn="l" eaLnBrk="0" hangingPunct="0"/>
            <a:r>
              <a:rPr lang="es-ES_tradnl" altLang="es-CO" sz="3000" b="1">
                <a:latin typeface="Tahoma" panose="020B0604030504040204" pitchFamily="34" charset="0"/>
              </a:rPr>
              <a:t>si a &gt;0</a:t>
            </a:r>
          </a:p>
          <a:p>
            <a:pPr algn="l" eaLnBrk="0" hangingPunct="0"/>
            <a:r>
              <a:rPr lang="es-ES_tradnl" altLang="es-CO" sz="3000" b="1">
                <a:latin typeface="Tahoma" panose="020B0604030504040204" pitchFamily="34" charset="0"/>
              </a:rPr>
              <a:t>  entonces  </a:t>
            </a:r>
          </a:p>
          <a:p>
            <a:pPr algn="l" eaLnBrk="0" hangingPunct="0"/>
            <a:r>
              <a:rPr lang="es-ES_tradnl" altLang="es-CO" sz="3000" b="1">
                <a:latin typeface="Tahoma" panose="020B0604030504040204" pitchFamily="34" charset="0"/>
              </a:rPr>
              <a:t>    b </a:t>
            </a:r>
            <a:r>
              <a:rPr lang="es-ES_tradnl" altLang="es-CO" sz="3000">
                <a:latin typeface="Tahoma" panose="020B0604030504040204" pitchFamily="34" charset="0"/>
              </a:rPr>
              <a:t>=</a:t>
            </a:r>
            <a:r>
              <a:rPr lang="es-ES_tradnl" altLang="es-CO" sz="3000" b="1">
                <a:latin typeface="Tahoma" panose="020B0604030504040204" pitchFamily="34" charset="0"/>
                <a:sym typeface="Symbol" panose="05050102010706020507" pitchFamily="18" charset="2"/>
              </a:rPr>
              <a:t> </a:t>
            </a:r>
            <a:r>
              <a:rPr lang="es-ES_tradnl" altLang="es-CO" sz="3000" b="1">
                <a:latin typeface="Tahoma" panose="020B0604030504040204" pitchFamily="34" charset="0"/>
              </a:rPr>
              <a:t>a+a</a:t>
            </a:r>
          </a:p>
          <a:p>
            <a:pPr algn="l" eaLnBrk="0" hangingPunct="0"/>
            <a:r>
              <a:rPr lang="es-ES_tradnl" altLang="es-CO" sz="3000" b="1">
                <a:latin typeface="Tahoma" panose="020B0604030504040204" pitchFamily="34" charset="0"/>
              </a:rPr>
              <a:t>  sino </a:t>
            </a:r>
          </a:p>
          <a:p>
            <a:pPr algn="l" eaLnBrk="0" hangingPunct="0"/>
            <a:r>
              <a:rPr lang="es-ES_tradnl" altLang="es-CO" sz="3000" b="1">
                <a:latin typeface="Tahoma" panose="020B0604030504040204" pitchFamily="34" charset="0"/>
              </a:rPr>
              <a:t>    b </a:t>
            </a:r>
            <a:r>
              <a:rPr lang="es-ES_tradnl" altLang="es-CO" sz="3000">
                <a:latin typeface="Tahoma" panose="020B0604030504040204" pitchFamily="34" charset="0"/>
              </a:rPr>
              <a:t>=</a:t>
            </a:r>
            <a:r>
              <a:rPr lang="es-ES_tradnl" altLang="es-CO" sz="3000" b="1">
                <a:latin typeface="Tahoma" panose="020B0604030504040204" pitchFamily="34" charset="0"/>
                <a:sym typeface="Symbol" panose="05050102010706020507" pitchFamily="18" charset="2"/>
              </a:rPr>
              <a:t> </a:t>
            </a:r>
            <a:r>
              <a:rPr lang="es-ES_tradnl" altLang="es-CO" sz="3000" b="1">
                <a:latin typeface="Tahoma" panose="020B0604030504040204" pitchFamily="34" charset="0"/>
              </a:rPr>
              <a:t>a*a</a:t>
            </a:r>
            <a:endParaRPr lang="es-ES_tradnl" altLang="es-CO" sz="3000">
              <a:latin typeface="Tahoma" panose="020B0604030504040204" pitchFamily="34" charset="0"/>
            </a:endParaRPr>
          </a:p>
          <a:p>
            <a:pPr algn="l" eaLnBrk="0" hangingPunct="0"/>
            <a:r>
              <a:rPr lang="es-ES_tradnl" altLang="es-CO" sz="3000" b="1">
                <a:latin typeface="Tahoma" panose="020B0604030504040204" pitchFamily="34" charset="0"/>
              </a:rPr>
              <a:t>fin_si</a:t>
            </a:r>
          </a:p>
          <a:p>
            <a:pPr algn="l" eaLnBrk="0" hangingPunct="0"/>
            <a:r>
              <a:rPr lang="es-ES_tradnl" altLang="es-CO" sz="3000" b="1">
                <a:latin typeface="Tahoma" panose="020B0604030504040204" pitchFamily="34" charset="0"/>
              </a:rPr>
              <a:t>escribir (b)</a:t>
            </a:r>
          </a:p>
        </p:txBody>
      </p:sp>
      <p:sp>
        <p:nvSpPr>
          <p:cNvPr id="3" name="Text Box 4">
            <a:extLst>
              <a:ext uri="{FF2B5EF4-FFF2-40B4-BE49-F238E27FC236}">
                <a16:creationId xmlns:a16="http://schemas.microsoft.com/office/drawing/2014/main" id="{9D5D4841-87D8-47E3-93DB-2A0E5D461A61}"/>
              </a:ext>
            </a:extLst>
          </p:cNvPr>
          <p:cNvSpPr txBox="1">
            <a:spLocks noChangeArrowheads="1"/>
          </p:cNvSpPr>
          <p:nvPr/>
        </p:nvSpPr>
        <p:spPr bwMode="auto">
          <a:xfrm>
            <a:off x="6418729" y="932328"/>
            <a:ext cx="1981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50000"/>
              </a:spcBef>
            </a:pPr>
            <a:r>
              <a:rPr lang="es-ES_tradnl" altLang="es-CO" sz="3200" b="1">
                <a:latin typeface="Tahoma" panose="020B0604030504040204" pitchFamily="34" charset="0"/>
              </a:rPr>
              <a:t>Memoria</a:t>
            </a:r>
            <a:endParaRPr lang="es-ES_tradnl" altLang="es-CO" sz="2400" b="1">
              <a:solidFill>
                <a:srgbClr val="993366"/>
              </a:solidFill>
              <a:latin typeface="Times New Roman" panose="02020603050405020304" pitchFamily="18" charset="0"/>
            </a:endParaRPr>
          </a:p>
        </p:txBody>
      </p:sp>
      <p:sp>
        <p:nvSpPr>
          <p:cNvPr id="4" name="Rectangle 5">
            <a:extLst>
              <a:ext uri="{FF2B5EF4-FFF2-40B4-BE49-F238E27FC236}">
                <a16:creationId xmlns:a16="http://schemas.microsoft.com/office/drawing/2014/main" id="{B4A19418-1BC9-4156-97DE-44C445EC4800}"/>
              </a:ext>
            </a:extLst>
          </p:cNvPr>
          <p:cNvSpPr>
            <a:spLocks noChangeArrowheads="1"/>
          </p:cNvSpPr>
          <p:nvPr/>
        </p:nvSpPr>
        <p:spPr bwMode="auto">
          <a:xfrm>
            <a:off x="6266329" y="1846728"/>
            <a:ext cx="2667000" cy="2133600"/>
          </a:xfrm>
          <a:prstGeom prst="rect">
            <a:avLst/>
          </a:prstGeom>
          <a:solidFill>
            <a:srgbClr val="3399FF"/>
          </a:solidFill>
          <a:ln w="9525">
            <a:solidFill>
              <a:srgbClr val="3399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endParaRPr lang="es-ES" altLang="es-CO" sz="2400">
              <a:latin typeface="Times New Roman" panose="02020603050405020304" pitchFamily="18" charset="0"/>
            </a:endParaRPr>
          </a:p>
        </p:txBody>
      </p:sp>
      <p:sp>
        <p:nvSpPr>
          <p:cNvPr id="5" name="Rectangle 6">
            <a:extLst>
              <a:ext uri="{FF2B5EF4-FFF2-40B4-BE49-F238E27FC236}">
                <a16:creationId xmlns:a16="http://schemas.microsoft.com/office/drawing/2014/main" id="{18AD575B-C372-4B32-8E0F-9851A774ACF8}"/>
              </a:ext>
            </a:extLst>
          </p:cNvPr>
          <p:cNvSpPr>
            <a:spLocks noChangeArrowheads="1"/>
          </p:cNvSpPr>
          <p:nvPr/>
        </p:nvSpPr>
        <p:spPr bwMode="auto">
          <a:xfrm>
            <a:off x="6571129" y="2608728"/>
            <a:ext cx="990600" cy="685800"/>
          </a:xfrm>
          <a:prstGeom prst="rect">
            <a:avLst/>
          </a:prstGeom>
          <a:noFill/>
          <a:ln w="25400">
            <a:solidFill>
              <a:srgbClr val="6600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es-ES_tradnl" altLang="es-CO" sz="3200" b="1">
                <a:solidFill>
                  <a:schemeClr val="bg1"/>
                </a:solidFill>
                <a:latin typeface="Tahoma" panose="020B0604030504040204" pitchFamily="34" charset="0"/>
              </a:rPr>
              <a:t>XXX</a:t>
            </a:r>
          </a:p>
        </p:txBody>
      </p:sp>
      <p:sp>
        <p:nvSpPr>
          <p:cNvPr id="6" name="Text Box 7">
            <a:extLst>
              <a:ext uri="{FF2B5EF4-FFF2-40B4-BE49-F238E27FC236}">
                <a16:creationId xmlns:a16="http://schemas.microsoft.com/office/drawing/2014/main" id="{C5BA07B6-B379-4D96-8E44-B3E8E85707C2}"/>
              </a:ext>
            </a:extLst>
          </p:cNvPr>
          <p:cNvSpPr txBox="1">
            <a:spLocks noChangeArrowheads="1"/>
          </p:cNvSpPr>
          <p:nvPr/>
        </p:nvSpPr>
        <p:spPr bwMode="auto">
          <a:xfrm>
            <a:off x="6418729" y="2075328"/>
            <a:ext cx="2286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spcBef>
                <a:spcPct val="50000"/>
              </a:spcBef>
            </a:pPr>
            <a:r>
              <a:rPr lang="es-ES_tradnl" altLang="es-CO" sz="3200" b="1">
                <a:solidFill>
                  <a:srgbClr val="33CCCC"/>
                </a:solidFill>
                <a:latin typeface="Tahoma" panose="020B0604030504040204" pitchFamily="34" charset="0"/>
              </a:rPr>
              <a:t>    </a:t>
            </a:r>
            <a:r>
              <a:rPr lang="es-ES_tradnl" altLang="es-CO" sz="3200" b="1">
                <a:solidFill>
                  <a:schemeClr val="bg1"/>
                </a:solidFill>
                <a:latin typeface="Tahoma" panose="020B0604030504040204" pitchFamily="34" charset="0"/>
              </a:rPr>
              <a:t>a       b          </a:t>
            </a:r>
            <a:r>
              <a:rPr lang="es-ES_tradnl" altLang="es-CO" sz="3200" b="1">
                <a:latin typeface="Tahoma" panose="020B0604030504040204" pitchFamily="34" charset="0"/>
              </a:rPr>
              <a:t>         </a:t>
            </a:r>
          </a:p>
        </p:txBody>
      </p:sp>
      <p:sp>
        <p:nvSpPr>
          <p:cNvPr id="7" name="Rectangle 8">
            <a:extLst>
              <a:ext uri="{FF2B5EF4-FFF2-40B4-BE49-F238E27FC236}">
                <a16:creationId xmlns:a16="http://schemas.microsoft.com/office/drawing/2014/main" id="{907B0F75-7D11-4EF9-B3BF-7D66A34E9415}"/>
              </a:ext>
            </a:extLst>
          </p:cNvPr>
          <p:cNvSpPr>
            <a:spLocks noChangeArrowheads="1"/>
          </p:cNvSpPr>
          <p:nvPr/>
        </p:nvSpPr>
        <p:spPr bwMode="auto">
          <a:xfrm>
            <a:off x="7714129" y="2608728"/>
            <a:ext cx="990600" cy="685800"/>
          </a:xfrm>
          <a:prstGeom prst="rect">
            <a:avLst/>
          </a:prstGeom>
          <a:noFill/>
          <a:ln w="25400">
            <a:solidFill>
              <a:srgbClr val="6600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es-ES_tradnl" altLang="es-CO" sz="3200" b="1">
                <a:solidFill>
                  <a:schemeClr val="bg1"/>
                </a:solidFill>
                <a:latin typeface="Tahoma" panose="020B0604030504040204" pitchFamily="34" charset="0"/>
              </a:rPr>
              <a:t>XXX</a:t>
            </a:r>
          </a:p>
        </p:txBody>
      </p:sp>
      <p:sp>
        <p:nvSpPr>
          <p:cNvPr id="8" name="Rectangle 9">
            <a:extLst>
              <a:ext uri="{FF2B5EF4-FFF2-40B4-BE49-F238E27FC236}">
                <a16:creationId xmlns:a16="http://schemas.microsoft.com/office/drawing/2014/main" id="{F9E70031-DF45-4F5A-8A98-A5ED205453D6}"/>
              </a:ext>
            </a:extLst>
          </p:cNvPr>
          <p:cNvSpPr>
            <a:spLocks noChangeArrowheads="1"/>
          </p:cNvSpPr>
          <p:nvPr/>
        </p:nvSpPr>
        <p:spPr bwMode="auto">
          <a:xfrm>
            <a:off x="2388067" y="779928"/>
            <a:ext cx="2971800" cy="4495800"/>
          </a:xfrm>
          <a:prstGeom prst="rect">
            <a:avLst/>
          </a:prstGeom>
          <a:noFill/>
          <a:ln w="63500">
            <a:solidFill>
              <a:srgbClr val="33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eaLnBrk="0" hangingPunct="0"/>
            <a:r>
              <a:rPr lang="es-ES_tradnl" altLang="es-CO" sz="3000" b="1">
                <a:solidFill>
                  <a:srgbClr val="00FF00"/>
                </a:solidFill>
                <a:latin typeface="Tahoma" panose="020B0604030504040204" pitchFamily="34" charset="0"/>
              </a:rPr>
              <a:t>leer (a)</a:t>
            </a:r>
          </a:p>
          <a:p>
            <a:pPr algn="l" eaLnBrk="0" hangingPunct="0"/>
            <a:r>
              <a:rPr lang="es-ES_tradnl" altLang="es-CO" sz="3000" b="1">
                <a:latin typeface="Tahoma" panose="020B0604030504040204" pitchFamily="34" charset="0"/>
              </a:rPr>
              <a:t>si a &gt;0</a:t>
            </a:r>
          </a:p>
          <a:p>
            <a:pPr algn="l" eaLnBrk="0" hangingPunct="0"/>
            <a:r>
              <a:rPr lang="es-ES_tradnl" altLang="es-CO" sz="3000" b="1">
                <a:latin typeface="Tahoma" panose="020B0604030504040204" pitchFamily="34" charset="0"/>
              </a:rPr>
              <a:t>  entonces  </a:t>
            </a:r>
          </a:p>
          <a:p>
            <a:pPr algn="l" eaLnBrk="0" hangingPunct="0"/>
            <a:r>
              <a:rPr lang="es-ES_tradnl" altLang="es-CO" sz="3000" b="1">
                <a:latin typeface="Tahoma" panose="020B0604030504040204" pitchFamily="34" charset="0"/>
              </a:rPr>
              <a:t>    b </a:t>
            </a:r>
            <a:r>
              <a:rPr lang="es-ES_tradnl" altLang="es-CO" sz="3000">
                <a:latin typeface="Tahoma" panose="020B0604030504040204" pitchFamily="34" charset="0"/>
              </a:rPr>
              <a:t>=</a:t>
            </a:r>
            <a:r>
              <a:rPr lang="es-ES_tradnl" altLang="es-CO" sz="3000" b="1">
                <a:latin typeface="Tahoma" panose="020B0604030504040204" pitchFamily="34" charset="0"/>
                <a:sym typeface="Symbol" panose="05050102010706020507" pitchFamily="18" charset="2"/>
              </a:rPr>
              <a:t> </a:t>
            </a:r>
            <a:r>
              <a:rPr lang="es-ES_tradnl" altLang="es-CO" sz="3000" b="1">
                <a:latin typeface="Tahoma" panose="020B0604030504040204" pitchFamily="34" charset="0"/>
              </a:rPr>
              <a:t>a+a</a:t>
            </a:r>
          </a:p>
          <a:p>
            <a:pPr algn="l" eaLnBrk="0" hangingPunct="0"/>
            <a:r>
              <a:rPr lang="es-ES_tradnl" altLang="es-CO" sz="3000" b="1">
                <a:latin typeface="Tahoma" panose="020B0604030504040204" pitchFamily="34" charset="0"/>
              </a:rPr>
              <a:t>  sino </a:t>
            </a:r>
          </a:p>
          <a:p>
            <a:pPr algn="l" eaLnBrk="0" hangingPunct="0"/>
            <a:r>
              <a:rPr lang="es-ES_tradnl" altLang="es-CO" sz="3000" b="1">
                <a:latin typeface="Tahoma" panose="020B0604030504040204" pitchFamily="34" charset="0"/>
              </a:rPr>
              <a:t>    b </a:t>
            </a:r>
            <a:r>
              <a:rPr lang="es-ES_tradnl" altLang="es-CO" sz="3000">
                <a:latin typeface="Tahoma" panose="020B0604030504040204" pitchFamily="34" charset="0"/>
              </a:rPr>
              <a:t>=</a:t>
            </a:r>
            <a:r>
              <a:rPr lang="es-ES_tradnl" altLang="es-CO" sz="3000" b="1">
                <a:latin typeface="Tahoma" panose="020B0604030504040204" pitchFamily="34" charset="0"/>
                <a:sym typeface="Symbol" panose="05050102010706020507" pitchFamily="18" charset="2"/>
              </a:rPr>
              <a:t> </a:t>
            </a:r>
            <a:r>
              <a:rPr lang="es-ES_tradnl" altLang="es-CO" sz="3000" b="1">
                <a:latin typeface="Tahoma" panose="020B0604030504040204" pitchFamily="34" charset="0"/>
              </a:rPr>
              <a:t>a*a</a:t>
            </a:r>
            <a:endParaRPr lang="es-ES_tradnl" altLang="es-CO" sz="3000">
              <a:latin typeface="Tahoma" panose="020B0604030504040204" pitchFamily="34" charset="0"/>
            </a:endParaRPr>
          </a:p>
          <a:p>
            <a:pPr algn="l" eaLnBrk="0" hangingPunct="0"/>
            <a:r>
              <a:rPr lang="es-ES_tradnl" altLang="es-CO" sz="3000" b="1">
                <a:latin typeface="Tahoma" panose="020B0604030504040204" pitchFamily="34" charset="0"/>
              </a:rPr>
              <a:t>fin_si</a:t>
            </a:r>
          </a:p>
          <a:p>
            <a:pPr algn="l" eaLnBrk="0" hangingPunct="0"/>
            <a:r>
              <a:rPr lang="es-ES_tradnl" altLang="es-CO" sz="3000" b="1">
                <a:latin typeface="Tahoma" panose="020B0604030504040204" pitchFamily="34" charset="0"/>
              </a:rPr>
              <a:t>escribir (b)</a:t>
            </a:r>
          </a:p>
        </p:txBody>
      </p:sp>
      <p:sp>
        <p:nvSpPr>
          <p:cNvPr id="9" name="Rectangle 10">
            <a:extLst>
              <a:ext uri="{FF2B5EF4-FFF2-40B4-BE49-F238E27FC236}">
                <a16:creationId xmlns:a16="http://schemas.microsoft.com/office/drawing/2014/main" id="{9047D0F9-A954-4C85-A0F5-851708973B88}"/>
              </a:ext>
            </a:extLst>
          </p:cNvPr>
          <p:cNvSpPr>
            <a:spLocks noChangeArrowheads="1"/>
          </p:cNvSpPr>
          <p:nvPr/>
        </p:nvSpPr>
        <p:spPr bwMode="auto">
          <a:xfrm>
            <a:off x="6571129" y="2608728"/>
            <a:ext cx="990600" cy="685800"/>
          </a:xfrm>
          <a:prstGeom prst="rect">
            <a:avLst/>
          </a:prstGeom>
          <a:solidFill>
            <a:srgbClr val="3399FF"/>
          </a:solidFill>
          <a:ln w="25400">
            <a:solidFill>
              <a:srgbClr val="66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es-ES_tradnl" altLang="es-CO" sz="3200" b="1">
                <a:solidFill>
                  <a:schemeClr val="bg1"/>
                </a:solidFill>
                <a:latin typeface="Tahoma" panose="020B0604030504040204" pitchFamily="34" charset="0"/>
              </a:rPr>
              <a:t>-10</a:t>
            </a:r>
            <a:endParaRPr lang="es-ES_tradnl" altLang="es-CO" sz="2000">
              <a:solidFill>
                <a:schemeClr val="bg1"/>
              </a:solidFill>
              <a:latin typeface="Times New Roman" panose="02020603050405020304" pitchFamily="18" charset="0"/>
            </a:endParaRPr>
          </a:p>
        </p:txBody>
      </p:sp>
      <p:sp>
        <p:nvSpPr>
          <p:cNvPr id="10" name="Rectangle 11">
            <a:extLst>
              <a:ext uri="{FF2B5EF4-FFF2-40B4-BE49-F238E27FC236}">
                <a16:creationId xmlns:a16="http://schemas.microsoft.com/office/drawing/2014/main" id="{4F94EC07-B775-44C5-8906-A6B601A13FEB}"/>
              </a:ext>
            </a:extLst>
          </p:cNvPr>
          <p:cNvSpPr>
            <a:spLocks noChangeArrowheads="1"/>
          </p:cNvSpPr>
          <p:nvPr/>
        </p:nvSpPr>
        <p:spPr bwMode="auto">
          <a:xfrm>
            <a:off x="2388067" y="764053"/>
            <a:ext cx="2971800" cy="4495800"/>
          </a:xfrm>
          <a:prstGeom prst="rect">
            <a:avLst/>
          </a:prstGeom>
          <a:noFill/>
          <a:ln w="63500">
            <a:solidFill>
              <a:srgbClr val="33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eaLnBrk="0" hangingPunct="0"/>
            <a:r>
              <a:rPr lang="es-ES_tradnl" altLang="es-CO" sz="3000" b="1">
                <a:solidFill>
                  <a:srgbClr val="00FF00"/>
                </a:solidFill>
                <a:latin typeface="Tahoma" panose="020B0604030504040204" pitchFamily="34" charset="0"/>
              </a:rPr>
              <a:t>leer (a)</a:t>
            </a:r>
          </a:p>
          <a:p>
            <a:pPr algn="l" eaLnBrk="0" hangingPunct="0"/>
            <a:r>
              <a:rPr lang="es-ES_tradnl" altLang="es-CO" sz="3000" b="1">
                <a:solidFill>
                  <a:srgbClr val="00FF00"/>
                </a:solidFill>
                <a:latin typeface="Tahoma" panose="020B0604030504040204" pitchFamily="34" charset="0"/>
              </a:rPr>
              <a:t>si a &gt;0</a:t>
            </a:r>
          </a:p>
          <a:p>
            <a:pPr algn="l" eaLnBrk="0" hangingPunct="0"/>
            <a:r>
              <a:rPr lang="es-ES_tradnl" altLang="es-CO" sz="3000" b="1">
                <a:latin typeface="Tahoma" panose="020B0604030504040204" pitchFamily="34" charset="0"/>
              </a:rPr>
              <a:t>  entonces  </a:t>
            </a:r>
          </a:p>
          <a:p>
            <a:pPr algn="l" eaLnBrk="0" hangingPunct="0"/>
            <a:r>
              <a:rPr lang="es-ES_tradnl" altLang="es-CO" sz="3000" b="1">
                <a:latin typeface="Tahoma" panose="020B0604030504040204" pitchFamily="34" charset="0"/>
              </a:rPr>
              <a:t>    b </a:t>
            </a:r>
            <a:r>
              <a:rPr lang="es-ES_tradnl" altLang="es-CO" sz="3000">
                <a:latin typeface="Tahoma" panose="020B0604030504040204" pitchFamily="34" charset="0"/>
              </a:rPr>
              <a:t>=</a:t>
            </a:r>
            <a:r>
              <a:rPr lang="es-ES_tradnl" altLang="es-CO" sz="3000" b="1">
                <a:latin typeface="Tahoma" panose="020B0604030504040204" pitchFamily="34" charset="0"/>
                <a:sym typeface="Symbol" panose="05050102010706020507" pitchFamily="18" charset="2"/>
              </a:rPr>
              <a:t> </a:t>
            </a:r>
            <a:r>
              <a:rPr lang="es-ES_tradnl" altLang="es-CO" sz="3000" b="1">
                <a:latin typeface="Tahoma" panose="020B0604030504040204" pitchFamily="34" charset="0"/>
              </a:rPr>
              <a:t>a+a</a:t>
            </a:r>
          </a:p>
          <a:p>
            <a:pPr algn="l" eaLnBrk="0" hangingPunct="0"/>
            <a:r>
              <a:rPr lang="es-ES_tradnl" altLang="es-CO" sz="3000" b="1">
                <a:latin typeface="Tahoma" panose="020B0604030504040204" pitchFamily="34" charset="0"/>
              </a:rPr>
              <a:t>  sino </a:t>
            </a:r>
          </a:p>
          <a:p>
            <a:pPr algn="l" eaLnBrk="0" hangingPunct="0"/>
            <a:r>
              <a:rPr lang="es-ES_tradnl" altLang="es-CO" sz="3000" b="1">
                <a:latin typeface="Tahoma" panose="020B0604030504040204" pitchFamily="34" charset="0"/>
              </a:rPr>
              <a:t>    b </a:t>
            </a:r>
            <a:r>
              <a:rPr lang="es-ES_tradnl" altLang="es-CO" sz="3000">
                <a:latin typeface="Tahoma" panose="020B0604030504040204" pitchFamily="34" charset="0"/>
              </a:rPr>
              <a:t>=</a:t>
            </a:r>
            <a:r>
              <a:rPr lang="es-ES_tradnl" altLang="es-CO" sz="3000" b="1">
                <a:latin typeface="Tahoma" panose="020B0604030504040204" pitchFamily="34" charset="0"/>
                <a:sym typeface="Symbol" panose="05050102010706020507" pitchFamily="18" charset="2"/>
              </a:rPr>
              <a:t> </a:t>
            </a:r>
            <a:r>
              <a:rPr lang="es-ES_tradnl" altLang="es-CO" sz="3000" b="1">
                <a:latin typeface="Tahoma" panose="020B0604030504040204" pitchFamily="34" charset="0"/>
              </a:rPr>
              <a:t>a*a</a:t>
            </a:r>
            <a:endParaRPr lang="es-ES_tradnl" altLang="es-CO" sz="3000">
              <a:latin typeface="Tahoma" panose="020B0604030504040204" pitchFamily="34" charset="0"/>
            </a:endParaRPr>
          </a:p>
          <a:p>
            <a:pPr algn="l" eaLnBrk="0" hangingPunct="0"/>
            <a:r>
              <a:rPr lang="es-ES_tradnl" altLang="es-CO" sz="3000" b="1">
                <a:latin typeface="Tahoma" panose="020B0604030504040204" pitchFamily="34" charset="0"/>
              </a:rPr>
              <a:t>fin_si</a:t>
            </a:r>
          </a:p>
          <a:p>
            <a:pPr algn="l" eaLnBrk="0" hangingPunct="0"/>
            <a:r>
              <a:rPr lang="es-ES_tradnl" altLang="es-CO" sz="3000" b="1">
                <a:latin typeface="Tahoma" panose="020B0604030504040204" pitchFamily="34" charset="0"/>
              </a:rPr>
              <a:t>escribir (b)</a:t>
            </a:r>
          </a:p>
        </p:txBody>
      </p:sp>
      <p:sp>
        <p:nvSpPr>
          <p:cNvPr id="11" name="Rectangle 12">
            <a:extLst>
              <a:ext uri="{FF2B5EF4-FFF2-40B4-BE49-F238E27FC236}">
                <a16:creationId xmlns:a16="http://schemas.microsoft.com/office/drawing/2014/main" id="{A96B4ACA-2BD3-4554-994F-E037A08133A4}"/>
              </a:ext>
            </a:extLst>
          </p:cNvPr>
          <p:cNvSpPr>
            <a:spLocks noChangeArrowheads="1"/>
          </p:cNvSpPr>
          <p:nvPr/>
        </p:nvSpPr>
        <p:spPr bwMode="auto">
          <a:xfrm>
            <a:off x="2388067" y="764053"/>
            <a:ext cx="2971800" cy="4495800"/>
          </a:xfrm>
          <a:prstGeom prst="rect">
            <a:avLst/>
          </a:prstGeom>
          <a:noFill/>
          <a:ln w="63500">
            <a:solidFill>
              <a:srgbClr val="33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eaLnBrk="0" hangingPunct="0"/>
            <a:r>
              <a:rPr lang="es-ES_tradnl" altLang="es-CO" sz="3000" b="1">
                <a:solidFill>
                  <a:srgbClr val="00FF00"/>
                </a:solidFill>
                <a:latin typeface="Tahoma" panose="020B0604030504040204" pitchFamily="34" charset="0"/>
              </a:rPr>
              <a:t>leer (a)</a:t>
            </a:r>
          </a:p>
          <a:p>
            <a:pPr algn="l" eaLnBrk="0" hangingPunct="0"/>
            <a:r>
              <a:rPr lang="es-ES_tradnl" altLang="es-CO" sz="3000" b="1">
                <a:solidFill>
                  <a:srgbClr val="00FF00"/>
                </a:solidFill>
                <a:latin typeface="Tahoma" panose="020B0604030504040204" pitchFamily="34" charset="0"/>
              </a:rPr>
              <a:t>si a &gt;0</a:t>
            </a:r>
          </a:p>
          <a:p>
            <a:pPr algn="l" eaLnBrk="0" hangingPunct="0"/>
            <a:r>
              <a:rPr lang="es-ES_tradnl" altLang="es-CO" sz="3000" b="1">
                <a:latin typeface="Tahoma" panose="020B0604030504040204" pitchFamily="34" charset="0"/>
              </a:rPr>
              <a:t>  entonces  </a:t>
            </a:r>
          </a:p>
          <a:p>
            <a:pPr algn="l" eaLnBrk="0" hangingPunct="0"/>
            <a:r>
              <a:rPr lang="es-ES_tradnl" altLang="es-CO" sz="3000" b="1">
                <a:latin typeface="Tahoma" panose="020B0604030504040204" pitchFamily="34" charset="0"/>
              </a:rPr>
              <a:t>    b </a:t>
            </a:r>
            <a:r>
              <a:rPr lang="es-ES_tradnl" altLang="es-CO" sz="3000">
                <a:latin typeface="Tahoma" panose="020B0604030504040204" pitchFamily="34" charset="0"/>
              </a:rPr>
              <a:t>=</a:t>
            </a:r>
            <a:r>
              <a:rPr lang="es-ES_tradnl" altLang="es-CO" sz="3000" b="1">
                <a:latin typeface="Tahoma" panose="020B0604030504040204" pitchFamily="34" charset="0"/>
                <a:sym typeface="Symbol" panose="05050102010706020507" pitchFamily="18" charset="2"/>
              </a:rPr>
              <a:t> </a:t>
            </a:r>
            <a:r>
              <a:rPr lang="es-ES_tradnl" altLang="es-CO" sz="3000" b="1">
                <a:latin typeface="Tahoma" panose="020B0604030504040204" pitchFamily="34" charset="0"/>
              </a:rPr>
              <a:t>a+a</a:t>
            </a:r>
          </a:p>
          <a:p>
            <a:pPr algn="l" eaLnBrk="0" hangingPunct="0"/>
            <a:r>
              <a:rPr lang="es-ES_tradnl" altLang="es-CO" sz="3000" b="1">
                <a:solidFill>
                  <a:srgbClr val="00FF00"/>
                </a:solidFill>
                <a:latin typeface="Tahoma" panose="020B0604030504040204" pitchFamily="34" charset="0"/>
              </a:rPr>
              <a:t>  sino</a:t>
            </a:r>
            <a:r>
              <a:rPr lang="es-ES_tradnl" altLang="es-CO" sz="3000" b="1">
                <a:latin typeface="Tahoma" panose="020B0604030504040204" pitchFamily="34" charset="0"/>
              </a:rPr>
              <a:t> </a:t>
            </a:r>
          </a:p>
          <a:p>
            <a:pPr algn="l" eaLnBrk="0" hangingPunct="0"/>
            <a:r>
              <a:rPr lang="es-ES_tradnl" altLang="es-CO" sz="3000" b="1">
                <a:solidFill>
                  <a:srgbClr val="00FF00"/>
                </a:solidFill>
                <a:latin typeface="Tahoma" panose="020B0604030504040204" pitchFamily="34" charset="0"/>
              </a:rPr>
              <a:t>    b </a:t>
            </a:r>
            <a:r>
              <a:rPr lang="es-ES_tradnl" altLang="es-CO" sz="3000">
                <a:solidFill>
                  <a:srgbClr val="00FF00"/>
                </a:solidFill>
                <a:latin typeface="Tahoma" panose="020B0604030504040204" pitchFamily="34" charset="0"/>
              </a:rPr>
              <a:t>=</a:t>
            </a:r>
            <a:r>
              <a:rPr lang="es-ES_tradnl" altLang="es-CO" sz="3000" b="1">
                <a:solidFill>
                  <a:srgbClr val="00FF00"/>
                </a:solidFill>
                <a:latin typeface="Tahoma" panose="020B0604030504040204" pitchFamily="34" charset="0"/>
                <a:sym typeface="Symbol" panose="05050102010706020507" pitchFamily="18" charset="2"/>
              </a:rPr>
              <a:t> </a:t>
            </a:r>
            <a:r>
              <a:rPr lang="es-ES_tradnl" altLang="es-CO" sz="3000" b="1">
                <a:solidFill>
                  <a:srgbClr val="00FF00"/>
                </a:solidFill>
                <a:latin typeface="Tahoma" panose="020B0604030504040204" pitchFamily="34" charset="0"/>
              </a:rPr>
              <a:t>a*a</a:t>
            </a:r>
            <a:endParaRPr lang="es-ES_tradnl" altLang="es-CO" sz="3000">
              <a:solidFill>
                <a:srgbClr val="00FF00"/>
              </a:solidFill>
              <a:latin typeface="Tahoma" panose="020B0604030504040204" pitchFamily="34" charset="0"/>
            </a:endParaRPr>
          </a:p>
          <a:p>
            <a:pPr algn="l" eaLnBrk="0" hangingPunct="0"/>
            <a:r>
              <a:rPr lang="es-ES_tradnl" altLang="es-CO" sz="3000" b="1">
                <a:latin typeface="Tahoma" panose="020B0604030504040204" pitchFamily="34" charset="0"/>
              </a:rPr>
              <a:t>fin_si</a:t>
            </a:r>
          </a:p>
          <a:p>
            <a:pPr algn="l" eaLnBrk="0" hangingPunct="0"/>
            <a:r>
              <a:rPr lang="es-ES_tradnl" altLang="es-CO" sz="3000" b="1">
                <a:latin typeface="Tahoma" panose="020B0604030504040204" pitchFamily="34" charset="0"/>
              </a:rPr>
              <a:t>escribir (b)</a:t>
            </a:r>
          </a:p>
        </p:txBody>
      </p:sp>
      <p:sp>
        <p:nvSpPr>
          <p:cNvPr id="12" name="Rectangle 13">
            <a:extLst>
              <a:ext uri="{FF2B5EF4-FFF2-40B4-BE49-F238E27FC236}">
                <a16:creationId xmlns:a16="http://schemas.microsoft.com/office/drawing/2014/main" id="{8717F208-FF4D-4DE0-9324-E3410D647EAF}"/>
              </a:ext>
            </a:extLst>
          </p:cNvPr>
          <p:cNvSpPr>
            <a:spLocks noChangeArrowheads="1"/>
          </p:cNvSpPr>
          <p:nvPr/>
        </p:nvSpPr>
        <p:spPr bwMode="auto">
          <a:xfrm>
            <a:off x="7714129" y="2608728"/>
            <a:ext cx="990600" cy="685800"/>
          </a:xfrm>
          <a:prstGeom prst="rect">
            <a:avLst/>
          </a:prstGeom>
          <a:solidFill>
            <a:srgbClr val="3399FF"/>
          </a:solidFill>
          <a:ln w="25400">
            <a:solidFill>
              <a:srgbClr val="66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es-ES_tradnl" altLang="es-CO" sz="3200" b="1">
                <a:solidFill>
                  <a:schemeClr val="bg1"/>
                </a:solidFill>
                <a:latin typeface="Tahoma" panose="020B0604030504040204" pitchFamily="34" charset="0"/>
              </a:rPr>
              <a:t>100</a:t>
            </a:r>
            <a:endParaRPr lang="es-ES_tradnl" altLang="es-CO" sz="3200">
              <a:solidFill>
                <a:schemeClr val="bg1"/>
              </a:solidFill>
              <a:latin typeface="Times New Roman" panose="02020603050405020304" pitchFamily="18" charset="0"/>
            </a:endParaRPr>
          </a:p>
        </p:txBody>
      </p:sp>
      <p:sp>
        <p:nvSpPr>
          <p:cNvPr id="13" name="Rectangle 14">
            <a:extLst>
              <a:ext uri="{FF2B5EF4-FFF2-40B4-BE49-F238E27FC236}">
                <a16:creationId xmlns:a16="http://schemas.microsoft.com/office/drawing/2014/main" id="{0E29F485-46A4-4424-B0B9-9B06B93CE0B2}"/>
              </a:ext>
            </a:extLst>
          </p:cNvPr>
          <p:cNvSpPr>
            <a:spLocks noChangeArrowheads="1"/>
          </p:cNvSpPr>
          <p:nvPr/>
        </p:nvSpPr>
        <p:spPr bwMode="auto">
          <a:xfrm>
            <a:off x="2388067" y="764053"/>
            <a:ext cx="2971800" cy="4495800"/>
          </a:xfrm>
          <a:prstGeom prst="rect">
            <a:avLst/>
          </a:prstGeom>
          <a:noFill/>
          <a:ln w="63500">
            <a:solidFill>
              <a:srgbClr val="33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eaLnBrk="0" hangingPunct="0"/>
            <a:r>
              <a:rPr lang="es-ES_tradnl" altLang="es-CO" sz="3000" b="1">
                <a:solidFill>
                  <a:srgbClr val="00FF00"/>
                </a:solidFill>
                <a:latin typeface="Tahoma" panose="020B0604030504040204" pitchFamily="34" charset="0"/>
              </a:rPr>
              <a:t>leer (a)</a:t>
            </a:r>
          </a:p>
          <a:p>
            <a:pPr algn="l" eaLnBrk="0" hangingPunct="0"/>
            <a:r>
              <a:rPr lang="es-ES_tradnl" altLang="es-CO" sz="3000" b="1">
                <a:solidFill>
                  <a:srgbClr val="00FF00"/>
                </a:solidFill>
                <a:latin typeface="Tahoma" panose="020B0604030504040204" pitchFamily="34" charset="0"/>
              </a:rPr>
              <a:t>si a &gt;0</a:t>
            </a:r>
          </a:p>
          <a:p>
            <a:pPr algn="l" eaLnBrk="0" hangingPunct="0"/>
            <a:r>
              <a:rPr lang="es-ES_tradnl" altLang="es-CO" sz="3000" b="1">
                <a:solidFill>
                  <a:srgbClr val="000099"/>
                </a:solidFill>
                <a:latin typeface="Tahoma" panose="020B0604030504040204" pitchFamily="34" charset="0"/>
              </a:rPr>
              <a:t>  entonces  </a:t>
            </a:r>
          </a:p>
          <a:p>
            <a:pPr algn="l" eaLnBrk="0" hangingPunct="0"/>
            <a:r>
              <a:rPr lang="es-ES_tradnl" altLang="es-CO" sz="3000" b="1">
                <a:solidFill>
                  <a:srgbClr val="000099"/>
                </a:solidFill>
                <a:latin typeface="Tahoma" panose="020B0604030504040204" pitchFamily="34" charset="0"/>
              </a:rPr>
              <a:t>    b </a:t>
            </a:r>
            <a:r>
              <a:rPr lang="es-ES_tradnl" altLang="es-CO" sz="3000">
                <a:solidFill>
                  <a:srgbClr val="000099"/>
                </a:solidFill>
                <a:latin typeface="Tahoma" panose="020B0604030504040204" pitchFamily="34" charset="0"/>
              </a:rPr>
              <a:t>=</a:t>
            </a:r>
            <a:r>
              <a:rPr lang="es-ES_tradnl" altLang="es-CO" sz="3000" b="1">
                <a:solidFill>
                  <a:srgbClr val="000099"/>
                </a:solidFill>
                <a:latin typeface="Tahoma" panose="020B0604030504040204" pitchFamily="34" charset="0"/>
                <a:sym typeface="Symbol" panose="05050102010706020507" pitchFamily="18" charset="2"/>
              </a:rPr>
              <a:t> </a:t>
            </a:r>
            <a:r>
              <a:rPr lang="es-ES_tradnl" altLang="es-CO" sz="3000" b="1">
                <a:solidFill>
                  <a:srgbClr val="000099"/>
                </a:solidFill>
                <a:latin typeface="Tahoma" panose="020B0604030504040204" pitchFamily="34" charset="0"/>
              </a:rPr>
              <a:t>a+a</a:t>
            </a:r>
          </a:p>
          <a:p>
            <a:pPr algn="l" eaLnBrk="0" hangingPunct="0"/>
            <a:r>
              <a:rPr lang="es-ES_tradnl" altLang="es-CO" sz="3000" b="1">
                <a:solidFill>
                  <a:srgbClr val="00FF00"/>
                </a:solidFill>
                <a:latin typeface="Tahoma" panose="020B0604030504040204" pitchFamily="34" charset="0"/>
              </a:rPr>
              <a:t>  sino</a:t>
            </a:r>
            <a:r>
              <a:rPr lang="es-ES_tradnl" altLang="es-CO" sz="3000" b="1">
                <a:latin typeface="Tahoma" panose="020B0604030504040204" pitchFamily="34" charset="0"/>
              </a:rPr>
              <a:t> </a:t>
            </a:r>
          </a:p>
          <a:p>
            <a:pPr algn="l" eaLnBrk="0" hangingPunct="0"/>
            <a:r>
              <a:rPr lang="es-ES_tradnl" altLang="es-CO" sz="3000" b="1">
                <a:solidFill>
                  <a:srgbClr val="00FF00"/>
                </a:solidFill>
                <a:latin typeface="Tahoma" panose="020B0604030504040204" pitchFamily="34" charset="0"/>
              </a:rPr>
              <a:t>    b </a:t>
            </a:r>
            <a:r>
              <a:rPr lang="es-ES_tradnl" altLang="es-CO" sz="3000">
                <a:solidFill>
                  <a:srgbClr val="00FF00"/>
                </a:solidFill>
                <a:latin typeface="Tahoma" panose="020B0604030504040204" pitchFamily="34" charset="0"/>
              </a:rPr>
              <a:t>=</a:t>
            </a:r>
            <a:r>
              <a:rPr lang="es-ES_tradnl" altLang="es-CO" sz="3000" b="1">
                <a:solidFill>
                  <a:srgbClr val="00FF00"/>
                </a:solidFill>
                <a:latin typeface="Tahoma" panose="020B0604030504040204" pitchFamily="34" charset="0"/>
                <a:sym typeface="Symbol" panose="05050102010706020507" pitchFamily="18" charset="2"/>
              </a:rPr>
              <a:t> </a:t>
            </a:r>
            <a:r>
              <a:rPr lang="es-ES_tradnl" altLang="es-CO" sz="3000" b="1">
                <a:solidFill>
                  <a:srgbClr val="00FF00"/>
                </a:solidFill>
                <a:latin typeface="Tahoma" panose="020B0604030504040204" pitchFamily="34" charset="0"/>
              </a:rPr>
              <a:t>a*a</a:t>
            </a:r>
            <a:endParaRPr lang="es-ES_tradnl" altLang="es-CO" sz="3000">
              <a:solidFill>
                <a:srgbClr val="00FF00"/>
              </a:solidFill>
              <a:latin typeface="Tahoma" panose="020B0604030504040204" pitchFamily="34" charset="0"/>
            </a:endParaRPr>
          </a:p>
          <a:p>
            <a:pPr algn="l" eaLnBrk="0" hangingPunct="0"/>
            <a:r>
              <a:rPr lang="es-ES_tradnl" altLang="es-CO" sz="3000" b="1">
                <a:solidFill>
                  <a:srgbClr val="00FF00"/>
                </a:solidFill>
                <a:latin typeface="Tahoma" panose="020B0604030504040204" pitchFamily="34" charset="0"/>
              </a:rPr>
              <a:t>fin_si</a:t>
            </a:r>
          </a:p>
          <a:p>
            <a:pPr algn="l" eaLnBrk="0" hangingPunct="0"/>
            <a:r>
              <a:rPr lang="es-ES_tradnl" altLang="es-CO" sz="3000" b="1">
                <a:solidFill>
                  <a:srgbClr val="000099"/>
                </a:solidFill>
                <a:latin typeface="Tahoma" panose="020B0604030504040204" pitchFamily="34" charset="0"/>
              </a:rPr>
              <a:t>escribir (b)</a:t>
            </a:r>
          </a:p>
        </p:txBody>
      </p:sp>
      <p:sp>
        <p:nvSpPr>
          <p:cNvPr id="14" name="Rectangle 15">
            <a:extLst>
              <a:ext uri="{FF2B5EF4-FFF2-40B4-BE49-F238E27FC236}">
                <a16:creationId xmlns:a16="http://schemas.microsoft.com/office/drawing/2014/main" id="{6010A2C0-69FC-41C9-8051-F0EA2DC54BE4}"/>
              </a:ext>
            </a:extLst>
          </p:cNvPr>
          <p:cNvSpPr>
            <a:spLocks noChangeArrowheads="1"/>
          </p:cNvSpPr>
          <p:nvPr/>
        </p:nvSpPr>
        <p:spPr bwMode="auto">
          <a:xfrm>
            <a:off x="2408704" y="795803"/>
            <a:ext cx="2971800" cy="4495800"/>
          </a:xfrm>
          <a:prstGeom prst="rect">
            <a:avLst/>
          </a:prstGeom>
          <a:noFill/>
          <a:ln w="63500">
            <a:solidFill>
              <a:srgbClr val="3366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eaLnBrk="0" hangingPunct="0"/>
            <a:endParaRPr lang="es-ES_tradnl" altLang="es-CO" sz="3000" b="1">
              <a:solidFill>
                <a:srgbClr val="00FF00"/>
              </a:solidFill>
              <a:latin typeface="Tahoma" panose="020B0604030504040204" pitchFamily="34" charset="0"/>
            </a:endParaRPr>
          </a:p>
          <a:p>
            <a:pPr algn="l" eaLnBrk="0" hangingPunct="0"/>
            <a:r>
              <a:rPr lang="es-ES_tradnl" altLang="es-CO" sz="3000" b="1">
                <a:solidFill>
                  <a:srgbClr val="00FF00"/>
                </a:solidFill>
                <a:latin typeface="Tahoma" panose="020B0604030504040204" pitchFamily="34" charset="0"/>
              </a:rPr>
              <a:t>leer (a)</a:t>
            </a:r>
          </a:p>
          <a:p>
            <a:pPr algn="l" eaLnBrk="0" hangingPunct="0"/>
            <a:r>
              <a:rPr lang="es-ES_tradnl" altLang="es-CO" sz="3000" b="1">
                <a:solidFill>
                  <a:srgbClr val="00FF00"/>
                </a:solidFill>
                <a:latin typeface="Tahoma" panose="020B0604030504040204" pitchFamily="34" charset="0"/>
              </a:rPr>
              <a:t>si a &gt;0</a:t>
            </a:r>
          </a:p>
          <a:p>
            <a:pPr algn="l" eaLnBrk="0" hangingPunct="0"/>
            <a:r>
              <a:rPr lang="es-ES_tradnl" altLang="es-CO" sz="3000" b="1">
                <a:solidFill>
                  <a:srgbClr val="000099"/>
                </a:solidFill>
                <a:latin typeface="Tahoma" panose="020B0604030504040204" pitchFamily="34" charset="0"/>
              </a:rPr>
              <a:t>  entonces</a:t>
            </a:r>
            <a:r>
              <a:rPr lang="es-ES_tradnl" altLang="es-CO" sz="3000" b="1">
                <a:solidFill>
                  <a:srgbClr val="66FF33"/>
                </a:solidFill>
                <a:latin typeface="Tahoma" panose="020B0604030504040204" pitchFamily="34" charset="0"/>
              </a:rPr>
              <a:t>  </a:t>
            </a:r>
          </a:p>
          <a:p>
            <a:pPr algn="l" eaLnBrk="0" hangingPunct="0"/>
            <a:r>
              <a:rPr lang="es-ES_tradnl" altLang="es-CO" sz="3000" b="1">
                <a:solidFill>
                  <a:srgbClr val="66FF33"/>
                </a:solidFill>
                <a:latin typeface="Tahoma" panose="020B0604030504040204" pitchFamily="34" charset="0"/>
              </a:rPr>
              <a:t>    </a:t>
            </a:r>
          </a:p>
          <a:p>
            <a:pPr algn="l" eaLnBrk="0" hangingPunct="0"/>
            <a:r>
              <a:rPr lang="es-ES_tradnl" altLang="es-CO" sz="3000" b="1">
                <a:solidFill>
                  <a:srgbClr val="66FF33"/>
                </a:solidFill>
                <a:latin typeface="Tahoma" panose="020B0604030504040204" pitchFamily="34" charset="0"/>
              </a:rPr>
              <a:t>  sino </a:t>
            </a:r>
          </a:p>
          <a:p>
            <a:pPr algn="l" eaLnBrk="0" hangingPunct="0"/>
            <a:r>
              <a:rPr lang="es-ES_tradnl" altLang="es-CO" sz="3000" b="1">
                <a:solidFill>
                  <a:srgbClr val="00FF00"/>
                </a:solidFill>
                <a:latin typeface="Tahoma" panose="020B0604030504040204" pitchFamily="34" charset="0"/>
              </a:rPr>
              <a:t>    </a:t>
            </a:r>
            <a:endParaRPr lang="es-ES_tradnl" altLang="es-CO" sz="3000">
              <a:solidFill>
                <a:srgbClr val="00FF00"/>
              </a:solidFill>
              <a:latin typeface="Tahoma" panose="020B0604030504040204" pitchFamily="34" charset="0"/>
            </a:endParaRPr>
          </a:p>
          <a:p>
            <a:pPr algn="l" eaLnBrk="0" hangingPunct="0"/>
            <a:r>
              <a:rPr lang="es-ES_tradnl" altLang="es-CO" sz="3000" b="1">
                <a:solidFill>
                  <a:srgbClr val="00FF00"/>
                </a:solidFill>
                <a:latin typeface="Tahoma" panose="020B0604030504040204" pitchFamily="34" charset="0"/>
              </a:rPr>
              <a:t>fin_si</a:t>
            </a:r>
          </a:p>
          <a:p>
            <a:pPr algn="l" eaLnBrk="0" hangingPunct="0"/>
            <a:r>
              <a:rPr lang="es-ES_tradnl" altLang="es-CO" sz="3000" b="1">
                <a:solidFill>
                  <a:srgbClr val="00FF00"/>
                </a:solidFill>
                <a:latin typeface="Tahoma" panose="020B0604030504040204" pitchFamily="34" charset="0"/>
              </a:rPr>
              <a:t>escribir (b)</a:t>
            </a:r>
          </a:p>
          <a:p>
            <a:pPr algn="l" eaLnBrk="0" hangingPunct="0"/>
            <a:endParaRPr lang="es-ES_tradnl" altLang="es-CO" sz="3000" b="1">
              <a:solidFill>
                <a:srgbClr val="CC3399"/>
              </a:solidFill>
              <a:latin typeface="Tahoma" panose="020B0604030504040204" pitchFamily="34" charset="0"/>
            </a:endParaRPr>
          </a:p>
        </p:txBody>
      </p:sp>
      <p:graphicFrame>
        <p:nvGraphicFramePr>
          <p:cNvPr id="15" name="Object 16">
            <a:extLst>
              <a:ext uri="{FF2B5EF4-FFF2-40B4-BE49-F238E27FC236}">
                <a16:creationId xmlns:a16="http://schemas.microsoft.com/office/drawing/2014/main" id="{71588DEE-7372-4C5E-9601-96D5134506E0}"/>
              </a:ext>
            </a:extLst>
          </p:cNvPr>
          <p:cNvGraphicFramePr>
            <a:graphicFrameLocks noChangeAspect="1"/>
          </p:cNvGraphicFramePr>
          <p:nvPr>
            <p:extLst>
              <p:ext uri="{D42A27DB-BD31-4B8C-83A1-F6EECF244321}">
                <p14:modId xmlns:p14="http://schemas.microsoft.com/office/powerpoint/2010/main" val="2207373088"/>
              </p:ext>
            </p:extLst>
          </p:nvPr>
        </p:nvGraphicFramePr>
        <p:xfrm>
          <a:off x="6190129" y="1618128"/>
          <a:ext cx="2852738" cy="2895600"/>
        </p:xfrm>
        <a:graphic>
          <a:graphicData uri="http://schemas.openxmlformats.org/presentationml/2006/ole">
            <mc:AlternateContent xmlns:mc="http://schemas.openxmlformats.org/markup-compatibility/2006">
              <mc:Choice xmlns:v="urn:schemas-microsoft-com:vml" Requires="v">
                <p:oleObj spid="_x0000_s2063" name="Imagen" r:id="rId3" imgW="4755600" imgH="4827960" progId="MS_ClipArt_Gallery.2">
                  <p:embed/>
                </p:oleObj>
              </mc:Choice>
              <mc:Fallback>
                <p:oleObj name="Imagen" r:id="rId3" imgW="4755600" imgH="4827960" progId="MS_ClipArt_Gallery.2">
                  <p:embed/>
                  <p:pic>
                    <p:nvPicPr>
                      <p:cNvPr id="479248" name="Object 16">
                        <a:extLst>
                          <a:ext uri="{FF2B5EF4-FFF2-40B4-BE49-F238E27FC236}">
                            <a16:creationId xmlns:a16="http://schemas.microsoft.com/office/drawing/2014/main" id="{53B6F8F7-9E89-44C3-85D9-DCE0C66D378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90129" y="1618128"/>
                        <a:ext cx="2852738" cy="289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6" name="Rectangle 17">
            <a:extLst>
              <a:ext uri="{FF2B5EF4-FFF2-40B4-BE49-F238E27FC236}">
                <a16:creationId xmlns:a16="http://schemas.microsoft.com/office/drawing/2014/main" id="{1C093BEF-6B11-49B3-9BDD-940D051FECB1}"/>
              </a:ext>
            </a:extLst>
          </p:cNvPr>
          <p:cNvSpPr>
            <a:spLocks noChangeArrowheads="1"/>
          </p:cNvSpPr>
          <p:nvPr/>
        </p:nvSpPr>
        <p:spPr bwMode="auto">
          <a:xfrm>
            <a:off x="6418729" y="779928"/>
            <a:ext cx="2209800" cy="685800"/>
          </a:xfrm>
          <a:prstGeom prst="rect">
            <a:avLst/>
          </a:prstGeom>
          <a:noFill/>
          <a:ln>
            <a:noFill/>
          </a:ln>
          <a:effectLst/>
          <a:extLst>
            <a:ext uri="{909E8E84-426E-40DD-AFC4-6F175D3DCCD1}">
              <a14:hiddenFill xmlns:a14="http://schemas.microsoft.com/office/drawing/2010/main">
                <a:solidFill>
                  <a:srgbClr val="9FA5AF"/>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O"/>
          </a:p>
        </p:txBody>
      </p:sp>
      <p:sp>
        <p:nvSpPr>
          <p:cNvPr id="17" name="Text Box 18">
            <a:extLst>
              <a:ext uri="{FF2B5EF4-FFF2-40B4-BE49-F238E27FC236}">
                <a16:creationId xmlns:a16="http://schemas.microsoft.com/office/drawing/2014/main" id="{396724A0-71B7-4FB2-AEE3-2F9E7E3EB213}"/>
              </a:ext>
            </a:extLst>
          </p:cNvPr>
          <p:cNvSpPr txBox="1">
            <a:spLocks noChangeArrowheads="1"/>
          </p:cNvSpPr>
          <p:nvPr/>
        </p:nvSpPr>
        <p:spPr bwMode="auto">
          <a:xfrm>
            <a:off x="7104529" y="2456328"/>
            <a:ext cx="1066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spcBef>
                <a:spcPct val="50000"/>
              </a:spcBef>
            </a:pPr>
            <a:r>
              <a:rPr lang="es-ES_tradnl" altLang="es-CO" sz="3200" b="1">
                <a:solidFill>
                  <a:schemeClr val="bg1"/>
                </a:solidFill>
                <a:latin typeface="Tahoma" panose="020B0604030504040204" pitchFamily="34" charset="0"/>
              </a:rPr>
              <a:t>100</a:t>
            </a:r>
            <a:endParaRPr lang="es-ES_tradnl" altLang="es-CO" sz="2400">
              <a:solidFill>
                <a:schemeClr val="bg1"/>
              </a:solidFill>
              <a:latin typeface="Times New Roman" panose="02020603050405020304" pitchFamily="18" charset="0"/>
            </a:endParaRPr>
          </a:p>
        </p:txBody>
      </p:sp>
      <p:sp>
        <p:nvSpPr>
          <p:cNvPr id="18" name="Text Box 19">
            <a:extLst>
              <a:ext uri="{FF2B5EF4-FFF2-40B4-BE49-F238E27FC236}">
                <a16:creationId xmlns:a16="http://schemas.microsoft.com/office/drawing/2014/main" id="{9392C3C1-FA5B-45E6-833F-30281B786084}"/>
              </a:ext>
            </a:extLst>
          </p:cNvPr>
          <p:cNvSpPr txBox="1">
            <a:spLocks noChangeArrowheads="1"/>
          </p:cNvSpPr>
          <p:nvPr/>
        </p:nvSpPr>
        <p:spPr bwMode="auto">
          <a:xfrm>
            <a:off x="2380129" y="703729"/>
            <a:ext cx="27432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spcBef>
                <a:spcPct val="50000"/>
              </a:spcBef>
            </a:pPr>
            <a:r>
              <a:rPr lang="es-ES_tradnl" altLang="es-CO" sz="3000" b="1">
                <a:solidFill>
                  <a:srgbClr val="00FF00"/>
                </a:solidFill>
                <a:latin typeface="Tahoma" panose="020B0604030504040204" pitchFamily="34" charset="0"/>
              </a:rPr>
              <a:t>a, b: entero</a:t>
            </a:r>
          </a:p>
        </p:txBody>
      </p:sp>
    </p:spTree>
    <p:extLst>
      <p:ext uri="{BB962C8B-B14F-4D97-AF65-F5344CB8AC3E}">
        <p14:creationId xmlns:p14="http://schemas.microsoft.com/office/powerpoint/2010/main" val="3560445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
                                        </p:tgtEl>
                                        <p:attrNameLst>
                                          <p:attrName>style.visibility</p:attrName>
                                        </p:attrNameLst>
                                      </p:cBhvr>
                                      <p:to>
                                        <p:strVal val="visible"/>
                                      </p:to>
                                    </p:set>
                                  </p:childTnLst>
                                </p:cTn>
                              </p:par>
                            </p:childTnLst>
                          </p:cTn>
                        </p:par>
                        <p:par>
                          <p:cTn id="11" fill="hold">
                            <p:stCondLst>
                              <p:cond delay="500"/>
                            </p:stCondLst>
                            <p:childTnLst>
                              <p:par>
                                <p:cTn id="12" presetID="1" presetClass="entr" presetSubtype="0" fill="hold" grpId="0" nodeType="afterEffect">
                                  <p:stCondLst>
                                    <p:cond delay="0"/>
                                  </p:stCondLst>
                                  <p:childTnLst>
                                    <p:set>
                                      <p:cBhvr>
                                        <p:cTn id="13" dur="1" fill="hold">
                                          <p:stCondLst>
                                            <p:cond delay="499"/>
                                          </p:stCondLst>
                                        </p:cTn>
                                        <p:tgtEl>
                                          <p:spTgt spid="9"/>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499"/>
                                          </p:stCondLst>
                                        </p:cTn>
                                        <p:tgtEl>
                                          <p:spTgt spid="10"/>
                                        </p:tgtEl>
                                        <p:attrNameLst>
                                          <p:attrName>style.visibility</p:attrName>
                                        </p:attrNameLst>
                                      </p:cBhvr>
                                      <p:to>
                                        <p:strVal val="visible"/>
                                      </p:to>
                                    </p:set>
                                  </p:childTnLst>
                                </p:cTn>
                              </p:par>
                            </p:childTnLst>
                          </p:cTn>
                        </p:par>
                        <p:par>
                          <p:cTn id="18" fill="hold">
                            <p:stCondLst>
                              <p:cond delay="500"/>
                            </p:stCondLst>
                            <p:childTnLst>
                              <p:par>
                                <p:cTn id="19" presetID="1" presetClass="entr" presetSubtype="0" fill="hold" grpId="0" nodeType="afterEffect">
                                  <p:stCondLst>
                                    <p:cond delay="0"/>
                                  </p:stCondLst>
                                  <p:childTnLst>
                                    <p:set>
                                      <p:cBhvr>
                                        <p:cTn id="20" dur="1" fill="hold">
                                          <p:stCondLst>
                                            <p:cond delay="499"/>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1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14"/>
                                        </p:tgtEl>
                                        <p:attrNameLst>
                                          <p:attrName>style.visibility</p:attrName>
                                        </p:attrNameLst>
                                      </p:cBhvr>
                                      <p:to>
                                        <p:strVal val="visible"/>
                                      </p:to>
                                    </p:set>
                                  </p:childTnLst>
                                </p:cTn>
                              </p:par>
                            </p:childTnLst>
                          </p:cTn>
                        </p:par>
                        <p:par>
                          <p:cTn id="29" fill="hold">
                            <p:stCondLst>
                              <p:cond delay="500"/>
                            </p:stCondLst>
                            <p:childTnLst>
                              <p:par>
                                <p:cTn id="30" presetID="1" presetClass="entr" presetSubtype="0" fill="hold" nodeType="afterEffect">
                                  <p:stCondLst>
                                    <p:cond delay="0"/>
                                  </p:stCondLst>
                                  <p:childTnLst>
                                    <p:set>
                                      <p:cBhvr>
                                        <p:cTn id="31" dur="1" fill="hold">
                                          <p:stCondLst>
                                            <p:cond delay="499"/>
                                          </p:stCondLst>
                                        </p:cTn>
                                        <p:tgtEl>
                                          <p:spTgt spid="15"/>
                                        </p:tgtEl>
                                        <p:attrNameLst>
                                          <p:attrName>style.visibility</p:attrName>
                                        </p:attrNameLst>
                                      </p:cBhvr>
                                      <p:to>
                                        <p:strVal val="visible"/>
                                      </p:to>
                                    </p:set>
                                  </p:childTnLst>
                                </p:cTn>
                              </p:par>
                            </p:childTnLst>
                          </p:cTn>
                        </p:par>
                        <p:par>
                          <p:cTn id="32" fill="hold">
                            <p:stCondLst>
                              <p:cond delay="1000"/>
                            </p:stCondLst>
                            <p:childTnLst>
                              <p:par>
                                <p:cTn id="33" presetID="1" presetClass="entr" presetSubtype="0" fill="hold" nodeType="afterEffect">
                                  <p:stCondLst>
                                    <p:cond delay="0"/>
                                  </p:stCondLst>
                                  <p:childTnLst>
                                    <p:set>
                                      <p:cBhvr>
                                        <p:cTn id="34" dur="1" fill="hold">
                                          <p:stCondLst>
                                            <p:cond delay="499"/>
                                          </p:stCondLst>
                                        </p:cTn>
                                        <p:tgtEl>
                                          <p:spTgt spid="16"/>
                                        </p:tgtEl>
                                        <p:attrNameLst>
                                          <p:attrName>style.visibility</p:attrName>
                                        </p:attrNameLst>
                                      </p:cBhvr>
                                      <p:to>
                                        <p:strVal val="visible"/>
                                      </p:to>
                                    </p:set>
                                  </p:childTnLst>
                                </p:cTn>
                              </p:par>
                            </p:childTnLst>
                          </p:cTn>
                        </p:par>
                        <p:par>
                          <p:cTn id="35" fill="hold">
                            <p:stCondLst>
                              <p:cond delay="1500"/>
                            </p:stCondLst>
                            <p:childTnLst>
                              <p:par>
                                <p:cTn id="36" presetID="1" presetClass="entr" presetSubtype="0" fill="hold" grpId="0" nodeType="afterEffect">
                                  <p:stCondLst>
                                    <p:cond delay="0"/>
                                  </p:stCondLst>
                                  <p:childTnLst>
                                    <p:set>
                                      <p:cBhvr>
                                        <p:cTn id="37" dur="1" fill="hold">
                                          <p:stCondLst>
                                            <p:cond delay="499"/>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autoUpdateAnimBg="0"/>
      <p:bldP spid="9" grpId="0" animBg="1" autoUpdateAnimBg="0"/>
      <p:bldP spid="10" grpId="0" animBg="1" autoUpdateAnimBg="0"/>
      <p:bldP spid="11" grpId="0" animBg="1" autoUpdateAnimBg="0"/>
      <p:bldP spid="12" grpId="0" animBg="1" autoUpdateAnimBg="0"/>
      <p:bldP spid="13" grpId="0" animBg="1" autoUpdateAnimBg="0"/>
      <p:bldP spid="14" grpId="0" animBg="1" autoUpdateAnimBg="0"/>
      <p:bldP spid="17"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a:extLst>
              <a:ext uri="{FF2B5EF4-FFF2-40B4-BE49-F238E27FC236}">
                <a16:creationId xmlns:a16="http://schemas.microsoft.com/office/drawing/2014/main" id="{6A089BD0-305A-4AEF-B3E5-64A55F88D770}"/>
              </a:ext>
            </a:extLst>
          </p:cNvPr>
          <p:cNvSpPr>
            <a:spLocks noChangeArrowheads="1"/>
          </p:cNvSpPr>
          <p:nvPr/>
        </p:nvSpPr>
        <p:spPr bwMode="auto">
          <a:xfrm>
            <a:off x="3142456" y="2189070"/>
            <a:ext cx="5907088" cy="1752600"/>
          </a:xfrm>
          <a:prstGeom prst="roundRect">
            <a:avLst>
              <a:gd name="adj" fmla="val 16667"/>
            </a:avLst>
          </a:prstGeom>
          <a:gradFill rotWithShape="0">
            <a:gsLst>
              <a:gs pos="0">
                <a:srgbClr val="6600CC"/>
              </a:gs>
              <a:gs pos="100000">
                <a:srgbClr val="9999FF"/>
              </a:gs>
            </a:gsLst>
            <a:path path="rect">
              <a:fillToRect r="100000" b="100000"/>
            </a:path>
          </a:gradFill>
          <a:ln w="12700">
            <a:round/>
            <a:headEnd type="none" w="sm" len="sm"/>
            <a:tailEnd type="none" w="sm" len="sm"/>
          </a:ln>
          <a:effectLst/>
          <a:scene3d>
            <a:camera prst="legacyPerspectiveTopRight"/>
            <a:lightRig rig="legacyFlat3" dir="b"/>
          </a:scene3d>
          <a:sp3d extrusionH="887400" prstMaterial="legacyMatte">
            <a:bevelT w="13500" h="13500" prst="angle"/>
            <a:bevelB w="13500" h="13500" prst="angle"/>
            <a:extrusionClr>
              <a:srgbClr val="6600CC"/>
            </a:extrusionClr>
            <a:contourClr>
              <a:srgbClr val="6600CC"/>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eaLnBrk="0" hangingPunct="0"/>
            <a:r>
              <a:rPr lang="es-ES_tradnl" altLang="es-CO" sz="3200" b="1">
                <a:latin typeface="Tahoma" panose="020B0604030504040204" pitchFamily="34" charset="0"/>
              </a:rPr>
              <a:t>Dados tres números </a:t>
            </a:r>
          </a:p>
          <a:p>
            <a:pPr eaLnBrk="0" hangingPunct="0"/>
            <a:r>
              <a:rPr lang="es-ES_tradnl" altLang="es-CO" sz="3200" b="1">
                <a:latin typeface="Tahoma" panose="020B0604030504040204" pitchFamily="34" charset="0"/>
              </a:rPr>
              <a:t>enteros, calcular el máximo</a:t>
            </a:r>
            <a:endParaRPr lang="es-ES_tradnl" altLang="es-CO" sz="2000" b="1">
              <a:latin typeface="Times New Roman" panose="02020603050405020304" pitchFamily="18" charset="0"/>
            </a:endParaRPr>
          </a:p>
        </p:txBody>
      </p:sp>
    </p:spTree>
    <p:extLst>
      <p:ext uri="{BB962C8B-B14F-4D97-AF65-F5344CB8AC3E}">
        <p14:creationId xmlns:p14="http://schemas.microsoft.com/office/powerpoint/2010/main" val="461473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5C08F39C-C653-4845-872A-4C8D2DC185F9}"/>
              </a:ext>
            </a:extLst>
          </p:cNvPr>
          <p:cNvGrpSpPr>
            <a:grpSpLocks/>
          </p:cNvGrpSpPr>
          <p:nvPr/>
        </p:nvGrpSpPr>
        <p:grpSpPr bwMode="auto">
          <a:xfrm>
            <a:off x="7467600" y="2971800"/>
            <a:ext cx="3048000" cy="2362200"/>
            <a:chOff x="3744" y="1872"/>
            <a:chExt cx="1920" cy="1488"/>
          </a:xfrm>
        </p:grpSpPr>
        <p:sp>
          <p:nvSpPr>
            <p:cNvPr id="3" name="Rectangle 3">
              <a:extLst>
                <a:ext uri="{FF2B5EF4-FFF2-40B4-BE49-F238E27FC236}">
                  <a16:creationId xmlns:a16="http://schemas.microsoft.com/office/drawing/2014/main" id="{6DC9617C-2EA7-4BDA-931C-2911B67B10D4}"/>
                </a:ext>
              </a:extLst>
            </p:cNvPr>
            <p:cNvSpPr>
              <a:spLocks noChangeArrowheads="1"/>
            </p:cNvSpPr>
            <p:nvPr/>
          </p:nvSpPr>
          <p:spPr bwMode="auto">
            <a:xfrm>
              <a:off x="3744" y="1872"/>
              <a:ext cx="1920" cy="1488"/>
            </a:xfrm>
            <a:prstGeom prst="rect">
              <a:avLst/>
            </a:prstGeom>
            <a:solidFill>
              <a:srgbClr val="33CCFF"/>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es-ES" altLang="es-CO" sz="2400" b="1">
                  <a:latin typeface="Comic Sans MS" panose="030F0702030302020204" pitchFamily="66" charset="0"/>
                </a:rPr>
                <a:t>a       b       c</a:t>
              </a:r>
            </a:p>
            <a:p>
              <a:pPr eaLnBrk="0" hangingPunct="0"/>
              <a:endParaRPr lang="es-ES" altLang="es-CO" sz="2400">
                <a:latin typeface="Comic Sans MS" panose="030F0702030302020204" pitchFamily="66" charset="0"/>
              </a:endParaRPr>
            </a:p>
            <a:p>
              <a:pPr eaLnBrk="0" hangingPunct="0"/>
              <a:endParaRPr lang="es-ES" altLang="es-CO" sz="2400">
                <a:latin typeface="Comic Sans MS" panose="030F0702030302020204" pitchFamily="66" charset="0"/>
              </a:endParaRPr>
            </a:p>
            <a:p>
              <a:pPr eaLnBrk="0" hangingPunct="0"/>
              <a:r>
                <a:rPr lang="es-ES" altLang="es-CO" sz="2400">
                  <a:latin typeface="Comic Sans MS" panose="030F0702030302020204" pitchFamily="66" charset="0"/>
                </a:rPr>
                <a:t>mayor                    </a:t>
              </a:r>
            </a:p>
            <a:p>
              <a:pPr eaLnBrk="0" hangingPunct="0"/>
              <a:r>
                <a:rPr lang="es-ES" altLang="es-CO" sz="2400">
                  <a:latin typeface="Comic Sans MS" panose="030F0702030302020204" pitchFamily="66" charset="0"/>
                </a:rPr>
                <a:t>                    </a:t>
              </a:r>
            </a:p>
          </p:txBody>
        </p:sp>
        <p:sp>
          <p:nvSpPr>
            <p:cNvPr id="4" name="Text Box 4">
              <a:extLst>
                <a:ext uri="{FF2B5EF4-FFF2-40B4-BE49-F238E27FC236}">
                  <a16:creationId xmlns:a16="http://schemas.microsoft.com/office/drawing/2014/main" id="{352F35EE-6113-4633-A2C0-79AED98FC760}"/>
                </a:ext>
              </a:extLst>
            </p:cNvPr>
            <p:cNvSpPr txBox="1">
              <a:spLocks noChangeArrowheads="1"/>
            </p:cNvSpPr>
            <p:nvPr/>
          </p:nvSpPr>
          <p:spPr bwMode="auto">
            <a:xfrm>
              <a:off x="3792" y="2256"/>
              <a:ext cx="576" cy="291"/>
            </a:xfrm>
            <a:prstGeom prst="rect">
              <a:avLst/>
            </a:prstGeom>
            <a:noFill/>
            <a:ln w="38100">
              <a:solidFill>
                <a:schemeClr val="bg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spcBef>
                  <a:spcPct val="50000"/>
                </a:spcBef>
              </a:pPr>
              <a:r>
                <a:rPr lang="es-ES" altLang="es-CO" sz="2400">
                  <a:latin typeface="Comic Sans MS" panose="030F0702030302020204" pitchFamily="66" charset="0"/>
                </a:rPr>
                <a:t>XXX</a:t>
              </a:r>
            </a:p>
          </p:txBody>
        </p:sp>
        <p:sp>
          <p:nvSpPr>
            <p:cNvPr id="5" name="Text Box 5">
              <a:extLst>
                <a:ext uri="{FF2B5EF4-FFF2-40B4-BE49-F238E27FC236}">
                  <a16:creationId xmlns:a16="http://schemas.microsoft.com/office/drawing/2014/main" id="{F953580B-4CCC-43D0-AC9E-25AB8816AE88}"/>
                </a:ext>
              </a:extLst>
            </p:cNvPr>
            <p:cNvSpPr txBox="1">
              <a:spLocks noChangeArrowheads="1"/>
            </p:cNvSpPr>
            <p:nvPr/>
          </p:nvSpPr>
          <p:spPr bwMode="auto">
            <a:xfrm>
              <a:off x="4416" y="2256"/>
              <a:ext cx="576" cy="291"/>
            </a:xfrm>
            <a:prstGeom prst="rect">
              <a:avLst/>
            </a:prstGeom>
            <a:noFill/>
            <a:ln w="38100">
              <a:solidFill>
                <a:schemeClr val="bg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spcBef>
                  <a:spcPct val="50000"/>
                </a:spcBef>
              </a:pPr>
              <a:r>
                <a:rPr lang="es-ES" altLang="es-CO" sz="2400">
                  <a:latin typeface="Comic Sans MS" panose="030F0702030302020204" pitchFamily="66" charset="0"/>
                </a:rPr>
                <a:t>XXX</a:t>
              </a:r>
            </a:p>
          </p:txBody>
        </p:sp>
        <p:sp>
          <p:nvSpPr>
            <p:cNvPr id="6" name="Text Box 6">
              <a:extLst>
                <a:ext uri="{FF2B5EF4-FFF2-40B4-BE49-F238E27FC236}">
                  <a16:creationId xmlns:a16="http://schemas.microsoft.com/office/drawing/2014/main" id="{EB26B5D8-877F-4781-AD8B-4E2A7BABF270}"/>
                </a:ext>
              </a:extLst>
            </p:cNvPr>
            <p:cNvSpPr txBox="1">
              <a:spLocks noChangeArrowheads="1"/>
            </p:cNvSpPr>
            <p:nvPr/>
          </p:nvSpPr>
          <p:spPr bwMode="auto">
            <a:xfrm>
              <a:off x="5040" y="2256"/>
              <a:ext cx="576" cy="291"/>
            </a:xfrm>
            <a:prstGeom prst="rect">
              <a:avLst/>
            </a:prstGeom>
            <a:noFill/>
            <a:ln w="38100">
              <a:solidFill>
                <a:schemeClr val="bg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spcBef>
                  <a:spcPct val="50000"/>
                </a:spcBef>
              </a:pPr>
              <a:r>
                <a:rPr lang="es-ES" altLang="es-CO" sz="2400">
                  <a:latin typeface="Comic Sans MS" panose="030F0702030302020204" pitchFamily="66" charset="0"/>
                </a:rPr>
                <a:t>XXX</a:t>
              </a:r>
            </a:p>
          </p:txBody>
        </p:sp>
        <p:sp>
          <p:nvSpPr>
            <p:cNvPr id="7" name="Text Box 7">
              <a:extLst>
                <a:ext uri="{FF2B5EF4-FFF2-40B4-BE49-F238E27FC236}">
                  <a16:creationId xmlns:a16="http://schemas.microsoft.com/office/drawing/2014/main" id="{A10B9B8E-8B40-4537-8A35-83C97555F0FA}"/>
                </a:ext>
              </a:extLst>
            </p:cNvPr>
            <p:cNvSpPr txBox="1">
              <a:spLocks noChangeArrowheads="1"/>
            </p:cNvSpPr>
            <p:nvPr/>
          </p:nvSpPr>
          <p:spPr bwMode="auto">
            <a:xfrm>
              <a:off x="3840" y="2976"/>
              <a:ext cx="576" cy="291"/>
            </a:xfrm>
            <a:prstGeom prst="rect">
              <a:avLst/>
            </a:prstGeom>
            <a:noFill/>
            <a:ln w="38100">
              <a:solidFill>
                <a:schemeClr val="bg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spcBef>
                  <a:spcPct val="50000"/>
                </a:spcBef>
              </a:pPr>
              <a:r>
                <a:rPr lang="es-ES" altLang="es-CO" sz="2400">
                  <a:latin typeface="Comic Sans MS" panose="030F0702030302020204" pitchFamily="66" charset="0"/>
                </a:rPr>
                <a:t>XXX</a:t>
              </a:r>
            </a:p>
          </p:txBody>
        </p:sp>
      </p:grpSp>
      <p:sp>
        <p:nvSpPr>
          <p:cNvPr id="8" name="Text Box 9">
            <a:extLst>
              <a:ext uri="{FF2B5EF4-FFF2-40B4-BE49-F238E27FC236}">
                <a16:creationId xmlns:a16="http://schemas.microsoft.com/office/drawing/2014/main" id="{9A986A93-2C34-4E5A-8896-BD35A99CB68B}"/>
              </a:ext>
            </a:extLst>
          </p:cNvPr>
          <p:cNvSpPr txBox="1">
            <a:spLocks noChangeArrowheads="1"/>
          </p:cNvSpPr>
          <p:nvPr/>
        </p:nvSpPr>
        <p:spPr bwMode="auto">
          <a:xfrm>
            <a:off x="1752600" y="1268414"/>
            <a:ext cx="5181600" cy="5280025"/>
          </a:xfrm>
          <a:prstGeom prst="rect">
            <a:avLst/>
          </a:prstGeom>
          <a:gradFill rotWithShape="0">
            <a:gsLst>
              <a:gs pos="0">
                <a:srgbClr val="5454C6"/>
              </a:gs>
              <a:gs pos="100000">
                <a:srgbClr val="6666FF"/>
              </a:gs>
            </a:gsLst>
            <a:lin ang="5400000" scaled="1"/>
          </a:gradFill>
          <a:ln w="57150">
            <a:solidFill>
              <a:srgbClr val="333399"/>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lnSpc>
                <a:spcPct val="75000"/>
              </a:lnSpc>
            </a:pPr>
            <a:r>
              <a:rPr lang="es-ES_tradnl" altLang="es-CO" sz="2800" b="1">
                <a:solidFill>
                  <a:srgbClr val="99CCFF"/>
                </a:solidFill>
                <a:latin typeface="Tahoma" panose="020B0604030504040204" pitchFamily="34" charset="0"/>
              </a:rPr>
              <a:t>a, b, c : entero </a:t>
            </a:r>
          </a:p>
          <a:p>
            <a:pPr algn="l" eaLnBrk="0" hangingPunct="0">
              <a:lnSpc>
                <a:spcPct val="75000"/>
              </a:lnSpc>
            </a:pPr>
            <a:r>
              <a:rPr lang="es-ES_tradnl" altLang="es-CO" sz="2800" b="1">
                <a:solidFill>
                  <a:srgbClr val="99CCFF"/>
                </a:solidFill>
                <a:latin typeface="Tahoma" panose="020B0604030504040204" pitchFamily="34" charset="0"/>
              </a:rPr>
              <a:t>mayor: entero</a:t>
            </a:r>
          </a:p>
          <a:p>
            <a:pPr algn="l" eaLnBrk="0" hangingPunct="0">
              <a:lnSpc>
                <a:spcPct val="75000"/>
              </a:lnSpc>
            </a:pPr>
            <a:r>
              <a:rPr lang="es-ES_tradnl" altLang="es-CO" sz="2800" b="1">
                <a:latin typeface="Tahoma" panose="020B0604030504040204" pitchFamily="34" charset="0"/>
              </a:rPr>
              <a:t>leer (a) </a:t>
            </a:r>
          </a:p>
          <a:p>
            <a:pPr algn="l" eaLnBrk="0" hangingPunct="0">
              <a:lnSpc>
                <a:spcPct val="75000"/>
              </a:lnSpc>
            </a:pPr>
            <a:r>
              <a:rPr lang="es-ES_tradnl" altLang="es-CO" sz="2800" b="1">
                <a:latin typeface="Tahoma" panose="020B0604030504040204" pitchFamily="34" charset="0"/>
              </a:rPr>
              <a:t>leer (b)</a:t>
            </a:r>
          </a:p>
          <a:p>
            <a:pPr algn="l" eaLnBrk="0" hangingPunct="0">
              <a:lnSpc>
                <a:spcPct val="75000"/>
              </a:lnSpc>
            </a:pPr>
            <a:r>
              <a:rPr lang="es-ES_tradnl" altLang="es-CO" sz="2800" b="1">
                <a:latin typeface="Tahoma" panose="020B0604030504040204" pitchFamily="34" charset="0"/>
              </a:rPr>
              <a:t>leer (c)</a:t>
            </a:r>
          </a:p>
          <a:p>
            <a:pPr algn="l" eaLnBrk="0" hangingPunct="0">
              <a:lnSpc>
                <a:spcPct val="75000"/>
              </a:lnSpc>
            </a:pPr>
            <a:r>
              <a:rPr lang="es-ES_tradnl" altLang="es-CO" sz="2800" b="1">
                <a:latin typeface="Tahoma" panose="020B0604030504040204" pitchFamily="34" charset="0"/>
              </a:rPr>
              <a:t>si a</a:t>
            </a:r>
            <a:r>
              <a:rPr lang="es-ES_tradnl" altLang="es-CO" sz="2800">
                <a:latin typeface="Tahoma" panose="020B0604030504040204" pitchFamily="34" charset="0"/>
                <a:sym typeface="Symbol" panose="05050102010706020507" pitchFamily="18" charset="2"/>
              </a:rPr>
              <a:t>&gt;=</a:t>
            </a:r>
            <a:r>
              <a:rPr lang="es-ES_tradnl" altLang="es-CO" sz="2800" b="1">
                <a:latin typeface="Tahoma" panose="020B0604030504040204" pitchFamily="34" charset="0"/>
                <a:sym typeface="Symbol" panose="05050102010706020507" pitchFamily="18" charset="2"/>
              </a:rPr>
              <a:t>b</a:t>
            </a:r>
            <a:r>
              <a:rPr lang="es-ES_tradnl" altLang="es-CO" sz="2800">
                <a:latin typeface="Tahoma" panose="020B0604030504040204" pitchFamily="34" charset="0"/>
                <a:sym typeface="Symbol" panose="05050102010706020507" pitchFamily="18" charset="2"/>
              </a:rPr>
              <a:t> &amp; </a:t>
            </a:r>
            <a:r>
              <a:rPr lang="es-ES_tradnl" altLang="es-CO" sz="2800" b="1">
                <a:latin typeface="Tahoma" panose="020B0604030504040204" pitchFamily="34" charset="0"/>
                <a:sym typeface="Symbol" panose="05050102010706020507" pitchFamily="18" charset="2"/>
              </a:rPr>
              <a:t>a</a:t>
            </a:r>
            <a:r>
              <a:rPr lang="es-ES_tradnl" altLang="es-CO" sz="2800">
                <a:latin typeface="Tahoma" panose="020B0604030504040204" pitchFamily="34" charset="0"/>
                <a:sym typeface="Symbol" panose="05050102010706020507" pitchFamily="18" charset="2"/>
              </a:rPr>
              <a:t>&gt;=</a:t>
            </a:r>
            <a:r>
              <a:rPr lang="es-ES_tradnl" altLang="es-CO" sz="2800" b="1">
                <a:latin typeface="Tahoma" panose="020B0604030504040204" pitchFamily="34" charset="0"/>
                <a:sym typeface="Symbol" panose="05050102010706020507" pitchFamily="18" charset="2"/>
              </a:rPr>
              <a: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a</a:t>
            </a:r>
          </a:p>
          <a:p>
            <a:pPr algn="l" eaLnBrk="0" hangingPunct="0">
              <a:lnSpc>
                <a:spcPct val="75000"/>
              </a:lnSpc>
            </a:pPr>
            <a:r>
              <a:rPr lang="es-ES_tradnl" altLang="es-CO" sz="2800" b="1">
                <a:latin typeface="Tahoma" panose="020B0604030504040204" pitchFamily="34" charset="0"/>
                <a:sym typeface="Symbol" panose="05050102010706020507" pitchFamily="18" charset="2"/>
              </a:rPr>
              <a:t>sino</a:t>
            </a:r>
          </a:p>
          <a:p>
            <a:pPr algn="l" eaLnBrk="0" hangingPunct="0">
              <a:lnSpc>
                <a:spcPct val="75000"/>
              </a:lnSpc>
            </a:pPr>
            <a:r>
              <a:rPr lang="es-ES_tradnl" altLang="es-CO" sz="2800" b="1">
                <a:latin typeface="Tahoma" panose="020B0604030504040204" pitchFamily="34" charset="0"/>
              </a:rPr>
              <a:t>   si b</a:t>
            </a:r>
            <a:r>
              <a:rPr lang="es-ES_tradnl" altLang="es-CO" sz="2800">
                <a:latin typeface="Tahoma" panose="020B0604030504040204" pitchFamily="34" charset="0"/>
              </a:rPr>
              <a:t>&gt;=</a:t>
            </a:r>
            <a:r>
              <a:rPr lang="es-ES_tradnl" altLang="es-CO" sz="2800" b="1">
                <a:latin typeface="Tahoma" panose="020B0604030504040204" pitchFamily="34" charset="0"/>
                <a:sym typeface="Symbol" panose="05050102010706020507" pitchFamily="18" charset="2"/>
              </a:rPr>
              <a:t>a</a:t>
            </a:r>
            <a:r>
              <a:rPr lang="es-ES_tradnl" altLang="es-CO" sz="2800">
                <a:latin typeface="Tahoma" panose="020B0604030504040204" pitchFamily="34" charset="0"/>
                <a:sym typeface="Symbol" panose="05050102010706020507" pitchFamily="18" charset="2"/>
              </a:rPr>
              <a:t> &amp; </a:t>
            </a:r>
            <a:r>
              <a:rPr lang="es-ES_tradnl" altLang="es-CO" sz="2800" b="1">
                <a:latin typeface="Tahoma" panose="020B0604030504040204" pitchFamily="34" charset="0"/>
                <a:sym typeface="Symbol" panose="05050102010706020507" pitchFamily="18" charset="2"/>
              </a:rPr>
              <a:t>b</a:t>
            </a:r>
            <a:r>
              <a:rPr lang="es-ES_tradnl" altLang="es-CO" sz="2800">
                <a:latin typeface="Tahoma" panose="020B0604030504040204" pitchFamily="34" charset="0"/>
                <a:sym typeface="Symbol" panose="05050102010706020507" pitchFamily="18" charset="2"/>
              </a:rPr>
              <a:t>&gt;=</a:t>
            </a:r>
            <a:r>
              <a:rPr lang="es-ES_tradnl" altLang="es-CO" sz="2800" b="1">
                <a:latin typeface="Tahoma" panose="020B0604030504040204" pitchFamily="34" charset="0"/>
                <a:sym typeface="Symbol" panose="05050102010706020507" pitchFamily="18" charset="2"/>
              </a:rPr>
              <a: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b</a:t>
            </a:r>
          </a:p>
          <a:p>
            <a:pPr algn="l" eaLnBrk="0" hangingPunct="0">
              <a:lnSpc>
                <a:spcPct val="75000"/>
              </a:lnSpc>
            </a:pPr>
            <a:r>
              <a:rPr lang="es-ES_tradnl" altLang="es-CO" sz="2800" b="1">
                <a:latin typeface="Tahoma" panose="020B0604030504040204" pitchFamily="34" charset="0"/>
                <a:sym typeface="Symbol" panose="05050102010706020507" pitchFamily="18" charset="2"/>
              </a:rPr>
              <a:t>   sino</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c</a:t>
            </a:r>
          </a:p>
          <a:p>
            <a:pPr algn="l" eaLnBrk="0" hangingPunct="0">
              <a:lnSpc>
                <a:spcPct val="75000"/>
              </a:lnSpc>
            </a:pPr>
            <a:r>
              <a:rPr lang="es-ES_tradnl" altLang="es-CO" sz="2800" b="1">
                <a:latin typeface="Tahoma" panose="020B0604030504040204" pitchFamily="34" charset="0"/>
              </a:rPr>
              <a:t>   fin_si</a:t>
            </a:r>
          </a:p>
          <a:p>
            <a:pPr algn="l" eaLnBrk="0" hangingPunct="0">
              <a:lnSpc>
                <a:spcPct val="75000"/>
              </a:lnSpc>
            </a:pPr>
            <a:r>
              <a:rPr lang="es-ES_tradnl" altLang="es-CO" sz="2800" b="1">
                <a:latin typeface="Tahoma" panose="020B0604030504040204" pitchFamily="34" charset="0"/>
              </a:rPr>
              <a:t>fin_si</a:t>
            </a:r>
          </a:p>
          <a:p>
            <a:pPr algn="l" eaLnBrk="0" hangingPunct="0">
              <a:lnSpc>
                <a:spcPct val="75000"/>
              </a:lnSpc>
            </a:pPr>
            <a:r>
              <a:rPr lang="es-ES_tradnl" altLang="es-CO" sz="2800" b="1">
                <a:latin typeface="Tahoma" panose="020B0604030504040204" pitchFamily="34" charset="0"/>
              </a:rPr>
              <a:t>escribir (“maximo”)</a:t>
            </a:r>
          </a:p>
          <a:p>
            <a:pPr algn="l" eaLnBrk="0" hangingPunct="0">
              <a:lnSpc>
                <a:spcPct val="75000"/>
              </a:lnSpc>
            </a:pPr>
            <a:r>
              <a:rPr lang="es-ES_tradnl" altLang="es-CO" sz="2800" b="1">
                <a:latin typeface="Tahoma" panose="020B0604030504040204" pitchFamily="34" charset="0"/>
              </a:rPr>
              <a:t>escribir (mayor)</a:t>
            </a:r>
          </a:p>
        </p:txBody>
      </p:sp>
      <p:sp>
        <p:nvSpPr>
          <p:cNvPr id="9" name="Text Box 10">
            <a:extLst>
              <a:ext uri="{FF2B5EF4-FFF2-40B4-BE49-F238E27FC236}">
                <a16:creationId xmlns:a16="http://schemas.microsoft.com/office/drawing/2014/main" id="{5315E100-7FDA-4650-B2E9-2940507EE507}"/>
              </a:ext>
            </a:extLst>
          </p:cNvPr>
          <p:cNvSpPr txBox="1">
            <a:spLocks noChangeArrowheads="1"/>
          </p:cNvSpPr>
          <p:nvPr/>
        </p:nvSpPr>
        <p:spPr bwMode="auto">
          <a:xfrm>
            <a:off x="1752600" y="1268414"/>
            <a:ext cx="5181600" cy="5280025"/>
          </a:xfrm>
          <a:prstGeom prst="rect">
            <a:avLst/>
          </a:prstGeom>
          <a:gradFill rotWithShape="0">
            <a:gsLst>
              <a:gs pos="0">
                <a:srgbClr val="5454C6"/>
              </a:gs>
              <a:gs pos="100000">
                <a:srgbClr val="6666FF"/>
              </a:gs>
            </a:gsLst>
            <a:lin ang="5400000" scaled="1"/>
          </a:gradFill>
          <a:ln w="57150">
            <a:solidFill>
              <a:srgbClr val="333399"/>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lnSpc>
                <a:spcPct val="75000"/>
              </a:lnSpc>
            </a:pPr>
            <a:r>
              <a:rPr lang="es-ES_tradnl" altLang="es-CO" sz="2800" b="1">
                <a:solidFill>
                  <a:srgbClr val="99CCFF"/>
                </a:solidFill>
                <a:latin typeface="Tahoma" panose="020B0604030504040204" pitchFamily="34" charset="0"/>
              </a:rPr>
              <a:t>a, b, c : entero </a:t>
            </a:r>
          </a:p>
          <a:p>
            <a:pPr algn="l" eaLnBrk="0" hangingPunct="0">
              <a:lnSpc>
                <a:spcPct val="75000"/>
              </a:lnSpc>
            </a:pPr>
            <a:r>
              <a:rPr lang="es-ES_tradnl" altLang="es-CO" sz="2800" b="1">
                <a:solidFill>
                  <a:srgbClr val="99CCFF"/>
                </a:solidFill>
                <a:latin typeface="Tahoma" panose="020B0604030504040204" pitchFamily="34" charset="0"/>
              </a:rPr>
              <a:t>mayor: entero</a:t>
            </a:r>
          </a:p>
          <a:p>
            <a:pPr algn="l" eaLnBrk="0" hangingPunct="0">
              <a:lnSpc>
                <a:spcPct val="75000"/>
              </a:lnSpc>
            </a:pPr>
            <a:r>
              <a:rPr lang="es-ES_tradnl" altLang="es-CO" sz="2800" b="1">
                <a:solidFill>
                  <a:srgbClr val="99CCFF"/>
                </a:solidFill>
                <a:latin typeface="Tahoma" panose="020B0604030504040204" pitchFamily="34" charset="0"/>
              </a:rPr>
              <a:t>leer (a) </a:t>
            </a:r>
          </a:p>
          <a:p>
            <a:pPr algn="l" eaLnBrk="0" hangingPunct="0">
              <a:lnSpc>
                <a:spcPct val="75000"/>
              </a:lnSpc>
            </a:pPr>
            <a:r>
              <a:rPr lang="es-ES_tradnl" altLang="es-CO" sz="2800" b="1">
                <a:latin typeface="Tahoma" panose="020B0604030504040204" pitchFamily="34" charset="0"/>
              </a:rPr>
              <a:t>leer (b)</a:t>
            </a:r>
          </a:p>
          <a:p>
            <a:pPr algn="l" eaLnBrk="0" hangingPunct="0">
              <a:lnSpc>
                <a:spcPct val="75000"/>
              </a:lnSpc>
            </a:pPr>
            <a:r>
              <a:rPr lang="es-ES_tradnl" altLang="es-CO" sz="2800" b="1">
                <a:latin typeface="Tahoma" panose="020B0604030504040204" pitchFamily="34" charset="0"/>
              </a:rPr>
              <a:t>leer (c)</a:t>
            </a:r>
          </a:p>
          <a:p>
            <a:pPr algn="l" eaLnBrk="0" hangingPunct="0">
              <a:lnSpc>
                <a:spcPct val="75000"/>
              </a:lnSpc>
            </a:pPr>
            <a:r>
              <a:rPr lang="es-ES_tradnl" altLang="es-CO" sz="2800" b="1">
                <a:latin typeface="Tahoma" panose="020B0604030504040204" pitchFamily="34" charset="0"/>
              </a:rPr>
              <a:t>si a</a:t>
            </a:r>
            <a:r>
              <a:rPr lang="es-ES_tradnl" altLang="es-CO" sz="2800">
                <a:latin typeface="Tahoma" panose="020B0604030504040204" pitchFamily="34" charset="0"/>
                <a:sym typeface="Symbol" panose="05050102010706020507" pitchFamily="18" charset="2"/>
              </a:rPr>
              <a:t>&gt;=</a:t>
            </a:r>
            <a:r>
              <a:rPr lang="es-ES_tradnl" altLang="es-CO" sz="2800" b="1">
                <a:latin typeface="Tahoma" panose="020B0604030504040204" pitchFamily="34" charset="0"/>
                <a:sym typeface="Symbol" panose="05050102010706020507" pitchFamily="18" charset="2"/>
              </a:rPr>
              <a:t>b</a:t>
            </a:r>
            <a:r>
              <a:rPr lang="es-ES_tradnl" altLang="es-CO" sz="2800">
                <a:latin typeface="Tahoma" panose="020B0604030504040204" pitchFamily="34" charset="0"/>
                <a:sym typeface="Symbol" panose="05050102010706020507" pitchFamily="18" charset="2"/>
              </a:rPr>
              <a:t> &amp; </a:t>
            </a:r>
            <a:r>
              <a:rPr lang="es-ES_tradnl" altLang="es-CO" sz="2800" b="1">
                <a:latin typeface="Tahoma" panose="020B0604030504040204" pitchFamily="34" charset="0"/>
                <a:sym typeface="Symbol" panose="05050102010706020507" pitchFamily="18" charset="2"/>
              </a:rPr>
              <a:t>a</a:t>
            </a:r>
            <a:r>
              <a:rPr lang="es-ES_tradnl" altLang="es-CO" sz="2800">
                <a:latin typeface="Tahoma" panose="020B0604030504040204" pitchFamily="34" charset="0"/>
                <a:sym typeface="Symbol" panose="05050102010706020507" pitchFamily="18" charset="2"/>
              </a:rPr>
              <a:t>&gt;=</a:t>
            </a:r>
            <a:r>
              <a:rPr lang="es-ES_tradnl" altLang="es-CO" sz="2800" b="1">
                <a:latin typeface="Tahoma" panose="020B0604030504040204" pitchFamily="34" charset="0"/>
                <a:sym typeface="Symbol" panose="05050102010706020507" pitchFamily="18" charset="2"/>
              </a:rPr>
              <a: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a</a:t>
            </a:r>
          </a:p>
          <a:p>
            <a:pPr algn="l" eaLnBrk="0" hangingPunct="0">
              <a:lnSpc>
                <a:spcPct val="75000"/>
              </a:lnSpc>
            </a:pPr>
            <a:r>
              <a:rPr lang="es-ES_tradnl" altLang="es-CO" sz="2800" b="1">
                <a:latin typeface="Tahoma" panose="020B0604030504040204" pitchFamily="34" charset="0"/>
                <a:sym typeface="Symbol" panose="05050102010706020507" pitchFamily="18" charset="2"/>
              </a:rPr>
              <a:t>sino</a:t>
            </a:r>
          </a:p>
          <a:p>
            <a:pPr algn="l" eaLnBrk="0" hangingPunct="0">
              <a:lnSpc>
                <a:spcPct val="75000"/>
              </a:lnSpc>
            </a:pPr>
            <a:r>
              <a:rPr lang="es-ES_tradnl" altLang="es-CO" sz="2800" b="1">
                <a:latin typeface="Tahoma" panose="020B0604030504040204" pitchFamily="34" charset="0"/>
              </a:rPr>
              <a:t>   si b</a:t>
            </a:r>
            <a:r>
              <a:rPr lang="es-ES_tradnl" altLang="es-CO" sz="2800">
                <a:latin typeface="Tahoma" panose="020B0604030504040204" pitchFamily="34" charset="0"/>
              </a:rPr>
              <a:t>&gt;=</a:t>
            </a:r>
            <a:r>
              <a:rPr lang="es-ES_tradnl" altLang="es-CO" sz="2800" b="1">
                <a:latin typeface="Tahoma" panose="020B0604030504040204" pitchFamily="34" charset="0"/>
                <a:sym typeface="Symbol" panose="05050102010706020507" pitchFamily="18" charset="2"/>
              </a:rPr>
              <a:t>a</a:t>
            </a:r>
            <a:r>
              <a:rPr lang="es-ES_tradnl" altLang="es-CO" sz="2800">
                <a:latin typeface="Tahoma" panose="020B0604030504040204" pitchFamily="34" charset="0"/>
                <a:sym typeface="Symbol" panose="05050102010706020507" pitchFamily="18" charset="2"/>
              </a:rPr>
              <a:t> &amp; </a:t>
            </a:r>
            <a:r>
              <a:rPr lang="es-ES_tradnl" altLang="es-CO" sz="2800" b="1">
                <a:latin typeface="Tahoma" panose="020B0604030504040204" pitchFamily="34" charset="0"/>
                <a:sym typeface="Symbol" panose="05050102010706020507" pitchFamily="18" charset="2"/>
              </a:rPr>
              <a:t>b</a:t>
            </a:r>
            <a:r>
              <a:rPr lang="es-ES_tradnl" altLang="es-CO" sz="2800">
                <a:latin typeface="Tahoma" panose="020B0604030504040204" pitchFamily="34" charset="0"/>
                <a:sym typeface="Symbol" panose="05050102010706020507" pitchFamily="18" charset="2"/>
              </a:rPr>
              <a:t>&gt;=</a:t>
            </a:r>
            <a:r>
              <a:rPr lang="es-ES_tradnl" altLang="es-CO" sz="2800" b="1">
                <a:latin typeface="Tahoma" panose="020B0604030504040204" pitchFamily="34" charset="0"/>
                <a:sym typeface="Symbol" panose="05050102010706020507" pitchFamily="18" charset="2"/>
              </a:rPr>
              <a: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b</a:t>
            </a:r>
          </a:p>
          <a:p>
            <a:pPr algn="l" eaLnBrk="0" hangingPunct="0">
              <a:lnSpc>
                <a:spcPct val="75000"/>
              </a:lnSpc>
            </a:pPr>
            <a:r>
              <a:rPr lang="es-ES_tradnl" altLang="es-CO" sz="2800" b="1">
                <a:latin typeface="Tahoma" panose="020B0604030504040204" pitchFamily="34" charset="0"/>
                <a:sym typeface="Symbol" panose="05050102010706020507" pitchFamily="18" charset="2"/>
              </a:rPr>
              <a:t>   sino</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c</a:t>
            </a:r>
          </a:p>
          <a:p>
            <a:pPr algn="l" eaLnBrk="0" hangingPunct="0">
              <a:lnSpc>
                <a:spcPct val="75000"/>
              </a:lnSpc>
            </a:pPr>
            <a:r>
              <a:rPr lang="es-ES_tradnl" altLang="es-CO" sz="2800" b="1">
                <a:latin typeface="Tahoma" panose="020B0604030504040204" pitchFamily="34" charset="0"/>
              </a:rPr>
              <a:t>   fin_si</a:t>
            </a:r>
          </a:p>
          <a:p>
            <a:pPr algn="l" eaLnBrk="0" hangingPunct="0">
              <a:lnSpc>
                <a:spcPct val="75000"/>
              </a:lnSpc>
            </a:pPr>
            <a:r>
              <a:rPr lang="es-ES_tradnl" altLang="es-CO" sz="2800" b="1">
                <a:latin typeface="Tahoma" panose="020B0604030504040204" pitchFamily="34" charset="0"/>
              </a:rPr>
              <a:t>fin_si</a:t>
            </a:r>
          </a:p>
          <a:p>
            <a:pPr algn="l" eaLnBrk="0" hangingPunct="0">
              <a:lnSpc>
                <a:spcPct val="75000"/>
              </a:lnSpc>
            </a:pPr>
            <a:r>
              <a:rPr lang="es-ES_tradnl" altLang="es-CO" sz="2800" b="1">
                <a:latin typeface="Tahoma" panose="020B0604030504040204" pitchFamily="34" charset="0"/>
              </a:rPr>
              <a:t>escribir (“maximo”)</a:t>
            </a:r>
          </a:p>
          <a:p>
            <a:pPr algn="l" eaLnBrk="0" hangingPunct="0">
              <a:lnSpc>
                <a:spcPct val="75000"/>
              </a:lnSpc>
            </a:pPr>
            <a:r>
              <a:rPr lang="es-ES_tradnl" altLang="es-CO" sz="2800" b="1">
                <a:latin typeface="Tahoma" panose="020B0604030504040204" pitchFamily="34" charset="0"/>
              </a:rPr>
              <a:t>escribir (mayor)</a:t>
            </a:r>
          </a:p>
        </p:txBody>
      </p:sp>
      <p:sp>
        <p:nvSpPr>
          <p:cNvPr id="10" name="Text Box 11">
            <a:extLst>
              <a:ext uri="{FF2B5EF4-FFF2-40B4-BE49-F238E27FC236}">
                <a16:creationId xmlns:a16="http://schemas.microsoft.com/office/drawing/2014/main" id="{034ABB75-C9D5-4926-97C0-2DC338FC3795}"/>
              </a:ext>
            </a:extLst>
          </p:cNvPr>
          <p:cNvSpPr txBox="1">
            <a:spLocks noChangeArrowheads="1"/>
          </p:cNvSpPr>
          <p:nvPr/>
        </p:nvSpPr>
        <p:spPr bwMode="auto">
          <a:xfrm>
            <a:off x="1752600" y="1268414"/>
            <a:ext cx="5181600" cy="5280025"/>
          </a:xfrm>
          <a:prstGeom prst="rect">
            <a:avLst/>
          </a:prstGeom>
          <a:gradFill rotWithShape="0">
            <a:gsLst>
              <a:gs pos="0">
                <a:srgbClr val="5454C6"/>
              </a:gs>
              <a:gs pos="100000">
                <a:srgbClr val="6666FF"/>
              </a:gs>
            </a:gsLst>
            <a:lin ang="5400000" scaled="1"/>
          </a:gradFill>
          <a:ln w="57150">
            <a:solidFill>
              <a:srgbClr val="333399"/>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lnSpc>
                <a:spcPct val="75000"/>
              </a:lnSpc>
            </a:pPr>
            <a:r>
              <a:rPr lang="es-ES_tradnl" altLang="es-CO" sz="2800" b="1">
                <a:solidFill>
                  <a:srgbClr val="99CCFF"/>
                </a:solidFill>
                <a:latin typeface="Tahoma" panose="020B0604030504040204" pitchFamily="34" charset="0"/>
              </a:rPr>
              <a:t>a, b, c : entero </a:t>
            </a:r>
          </a:p>
          <a:p>
            <a:pPr algn="l" eaLnBrk="0" hangingPunct="0">
              <a:lnSpc>
                <a:spcPct val="75000"/>
              </a:lnSpc>
            </a:pPr>
            <a:r>
              <a:rPr lang="es-ES_tradnl" altLang="es-CO" sz="2800" b="1">
                <a:solidFill>
                  <a:srgbClr val="99CCFF"/>
                </a:solidFill>
                <a:latin typeface="Tahoma" panose="020B0604030504040204" pitchFamily="34" charset="0"/>
              </a:rPr>
              <a:t>mayor: entero</a:t>
            </a:r>
          </a:p>
          <a:p>
            <a:pPr algn="l" eaLnBrk="0" hangingPunct="0">
              <a:lnSpc>
                <a:spcPct val="75000"/>
              </a:lnSpc>
            </a:pPr>
            <a:r>
              <a:rPr lang="es-ES_tradnl" altLang="es-CO" sz="2800" b="1">
                <a:solidFill>
                  <a:srgbClr val="99CCFF"/>
                </a:solidFill>
                <a:latin typeface="Tahoma" panose="020B0604030504040204" pitchFamily="34" charset="0"/>
              </a:rPr>
              <a:t>leer (a) </a:t>
            </a:r>
          </a:p>
          <a:p>
            <a:pPr algn="l" eaLnBrk="0" hangingPunct="0">
              <a:lnSpc>
                <a:spcPct val="75000"/>
              </a:lnSpc>
            </a:pPr>
            <a:r>
              <a:rPr lang="es-ES_tradnl" altLang="es-CO" sz="2800" b="1">
                <a:solidFill>
                  <a:srgbClr val="99CCFF"/>
                </a:solidFill>
                <a:latin typeface="Tahoma" panose="020B0604030504040204" pitchFamily="34" charset="0"/>
              </a:rPr>
              <a:t>leer (b)</a:t>
            </a:r>
          </a:p>
          <a:p>
            <a:pPr algn="l" eaLnBrk="0" hangingPunct="0">
              <a:lnSpc>
                <a:spcPct val="75000"/>
              </a:lnSpc>
            </a:pPr>
            <a:r>
              <a:rPr lang="es-ES_tradnl" altLang="es-CO" sz="2800" b="1">
                <a:latin typeface="Tahoma" panose="020B0604030504040204" pitchFamily="34" charset="0"/>
              </a:rPr>
              <a:t>leer (c)</a:t>
            </a:r>
          </a:p>
          <a:p>
            <a:pPr algn="l" eaLnBrk="0" hangingPunct="0">
              <a:lnSpc>
                <a:spcPct val="75000"/>
              </a:lnSpc>
            </a:pPr>
            <a:r>
              <a:rPr lang="es-ES_tradnl" altLang="es-CO" sz="2800" b="1">
                <a:latin typeface="Tahoma" panose="020B0604030504040204" pitchFamily="34" charset="0"/>
              </a:rPr>
              <a:t>si a</a:t>
            </a:r>
            <a:r>
              <a:rPr lang="es-ES_tradnl" altLang="es-CO" sz="2800">
                <a:latin typeface="Tahoma" panose="020B0604030504040204" pitchFamily="34" charset="0"/>
                <a:sym typeface="Symbol" panose="05050102010706020507" pitchFamily="18" charset="2"/>
              </a:rPr>
              <a:t>&gt;=</a:t>
            </a:r>
            <a:r>
              <a:rPr lang="es-ES_tradnl" altLang="es-CO" sz="2800" b="1">
                <a:latin typeface="Tahoma" panose="020B0604030504040204" pitchFamily="34" charset="0"/>
                <a:sym typeface="Symbol" panose="05050102010706020507" pitchFamily="18" charset="2"/>
              </a:rPr>
              <a:t>b</a:t>
            </a:r>
            <a:r>
              <a:rPr lang="es-ES_tradnl" altLang="es-CO" sz="2800">
                <a:latin typeface="Tahoma" panose="020B0604030504040204" pitchFamily="34" charset="0"/>
                <a:sym typeface="Symbol" panose="05050102010706020507" pitchFamily="18" charset="2"/>
              </a:rPr>
              <a:t> &amp; </a:t>
            </a:r>
            <a:r>
              <a:rPr lang="es-ES_tradnl" altLang="es-CO" sz="2800" b="1">
                <a:latin typeface="Tahoma" panose="020B0604030504040204" pitchFamily="34" charset="0"/>
                <a:sym typeface="Symbol" panose="05050102010706020507" pitchFamily="18" charset="2"/>
              </a:rPr>
              <a:t>a</a:t>
            </a:r>
            <a:r>
              <a:rPr lang="es-ES_tradnl" altLang="es-CO" sz="2800">
                <a:latin typeface="Tahoma" panose="020B0604030504040204" pitchFamily="34" charset="0"/>
                <a:sym typeface="Symbol" panose="05050102010706020507" pitchFamily="18" charset="2"/>
              </a:rPr>
              <a:t>&gt;=</a:t>
            </a:r>
            <a:r>
              <a:rPr lang="es-ES_tradnl" altLang="es-CO" sz="2800" b="1">
                <a:latin typeface="Tahoma" panose="020B0604030504040204" pitchFamily="34" charset="0"/>
                <a:sym typeface="Symbol" panose="05050102010706020507" pitchFamily="18" charset="2"/>
              </a:rPr>
              <a: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a</a:t>
            </a:r>
          </a:p>
          <a:p>
            <a:pPr algn="l" eaLnBrk="0" hangingPunct="0">
              <a:lnSpc>
                <a:spcPct val="75000"/>
              </a:lnSpc>
            </a:pPr>
            <a:r>
              <a:rPr lang="es-ES_tradnl" altLang="es-CO" sz="2800" b="1">
                <a:latin typeface="Tahoma" panose="020B0604030504040204" pitchFamily="34" charset="0"/>
                <a:sym typeface="Symbol" panose="05050102010706020507" pitchFamily="18" charset="2"/>
              </a:rPr>
              <a:t>sino</a:t>
            </a:r>
          </a:p>
          <a:p>
            <a:pPr algn="l" eaLnBrk="0" hangingPunct="0">
              <a:lnSpc>
                <a:spcPct val="75000"/>
              </a:lnSpc>
            </a:pPr>
            <a:r>
              <a:rPr lang="es-ES_tradnl" altLang="es-CO" sz="2800" b="1">
                <a:latin typeface="Tahoma" panose="020B0604030504040204" pitchFamily="34" charset="0"/>
              </a:rPr>
              <a:t>   si b</a:t>
            </a:r>
            <a:r>
              <a:rPr lang="es-ES_tradnl" altLang="es-CO" sz="2800">
                <a:latin typeface="Tahoma" panose="020B0604030504040204" pitchFamily="34" charset="0"/>
              </a:rPr>
              <a:t>&gt;=</a:t>
            </a:r>
            <a:r>
              <a:rPr lang="es-ES_tradnl" altLang="es-CO" sz="2800" b="1">
                <a:latin typeface="Tahoma" panose="020B0604030504040204" pitchFamily="34" charset="0"/>
                <a:sym typeface="Symbol" panose="05050102010706020507" pitchFamily="18" charset="2"/>
              </a:rPr>
              <a:t>a</a:t>
            </a:r>
            <a:r>
              <a:rPr lang="es-ES_tradnl" altLang="es-CO" sz="2800">
                <a:latin typeface="Tahoma" panose="020B0604030504040204" pitchFamily="34" charset="0"/>
                <a:sym typeface="Symbol" panose="05050102010706020507" pitchFamily="18" charset="2"/>
              </a:rPr>
              <a:t> &amp; </a:t>
            </a:r>
            <a:r>
              <a:rPr lang="es-ES_tradnl" altLang="es-CO" sz="2800" b="1">
                <a:latin typeface="Tahoma" panose="020B0604030504040204" pitchFamily="34" charset="0"/>
                <a:sym typeface="Symbol" panose="05050102010706020507" pitchFamily="18" charset="2"/>
              </a:rPr>
              <a:t>b</a:t>
            </a:r>
            <a:r>
              <a:rPr lang="es-ES_tradnl" altLang="es-CO" sz="2800">
                <a:latin typeface="Tahoma" panose="020B0604030504040204" pitchFamily="34" charset="0"/>
                <a:sym typeface="Symbol" panose="05050102010706020507" pitchFamily="18" charset="2"/>
              </a:rPr>
              <a:t>&gt;=</a:t>
            </a:r>
            <a:r>
              <a:rPr lang="es-ES_tradnl" altLang="es-CO" sz="2800" b="1">
                <a:latin typeface="Tahoma" panose="020B0604030504040204" pitchFamily="34" charset="0"/>
                <a:sym typeface="Symbol" panose="05050102010706020507" pitchFamily="18" charset="2"/>
              </a:rPr>
              <a: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b</a:t>
            </a:r>
          </a:p>
          <a:p>
            <a:pPr algn="l" eaLnBrk="0" hangingPunct="0">
              <a:lnSpc>
                <a:spcPct val="75000"/>
              </a:lnSpc>
            </a:pPr>
            <a:r>
              <a:rPr lang="es-ES_tradnl" altLang="es-CO" sz="2800" b="1">
                <a:latin typeface="Tahoma" panose="020B0604030504040204" pitchFamily="34" charset="0"/>
                <a:sym typeface="Symbol" panose="05050102010706020507" pitchFamily="18" charset="2"/>
              </a:rPr>
              <a:t>   sino</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c</a:t>
            </a:r>
          </a:p>
          <a:p>
            <a:pPr algn="l" eaLnBrk="0" hangingPunct="0">
              <a:lnSpc>
                <a:spcPct val="75000"/>
              </a:lnSpc>
            </a:pPr>
            <a:r>
              <a:rPr lang="es-ES_tradnl" altLang="es-CO" sz="2800" b="1">
                <a:latin typeface="Tahoma" panose="020B0604030504040204" pitchFamily="34" charset="0"/>
              </a:rPr>
              <a:t>   fin_si</a:t>
            </a:r>
          </a:p>
          <a:p>
            <a:pPr algn="l" eaLnBrk="0" hangingPunct="0">
              <a:lnSpc>
                <a:spcPct val="75000"/>
              </a:lnSpc>
            </a:pPr>
            <a:r>
              <a:rPr lang="es-ES_tradnl" altLang="es-CO" sz="2800" b="1">
                <a:latin typeface="Tahoma" panose="020B0604030504040204" pitchFamily="34" charset="0"/>
              </a:rPr>
              <a:t>fin_si</a:t>
            </a:r>
          </a:p>
          <a:p>
            <a:pPr algn="l" eaLnBrk="0" hangingPunct="0">
              <a:lnSpc>
                <a:spcPct val="75000"/>
              </a:lnSpc>
            </a:pPr>
            <a:r>
              <a:rPr lang="es-ES_tradnl" altLang="es-CO" sz="2800" b="1">
                <a:latin typeface="Tahoma" panose="020B0604030504040204" pitchFamily="34" charset="0"/>
              </a:rPr>
              <a:t>escribir (“maximo”)</a:t>
            </a:r>
          </a:p>
          <a:p>
            <a:pPr algn="l" eaLnBrk="0" hangingPunct="0">
              <a:lnSpc>
                <a:spcPct val="75000"/>
              </a:lnSpc>
            </a:pPr>
            <a:r>
              <a:rPr lang="es-ES_tradnl" altLang="es-CO" sz="2800" b="1">
                <a:latin typeface="Tahoma" panose="020B0604030504040204" pitchFamily="34" charset="0"/>
              </a:rPr>
              <a:t>escribir (mayor)</a:t>
            </a:r>
          </a:p>
        </p:txBody>
      </p:sp>
      <p:sp>
        <p:nvSpPr>
          <p:cNvPr id="11" name="Text Box 12">
            <a:extLst>
              <a:ext uri="{FF2B5EF4-FFF2-40B4-BE49-F238E27FC236}">
                <a16:creationId xmlns:a16="http://schemas.microsoft.com/office/drawing/2014/main" id="{D4C9FEDC-1754-4B58-83ED-DCC20C158E58}"/>
              </a:ext>
            </a:extLst>
          </p:cNvPr>
          <p:cNvSpPr txBox="1">
            <a:spLocks noChangeArrowheads="1"/>
          </p:cNvSpPr>
          <p:nvPr/>
        </p:nvSpPr>
        <p:spPr bwMode="auto">
          <a:xfrm>
            <a:off x="1752600" y="1268414"/>
            <a:ext cx="5181600" cy="5280025"/>
          </a:xfrm>
          <a:prstGeom prst="rect">
            <a:avLst/>
          </a:prstGeom>
          <a:gradFill rotWithShape="0">
            <a:gsLst>
              <a:gs pos="0">
                <a:srgbClr val="5454C6"/>
              </a:gs>
              <a:gs pos="100000">
                <a:srgbClr val="6666FF"/>
              </a:gs>
            </a:gsLst>
            <a:lin ang="5400000" scaled="1"/>
          </a:gradFill>
          <a:ln w="57150">
            <a:solidFill>
              <a:srgbClr val="333399"/>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lnSpc>
                <a:spcPct val="75000"/>
              </a:lnSpc>
            </a:pPr>
            <a:r>
              <a:rPr lang="es-ES_tradnl" altLang="es-CO" sz="2800" b="1">
                <a:solidFill>
                  <a:srgbClr val="99CCFF"/>
                </a:solidFill>
                <a:latin typeface="Tahoma" panose="020B0604030504040204" pitchFamily="34" charset="0"/>
              </a:rPr>
              <a:t>a, b, c : entero </a:t>
            </a:r>
          </a:p>
          <a:p>
            <a:pPr algn="l" eaLnBrk="0" hangingPunct="0">
              <a:lnSpc>
                <a:spcPct val="75000"/>
              </a:lnSpc>
            </a:pPr>
            <a:r>
              <a:rPr lang="es-ES_tradnl" altLang="es-CO" sz="2800" b="1">
                <a:solidFill>
                  <a:srgbClr val="99CCFF"/>
                </a:solidFill>
                <a:latin typeface="Tahoma" panose="020B0604030504040204" pitchFamily="34" charset="0"/>
              </a:rPr>
              <a:t>mayor: entero</a:t>
            </a:r>
          </a:p>
          <a:p>
            <a:pPr algn="l" eaLnBrk="0" hangingPunct="0">
              <a:lnSpc>
                <a:spcPct val="75000"/>
              </a:lnSpc>
            </a:pPr>
            <a:r>
              <a:rPr lang="es-ES_tradnl" altLang="es-CO" sz="2800" b="1">
                <a:solidFill>
                  <a:srgbClr val="99CCFF"/>
                </a:solidFill>
                <a:latin typeface="Tahoma" panose="020B0604030504040204" pitchFamily="34" charset="0"/>
              </a:rPr>
              <a:t>leer (a) </a:t>
            </a:r>
          </a:p>
          <a:p>
            <a:pPr algn="l" eaLnBrk="0" hangingPunct="0">
              <a:lnSpc>
                <a:spcPct val="75000"/>
              </a:lnSpc>
            </a:pPr>
            <a:r>
              <a:rPr lang="es-ES_tradnl" altLang="es-CO" sz="2800" b="1">
                <a:solidFill>
                  <a:srgbClr val="99CCFF"/>
                </a:solidFill>
                <a:latin typeface="Tahoma" panose="020B0604030504040204" pitchFamily="34" charset="0"/>
              </a:rPr>
              <a:t>leer (b)</a:t>
            </a:r>
          </a:p>
          <a:p>
            <a:pPr algn="l" eaLnBrk="0" hangingPunct="0">
              <a:lnSpc>
                <a:spcPct val="75000"/>
              </a:lnSpc>
            </a:pPr>
            <a:r>
              <a:rPr lang="es-ES_tradnl" altLang="es-CO" sz="2800" b="1">
                <a:solidFill>
                  <a:srgbClr val="99CCFF"/>
                </a:solidFill>
                <a:latin typeface="Tahoma" panose="020B0604030504040204" pitchFamily="34" charset="0"/>
              </a:rPr>
              <a:t>leer (c)</a:t>
            </a:r>
          </a:p>
          <a:p>
            <a:pPr algn="l" eaLnBrk="0" hangingPunct="0">
              <a:lnSpc>
                <a:spcPct val="75000"/>
              </a:lnSpc>
            </a:pPr>
            <a:r>
              <a:rPr lang="es-ES_tradnl" altLang="es-CO" sz="2800" b="1">
                <a:latin typeface="Tahoma" panose="020B0604030504040204" pitchFamily="34" charset="0"/>
              </a:rPr>
              <a:t>si a</a:t>
            </a:r>
            <a:r>
              <a:rPr lang="es-ES_tradnl" altLang="es-CO" sz="2800">
                <a:latin typeface="Tahoma" panose="020B0604030504040204" pitchFamily="34" charset="0"/>
                <a:sym typeface="Symbol" panose="05050102010706020507" pitchFamily="18" charset="2"/>
              </a:rPr>
              <a:t>&gt;=</a:t>
            </a:r>
            <a:r>
              <a:rPr lang="es-ES_tradnl" altLang="es-CO" sz="2800" b="1">
                <a:latin typeface="Tahoma" panose="020B0604030504040204" pitchFamily="34" charset="0"/>
                <a:sym typeface="Symbol" panose="05050102010706020507" pitchFamily="18" charset="2"/>
              </a:rPr>
              <a:t>b</a:t>
            </a:r>
            <a:r>
              <a:rPr lang="es-ES_tradnl" altLang="es-CO" sz="2800">
                <a:latin typeface="Tahoma" panose="020B0604030504040204" pitchFamily="34" charset="0"/>
                <a:sym typeface="Symbol" panose="05050102010706020507" pitchFamily="18" charset="2"/>
              </a:rPr>
              <a:t> &amp; </a:t>
            </a:r>
            <a:r>
              <a:rPr lang="es-ES_tradnl" altLang="es-CO" sz="2800" b="1">
                <a:latin typeface="Tahoma" panose="020B0604030504040204" pitchFamily="34" charset="0"/>
                <a:sym typeface="Symbol" panose="05050102010706020507" pitchFamily="18" charset="2"/>
              </a:rPr>
              <a:t>a</a:t>
            </a:r>
            <a:r>
              <a:rPr lang="es-ES_tradnl" altLang="es-CO" sz="2800">
                <a:latin typeface="Tahoma" panose="020B0604030504040204" pitchFamily="34" charset="0"/>
                <a:sym typeface="Symbol" panose="05050102010706020507" pitchFamily="18" charset="2"/>
              </a:rPr>
              <a:t>&gt;=</a:t>
            </a:r>
            <a:r>
              <a:rPr lang="es-ES_tradnl" altLang="es-CO" sz="2800" b="1">
                <a:latin typeface="Tahoma" panose="020B0604030504040204" pitchFamily="34" charset="0"/>
                <a:sym typeface="Symbol" panose="05050102010706020507" pitchFamily="18" charset="2"/>
              </a:rPr>
              <a: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a</a:t>
            </a:r>
          </a:p>
          <a:p>
            <a:pPr algn="l" eaLnBrk="0" hangingPunct="0">
              <a:lnSpc>
                <a:spcPct val="75000"/>
              </a:lnSpc>
            </a:pPr>
            <a:r>
              <a:rPr lang="es-ES_tradnl" altLang="es-CO" sz="2800" b="1">
                <a:latin typeface="Tahoma" panose="020B0604030504040204" pitchFamily="34" charset="0"/>
                <a:sym typeface="Symbol" panose="05050102010706020507" pitchFamily="18" charset="2"/>
              </a:rPr>
              <a:t>sino</a:t>
            </a:r>
          </a:p>
          <a:p>
            <a:pPr algn="l" eaLnBrk="0" hangingPunct="0">
              <a:lnSpc>
                <a:spcPct val="75000"/>
              </a:lnSpc>
            </a:pPr>
            <a:r>
              <a:rPr lang="es-ES_tradnl" altLang="es-CO" sz="2800" b="1">
                <a:latin typeface="Tahoma" panose="020B0604030504040204" pitchFamily="34" charset="0"/>
              </a:rPr>
              <a:t>   si b</a:t>
            </a:r>
            <a:r>
              <a:rPr lang="es-ES_tradnl" altLang="es-CO" sz="2800">
                <a:latin typeface="Tahoma" panose="020B0604030504040204" pitchFamily="34" charset="0"/>
              </a:rPr>
              <a:t>&gt;=</a:t>
            </a:r>
            <a:r>
              <a:rPr lang="es-ES_tradnl" altLang="es-CO" sz="2800" b="1">
                <a:latin typeface="Tahoma" panose="020B0604030504040204" pitchFamily="34" charset="0"/>
                <a:sym typeface="Symbol" panose="05050102010706020507" pitchFamily="18" charset="2"/>
              </a:rPr>
              <a:t>a</a:t>
            </a:r>
            <a:r>
              <a:rPr lang="es-ES_tradnl" altLang="es-CO" sz="2800">
                <a:latin typeface="Tahoma" panose="020B0604030504040204" pitchFamily="34" charset="0"/>
                <a:sym typeface="Symbol" panose="05050102010706020507" pitchFamily="18" charset="2"/>
              </a:rPr>
              <a:t> &amp; </a:t>
            </a:r>
            <a:r>
              <a:rPr lang="es-ES_tradnl" altLang="es-CO" sz="2800" b="1">
                <a:latin typeface="Tahoma" panose="020B0604030504040204" pitchFamily="34" charset="0"/>
                <a:sym typeface="Symbol" panose="05050102010706020507" pitchFamily="18" charset="2"/>
              </a:rPr>
              <a:t>b</a:t>
            </a:r>
            <a:r>
              <a:rPr lang="es-ES_tradnl" altLang="es-CO" sz="2800">
                <a:latin typeface="Tahoma" panose="020B0604030504040204" pitchFamily="34" charset="0"/>
                <a:sym typeface="Symbol" panose="05050102010706020507" pitchFamily="18" charset="2"/>
              </a:rPr>
              <a:t>&gt;=</a:t>
            </a:r>
            <a:r>
              <a:rPr lang="es-ES_tradnl" altLang="es-CO" sz="2800" b="1">
                <a:latin typeface="Tahoma" panose="020B0604030504040204" pitchFamily="34" charset="0"/>
                <a:sym typeface="Symbol" panose="05050102010706020507" pitchFamily="18" charset="2"/>
              </a:rPr>
              <a: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b</a:t>
            </a:r>
          </a:p>
          <a:p>
            <a:pPr algn="l" eaLnBrk="0" hangingPunct="0">
              <a:lnSpc>
                <a:spcPct val="75000"/>
              </a:lnSpc>
            </a:pPr>
            <a:r>
              <a:rPr lang="es-ES_tradnl" altLang="es-CO" sz="2800" b="1">
                <a:latin typeface="Tahoma" panose="020B0604030504040204" pitchFamily="34" charset="0"/>
                <a:sym typeface="Symbol" panose="05050102010706020507" pitchFamily="18" charset="2"/>
              </a:rPr>
              <a:t>   sino</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c</a:t>
            </a:r>
          </a:p>
          <a:p>
            <a:pPr algn="l" eaLnBrk="0" hangingPunct="0">
              <a:lnSpc>
                <a:spcPct val="75000"/>
              </a:lnSpc>
            </a:pPr>
            <a:r>
              <a:rPr lang="es-ES_tradnl" altLang="es-CO" sz="2800" b="1">
                <a:latin typeface="Tahoma" panose="020B0604030504040204" pitchFamily="34" charset="0"/>
              </a:rPr>
              <a:t>   fin_si</a:t>
            </a:r>
          </a:p>
          <a:p>
            <a:pPr algn="l" eaLnBrk="0" hangingPunct="0">
              <a:lnSpc>
                <a:spcPct val="75000"/>
              </a:lnSpc>
            </a:pPr>
            <a:r>
              <a:rPr lang="es-ES_tradnl" altLang="es-CO" sz="2800" b="1">
                <a:latin typeface="Tahoma" panose="020B0604030504040204" pitchFamily="34" charset="0"/>
              </a:rPr>
              <a:t>fin_si</a:t>
            </a:r>
          </a:p>
          <a:p>
            <a:pPr algn="l" eaLnBrk="0" hangingPunct="0">
              <a:lnSpc>
                <a:spcPct val="75000"/>
              </a:lnSpc>
            </a:pPr>
            <a:r>
              <a:rPr lang="es-ES_tradnl" altLang="es-CO" sz="2800" b="1">
                <a:latin typeface="Tahoma" panose="020B0604030504040204" pitchFamily="34" charset="0"/>
              </a:rPr>
              <a:t>escribir (“maximo”)</a:t>
            </a:r>
          </a:p>
          <a:p>
            <a:pPr algn="l" eaLnBrk="0" hangingPunct="0">
              <a:lnSpc>
                <a:spcPct val="75000"/>
              </a:lnSpc>
            </a:pPr>
            <a:r>
              <a:rPr lang="es-ES_tradnl" altLang="es-CO" sz="2800" b="1">
                <a:latin typeface="Tahoma" panose="020B0604030504040204" pitchFamily="34" charset="0"/>
              </a:rPr>
              <a:t>escribir (mayor)</a:t>
            </a:r>
          </a:p>
        </p:txBody>
      </p:sp>
      <p:sp>
        <p:nvSpPr>
          <p:cNvPr id="12" name="Text Box 13">
            <a:extLst>
              <a:ext uri="{FF2B5EF4-FFF2-40B4-BE49-F238E27FC236}">
                <a16:creationId xmlns:a16="http://schemas.microsoft.com/office/drawing/2014/main" id="{0CB695CA-5B08-4F06-A21B-F924CE26487F}"/>
              </a:ext>
            </a:extLst>
          </p:cNvPr>
          <p:cNvSpPr txBox="1">
            <a:spLocks noChangeArrowheads="1"/>
          </p:cNvSpPr>
          <p:nvPr/>
        </p:nvSpPr>
        <p:spPr bwMode="auto">
          <a:xfrm>
            <a:off x="1752600" y="1268414"/>
            <a:ext cx="5181600" cy="5280025"/>
          </a:xfrm>
          <a:prstGeom prst="rect">
            <a:avLst/>
          </a:prstGeom>
          <a:gradFill rotWithShape="0">
            <a:gsLst>
              <a:gs pos="0">
                <a:srgbClr val="5454C6"/>
              </a:gs>
              <a:gs pos="100000">
                <a:srgbClr val="6666FF"/>
              </a:gs>
            </a:gsLst>
            <a:lin ang="5400000" scaled="1"/>
          </a:gradFill>
          <a:ln w="57150">
            <a:solidFill>
              <a:srgbClr val="333399"/>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lnSpc>
                <a:spcPct val="75000"/>
              </a:lnSpc>
            </a:pPr>
            <a:r>
              <a:rPr lang="es-ES_tradnl" altLang="es-CO" sz="2800" b="1">
                <a:solidFill>
                  <a:srgbClr val="99CCFF"/>
                </a:solidFill>
                <a:latin typeface="Tahoma" panose="020B0604030504040204" pitchFamily="34" charset="0"/>
              </a:rPr>
              <a:t>a, b, c : entero </a:t>
            </a:r>
          </a:p>
          <a:p>
            <a:pPr algn="l" eaLnBrk="0" hangingPunct="0">
              <a:lnSpc>
                <a:spcPct val="75000"/>
              </a:lnSpc>
            </a:pPr>
            <a:r>
              <a:rPr lang="es-ES_tradnl" altLang="es-CO" sz="2800" b="1">
                <a:solidFill>
                  <a:srgbClr val="99CCFF"/>
                </a:solidFill>
                <a:latin typeface="Tahoma" panose="020B0604030504040204" pitchFamily="34" charset="0"/>
              </a:rPr>
              <a:t>mayor: entero</a:t>
            </a:r>
          </a:p>
          <a:p>
            <a:pPr algn="l" eaLnBrk="0" hangingPunct="0">
              <a:lnSpc>
                <a:spcPct val="75000"/>
              </a:lnSpc>
            </a:pPr>
            <a:r>
              <a:rPr lang="es-ES_tradnl" altLang="es-CO" sz="2800" b="1">
                <a:solidFill>
                  <a:srgbClr val="99CCFF"/>
                </a:solidFill>
                <a:latin typeface="Tahoma" panose="020B0604030504040204" pitchFamily="34" charset="0"/>
              </a:rPr>
              <a:t>leer (a) </a:t>
            </a:r>
          </a:p>
          <a:p>
            <a:pPr algn="l" eaLnBrk="0" hangingPunct="0">
              <a:lnSpc>
                <a:spcPct val="75000"/>
              </a:lnSpc>
            </a:pPr>
            <a:r>
              <a:rPr lang="es-ES_tradnl" altLang="es-CO" sz="2800" b="1">
                <a:solidFill>
                  <a:srgbClr val="99CCFF"/>
                </a:solidFill>
                <a:latin typeface="Tahoma" panose="020B0604030504040204" pitchFamily="34" charset="0"/>
              </a:rPr>
              <a:t>leer (b)</a:t>
            </a:r>
          </a:p>
          <a:p>
            <a:pPr algn="l" eaLnBrk="0" hangingPunct="0">
              <a:lnSpc>
                <a:spcPct val="75000"/>
              </a:lnSpc>
            </a:pPr>
            <a:r>
              <a:rPr lang="es-ES_tradnl" altLang="es-CO" sz="2800" b="1">
                <a:solidFill>
                  <a:srgbClr val="99CCFF"/>
                </a:solidFill>
                <a:latin typeface="Tahoma" panose="020B0604030504040204" pitchFamily="34" charset="0"/>
              </a:rPr>
              <a:t>leer (c)</a:t>
            </a:r>
          </a:p>
          <a:p>
            <a:pPr algn="l" eaLnBrk="0" hangingPunct="0">
              <a:lnSpc>
                <a:spcPct val="75000"/>
              </a:lnSpc>
            </a:pPr>
            <a:r>
              <a:rPr lang="es-ES_tradnl" altLang="es-CO" sz="2800" b="1">
                <a:solidFill>
                  <a:srgbClr val="99CCFF"/>
                </a:solidFill>
                <a:latin typeface="Tahoma" panose="020B0604030504040204" pitchFamily="34" charset="0"/>
              </a:rPr>
              <a:t>si a</a:t>
            </a:r>
            <a:r>
              <a:rPr lang="es-ES_tradnl" altLang="es-CO" sz="2800" b="1">
                <a:solidFill>
                  <a:srgbClr val="99CCFF"/>
                </a:solidFill>
                <a:latin typeface="Tahoma" panose="020B0604030504040204" pitchFamily="34" charset="0"/>
                <a:sym typeface="Symbol" panose="05050102010706020507" pitchFamily="18" charset="2"/>
              </a:rPr>
              <a:t>&gt;=b &amp; a&gt;=c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a</a:t>
            </a:r>
          </a:p>
          <a:p>
            <a:pPr algn="l" eaLnBrk="0" hangingPunct="0">
              <a:lnSpc>
                <a:spcPct val="75000"/>
              </a:lnSpc>
            </a:pPr>
            <a:r>
              <a:rPr lang="es-ES_tradnl" altLang="es-CO" sz="2800" b="1">
                <a:latin typeface="Tahoma" panose="020B0604030504040204" pitchFamily="34" charset="0"/>
                <a:sym typeface="Symbol" panose="05050102010706020507" pitchFamily="18" charset="2"/>
              </a:rPr>
              <a:t>sino</a:t>
            </a:r>
          </a:p>
          <a:p>
            <a:pPr algn="l" eaLnBrk="0" hangingPunct="0">
              <a:lnSpc>
                <a:spcPct val="75000"/>
              </a:lnSpc>
            </a:pPr>
            <a:r>
              <a:rPr lang="es-ES_tradnl" altLang="es-CO" sz="2800" b="1">
                <a:latin typeface="Tahoma" panose="020B0604030504040204" pitchFamily="34" charset="0"/>
              </a:rPr>
              <a:t>   si b</a:t>
            </a:r>
            <a:r>
              <a:rPr lang="es-ES_tradnl" altLang="es-CO" sz="2800">
                <a:latin typeface="Tahoma" panose="020B0604030504040204" pitchFamily="34" charset="0"/>
              </a:rPr>
              <a:t>&gt;=</a:t>
            </a:r>
            <a:r>
              <a:rPr lang="es-ES_tradnl" altLang="es-CO" sz="2800" b="1">
                <a:latin typeface="Tahoma" panose="020B0604030504040204" pitchFamily="34" charset="0"/>
                <a:sym typeface="Symbol" panose="05050102010706020507" pitchFamily="18" charset="2"/>
              </a:rPr>
              <a:t>a</a:t>
            </a:r>
            <a:r>
              <a:rPr lang="es-ES_tradnl" altLang="es-CO" sz="2800">
                <a:latin typeface="Tahoma" panose="020B0604030504040204" pitchFamily="34" charset="0"/>
                <a:sym typeface="Symbol" panose="05050102010706020507" pitchFamily="18" charset="2"/>
              </a:rPr>
              <a:t> &amp; </a:t>
            </a:r>
            <a:r>
              <a:rPr lang="es-ES_tradnl" altLang="es-CO" sz="2800" b="1">
                <a:latin typeface="Tahoma" panose="020B0604030504040204" pitchFamily="34" charset="0"/>
                <a:sym typeface="Symbol" panose="05050102010706020507" pitchFamily="18" charset="2"/>
              </a:rPr>
              <a:t>b</a:t>
            </a:r>
            <a:r>
              <a:rPr lang="es-ES_tradnl" altLang="es-CO" sz="2800">
                <a:latin typeface="Tahoma" panose="020B0604030504040204" pitchFamily="34" charset="0"/>
                <a:sym typeface="Symbol" panose="05050102010706020507" pitchFamily="18" charset="2"/>
              </a:rPr>
              <a:t>&gt;=</a:t>
            </a:r>
            <a:r>
              <a:rPr lang="es-ES_tradnl" altLang="es-CO" sz="2800" b="1">
                <a:latin typeface="Tahoma" panose="020B0604030504040204" pitchFamily="34" charset="0"/>
                <a:sym typeface="Symbol" panose="05050102010706020507" pitchFamily="18" charset="2"/>
              </a:rPr>
              <a: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b</a:t>
            </a:r>
          </a:p>
          <a:p>
            <a:pPr algn="l" eaLnBrk="0" hangingPunct="0">
              <a:lnSpc>
                <a:spcPct val="75000"/>
              </a:lnSpc>
            </a:pPr>
            <a:r>
              <a:rPr lang="es-ES_tradnl" altLang="es-CO" sz="2800" b="1">
                <a:latin typeface="Tahoma" panose="020B0604030504040204" pitchFamily="34" charset="0"/>
                <a:sym typeface="Symbol" panose="05050102010706020507" pitchFamily="18" charset="2"/>
              </a:rPr>
              <a:t>   sino</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c</a:t>
            </a:r>
          </a:p>
          <a:p>
            <a:pPr algn="l" eaLnBrk="0" hangingPunct="0">
              <a:lnSpc>
                <a:spcPct val="75000"/>
              </a:lnSpc>
            </a:pPr>
            <a:r>
              <a:rPr lang="es-ES_tradnl" altLang="es-CO" sz="2800" b="1">
                <a:latin typeface="Tahoma" panose="020B0604030504040204" pitchFamily="34" charset="0"/>
              </a:rPr>
              <a:t>   fin_si</a:t>
            </a:r>
          </a:p>
          <a:p>
            <a:pPr algn="l" eaLnBrk="0" hangingPunct="0">
              <a:lnSpc>
                <a:spcPct val="75000"/>
              </a:lnSpc>
            </a:pPr>
            <a:r>
              <a:rPr lang="es-ES_tradnl" altLang="es-CO" sz="2800" b="1">
                <a:latin typeface="Tahoma" panose="020B0604030504040204" pitchFamily="34" charset="0"/>
              </a:rPr>
              <a:t>fin_si</a:t>
            </a:r>
          </a:p>
          <a:p>
            <a:pPr algn="l" eaLnBrk="0" hangingPunct="0">
              <a:lnSpc>
                <a:spcPct val="75000"/>
              </a:lnSpc>
            </a:pPr>
            <a:r>
              <a:rPr lang="es-ES_tradnl" altLang="es-CO" sz="2800" b="1">
                <a:latin typeface="Tahoma" panose="020B0604030504040204" pitchFamily="34" charset="0"/>
              </a:rPr>
              <a:t>escribir (“maximo”)</a:t>
            </a:r>
          </a:p>
          <a:p>
            <a:pPr algn="l" eaLnBrk="0" hangingPunct="0">
              <a:lnSpc>
                <a:spcPct val="75000"/>
              </a:lnSpc>
            </a:pPr>
            <a:r>
              <a:rPr lang="es-ES_tradnl" altLang="es-CO" sz="2800" b="1">
                <a:latin typeface="Tahoma" panose="020B0604030504040204" pitchFamily="34" charset="0"/>
              </a:rPr>
              <a:t>escribir (mayor)</a:t>
            </a:r>
          </a:p>
        </p:txBody>
      </p:sp>
      <p:sp>
        <p:nvSpPr>
          <p:cNvPr id="13" name="Text Box 14">
            <a:extLst>
              <a:ext uri="{FF2B5EF4-FFF2-40B4-BE49-F238E27FC236}">
                <a16:creationId xmlns:a16="http://schemas.microsoft.com/office/drawing/2014/main" id="{B4B1469E-3928-406E-BF49-79D927D19B59}"/>
              </a:ext>
            </a:extLst>
          </p:cNvPr>
          <p:cNvSpPr txBox="1">
            <a:spLocks noChangeArrowheads="1"/>
          </p:cNvSpPr>
          <p:nvPr/>
        </p:nvSpPr>
        <p:spPr bwMode="auto">
          <a:xfrm>
            <a:off x="1752600" y="1268414"/>
            <a:ext cx="5181600" cy="5280025"/>
          </a:xfrm>
          <a:prstGeom prst="rect">
            <a:avLst/>
          </a:prstGeom>
          <a:gradFill rotWithShape="0">
            <a:gsLst>
              <a:gs pos="0">
                <a:srgbClr val="5454C6"/>
              </a:gs>
              <a:gs pos="100000">
                <a:srgbClr val="6666FF"/>
              </a:gs>
            </a:gsLst>
            <a:lin ang="5400000" scaled="1"/>
          </a:gradFill>
          <a:ln w="57150">
            <a:solidFill>
              <a:srgbClr val="333399"/>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lnSpc>
                <a:spcPct val="75000"/>
              </a:lnSpc>
            </a:pPr>
            <a:r>
              <a:rPr lang="es-ES_tradnl" altLang="es-CO" sz="2800" b="1">
                <a:solidFill>
                  <a:srgbClr val="99CCFF"/>
                </a:solidFill>
                <a:latin typeface="Tahoma" panose="020B0604030504040204" pitchFamily="34" charset="0"/>
              </a:rPr>
              <a:t>a, b, c : entero </a:t>
            </a:r>
          </a:p>
          <a:p>
            <a:pPr algn="l" eaLnBrk="0" hangingPunct="0">
              <a:lnSpc>
                <a:spcPct val="75000"/>
              </a:lnSpc>
            </a:pPr>
            <a:r>
              <a:rPr lang="es-ES_tradnl" altLang="es-CO" sz="2800" b="1">
                <a:solidFill>
                  <a:srgbClr val="99CCFF"/>
                </a:solidFill>
                <a:latin typeface="Tahoma" panose="020B0604030504040204" pitchFamily="34" charset="0"/>
              </a:rPr>
              <a:t>mayor: entero</a:t>
            </a:r>
          </a:p>
          <a:p>
            <a:pPr algn="l" eaLnBrk="0" hangingPunct="0">
              <a:lnSpc>
                <a:spcPct val="75000"/>
              </a:lnSpc>
            </a:pPr>
            <a:r>
              <a:rPr lang="es-ES_tradnl" altLang="es-CO" sz="2800" b="1">
                <a:solidFill>
                  <a:srgbClr val="99CCFF"/>
                </a:solidFill>
                <a:latin typeface="Tahoma" panose="020B0604030504040204" pitchFamily="34" charset="0"/>
              </a:rPr>
              <a:t>leer (a) </a:t>
            </a:r>
          </a:p>
          <a:p>
            <a:pPr algn="l" eaLnBrk="0" hangingPunct="0">
              <a:lnSpc>
                <a:spcPct val="75000"/>
              </a:lnSpc>
            </a:pPr>
            <a:r>
              <a:rPr lang="es-ES_tradnl" altLang="es-CO" sz="2800" b="1">
                <a:solidFill>
                  <a:srgbClr val="99CCFF"/>
                </a:solidFill>
                <a:latin typeface="Tahoma" panose="020B0604030504040204" pitchFamily="34" charset="0"/>
              </a:rPr>
              <a:t>leer (b)</a:t>
            </a:r>
          </a:p>
          <a:p>
            <a:pPr algn="l" eaLnBrk="0" hangingPunct="0">
              <a:lnSpc>
                <a:spcPct val="75000"/>
              </a:lnSpc>
            </a:pPr>
            <a:r>
              <a:rPr lang="es-ES_tradnl" altLang="es-CO" sz="2800" b="1">
                <a:solidFill>
                  <a:srgbClr val="99CCFF"/>
                </a:solidFill>
                <a:latin typeface="Tahoma" panose="020B0604030504040204" pitchFamily="34" charset="0"/>
              </a:rPr>
              <a:t>leer (c)</a:t>
            </a:r>
          </a:p>
          <a:p>
            <a:pPr algn="l" eaLnBrk="0" hangingPunct="0">
              <a:lnSpc>
                <a:spcPct val="75000"/>
              </a:lnSpc>
            </a:pPr>
            <a:r>
              <a:rPr lang="es-ES_tradnl" altLang="es-CO" sz="2800" b="1">
                <a:solidFill>
                  <a:srgbClr val="99CCFF"/>
                </a:solidFill>
                <a:latin typeface="Tahoma" panose="020B0604030504040204" pitchFamily="34" charset="0"/>
              </a:rPr>
              <a:t>si a</a:t>
            </a:r>
            <a:r>
              <a:rPr lang="es-ES_tradnl" altLang="es-CO" sz="2800" b="1">
                <a:solidFill>
                  <a:srgbClr val="99CCFF"/>
                </a:solidFill>
                <a:latin typeface="Tahoma" panose="020B0604030504040204" pitchFamily="34" charset="0"/>
                <a:sym typeface="Symbol" panose="05050102010706020507" pitchFamily="18" charset="2"/>
              </a:rPr>
              <a:t>&gt;=b &amp; a&gt;=c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a</a:t>
            </a:r>
          </a:p>
          <a:p>
            <a:pPr algn="l" eaLnBrk="0" hangingPunct="0">
              <a:lnSpc>
                <a:spcPct val="75000"/>
              </a:lnSpc>
            </a:pPr>
            <a:r>
              <a:rPr lang="es-ES_tradnl" altLang="es-CO" sz="2800" b="1">
                <a:solidFill>
                  <a:srgbClr val="99CCFF"/>
                </a:solidFill>
                <a:latin typeface="Tahoma" panose="020B0604030504040204" pitchFamily="34" charset="0"/>
                <a:sym typeface="Symbol" panose="05050102010706020507" pitchFamily="18" charset="2"/>
              </a:rPr>
              <a:t>sino</a:t>
            </a:r>
          </a:p>
          <a:p>
            <a:pPr algn="l" eaLnBrk="0" hangingPunct="0">
              <a:lnSpc>
                <a:spcPct val="75000"/>
              </a:lnSpc>
            </a:pPr>
            <a:r>
              <a:rPr lang="es-ES_tradnl" altLang="es-CO" sz="2800" b="1">
                <a:latin typeface="Tahoma" panose="020B0604030504040204" pitchFamily="34" charset="0"/>
              </a:rPr>
              <a:t>   si b</a:t>
            </a:r>
            <a:r>
              <a:rPr lang="es-ES_tradnl" altLang="es-CO" sz="2800">
                <a:latin typeface="Tahoma" panose="020B0604030504040204" pitchFamily="34" charset="0"/>
              </a:rPr>
              <a:t>&gt;=</a:t>
            </a:r>
            <a:r>
              <a:rPr lang="es-ES_tradnl" altLang="es-CO" sz="2800" b="1">
                <a:latin typeface="Tahoma" panose="020B0604030504040204" pitchFamily="34" charset="0"/>
                <a:sym typeface="Symbol" panose="05050102010706020507" pitchFamily="18" charset="2"/>
              </a:rPr>
              <a:t>a</a:t>
            </a:r>
            <a:r>
              <a:rPr lang="es-ES_tradnl" altLang="es-CO" sz="2800">
                <a:latin typeface="Tahoma" panose="020B0604030504040204" pitchFamily="34" charset="0"/>
                <a:sym typeface="Symbol" panose="05050102010706020507" pitchFamily="18" charset="2"/>
              </a:rPr>
              <a:t> &amp; </a:t>
            </a:r>
            <a:r>
              <a:rPr lang="es-ES_tradnl" altLang="es-CO" sz="2800" b="1">
                <a:latin typeface="Tahoma" panose="020B0604030504040204" pitchFamily="34" charset="0"/>
                <a:sym typeface="Symbol" panose="05050102010706020507" pitchFamily="18" charset="2"/>
              </a:rPr>
              <a:t>b</a:t>
            </a:r>
            <a:r>
              <a:rPr lang="es-ES_tradnl" altLang="es-CO" sz="2800">
                <a:latin typeface="Tahoma" panose="020B0604030504040204" pitchFamily="34" charset="0"/>
                <a:sym typeface="Symbol" panose="05050102010706020507" pitchFamily="18" charset="2"/>
              </a:rPr>
              <a:t>&gt;=</a:t>
            </a:r>
            <a:r>
              <a:rPr lang="es-ES_tradnl" altLang="es-CO" sz="2800" b="1">
                <a:latin typeface="Tahoma" panose="020B0604030504040204" pitchFamily="34" charset="0"/>
                <a:sym typeface="Symbol" panose="05050102010706020507" pitchFamily="18" charset="2"/>
              </a:rPr>
              <a: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b</a:t>
            </a:r>
          </a:p>
          <a:p>
            <a:pPr algn="l" eaLnBrk="0" hangingPunct="0">
              <a:lnSpc>
                <a:spcPct val="75000"/>
              </a:lnSpc>
            </a:pPr>
            <a:r>
              <a:rPr lang="es-ES_tradnl" altLang="es-CO" sz="2800" b="1">
                <a:latin typeface="Tahoma" panose="020B0604030504040204" pitchFamily="34" charset="0"/>
                <a:sym typeface="Symbol" panose="05050102010706020507" pitchFamily="18" charset="2"/>
              </a:rPr>
              <a:t>   sino</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c</a:t>
            </a:r>
          </a:p>
          <a:p>
            <a:pPr algn="l" eaLnBrk="0" hangingPunct="0">
              <a:lnSpc>
                <a:spcPct val="75000"/>
              </a:lnSpc>
            </a:pPr>
            <a:r>
              <a:rPr lang="es-ES_tradnl" altLang="es-CO" sz="2800" b="1">
                <a:latin typeface="Tahoma" panose="020B0604030504040204" pitchFamily="34" charset="0"/>
              </a:rPr>
              <a:t>   fin_si</a:t>
            </a:r>
          </a:p>
          <a:p>
            <a:pPr algn="l" eaLnBrk="0" hangingPunct="0">
              <a:lnSpc>
                <a:spcPct val="75000"/>
              </a:lnSpc>
            </a:pPr>
            <a:r>
              <a:rPr lang="es-ES_tradnl" altLang="es-CO" sz="2800" b="1">
                <a:latin typeface="Tahoma" panose="020B0604030504040204" pitchFamily="34" charset="0"/>
              </a:rPr>
              <a:t>fin_si</a:t>
            </a:r>
          </a:p>
          <a:p>
            <a:pPr algn="l" eaLnBrk="0" hangingPunct="0">
              <a:lnSpc>
                <a:spcPct val="75000"/>
              </a:lnSpc>
            </a:pPr>
            <a:r>
              <a:rPr lang="es-ES_tradnl" altLang="es-CO" sz="2800" b="1">
                <a:latin typeface="Tahoma" panose="020B0604030504040204" pitchFamily="34" charset="0"/>
              </a:rPr>
              <a:t>escribir (“maximo”)</a:t>
            </a:r>
          </a:p>
          <a:p>
            <a:pPr algn="l" eaLnBrk="0" hangingPunct="0">
              <a:lnSpc>
                <a:spcPct val="75000"/>
              </a:lnSpc>
            </a:pPr>
            <a:r>
              <a:rPr lang="es-ES_tradnl" altLang="es-CO" sz="2800" b="1">
                <a:latin typeface="Tahoma" panose="020B0604030504040204" pitchFamily="34" charset="0"/>
              </a:rPr>
              <a:t>escribir (mayor)</a:t>
            </a:r>
          </a:p>
        </p:txBody>
      </p:sp>
      <p:sp>
        <p:nvSpPr>
          <p:cNvPr id="14" name="Text Box 15">
            <a:extLst>
              <a:ext uri="{FF2B5EF4-FFF2-40B4-BE49-F238E27FC236}">
                <a16:creationId xmlns:a16="http://schemas.microsoft.com/office/drawing/2014/main" id="{9DF4327E-DA81-4C16-BC57-B84E9DEA5826}"/>
              </a:ext>
            </a:extLst>
          </p:cNvPr>
          <p:cNvSpPr txBox="1">
            <a:spLocks noChangeArrowheads="1"/>
          </p:cNvSpPr>
          <p:nvPr/>
        </p:nvSpPr>
        <p:spPr bwMode="auto">
          <a:xfrm>
            <a:off x="1752600" y="1268414"/>
            <a:ext cx="5181600" cy="5280025"/>
          </a:xfrm>
          <a:prstGeom prst="rect">
            <a:avLst/>
          </a:prstGeom>
          <a:gradFill rotWithShape="0">
            <a:gsLst>
              <a:gs pos="0">
                <a:srgbClr val="5454C6"/>
              </a:gs>
              <a:gs pos="100000">
                <a:srgbClr val="6666FF"/>
              </a:gs>
            </a:gsLst>
            <a:lin ang="5400000" scaled="1"/>
          </a:gradFill>
          <a:ln w="57150">
            <a:solidFill>
              <a:srgbClr val="333399"/>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lnSpc>
                <a:spcPct val="75000"/>
              </a:lnSpc>
            </a:pPr>
            <a:r>
              <a:rPr lang="es-ES_tradnl" altLang="es-CO" sz="2800" b="1">
                <a:solidFill>
                  <a:srgbClr val="99CCFF"/>
                </a:solidFill>
                <a:latin typeface="Tahoma" panose="020B0604030504040204" pitchFamily="34" charset="0"/>
              </a:rPr>
              <a:t>a, b, c : entero </a:t>
            </a:r>
          </a:p>
          <a:p>
            <a:pPr algn="l" eaLnBrk="0" hangingPunct="0">
              <a:lnSpc>
                <a:spcPct val="75000"/>
              </a:lnSpc>
            </a:pPr>
            <a:r>
              <a:rPr lang="es-ES_tradnl" altLang="es-CO" sz="2800" b="1">
                <a:solidFill>
                  <a:srgbClr val="99CCFF"/>
                </a:solidFill>
                <a:latin typeface="Tahoma" panose="020B0604030504040204" pitchFamily="34" charset="0"/>
              </a:rPr>
              <a:t>mayor: entero</a:t>
            </a:r>
          </a:p>
          <a:p>
            <a:pPr algn="l" eaLnBrk="0" hangingPunct="0">
              <a:lnSpc>
                <a:spcPct val="75000"/>
              </a:lnSpc>
            </a:pPr>
            <a:r>
              <a:rPr lang="es-ES_tradnl" altLang="es-CO" sz="2800" b="1">
                <a:solidFill>
                  <a:srgbClr val="99CCFF"/>
                </a:solidFill>
                <a:latin typeface="Tahoma" panose="020B0604030504040204" pitchFamily="34" charset="0"/>
              </a:rPr>
              <a:t>leer (a) </a:t>
            </a:r>
          </a:p>
          <a:p>
            <a:pPr algn="l" eaLnBrk="0" hangingPunct="0">
              <a:lnSpc>
                <a:spcPct val="75000"/>
              </a:lnSpc>
            </a:pPr>
            <a:r>
              <a:rPr lang="es-ES_tradnl" altLang="es-CO" sz="2800" b="1">
                <a:solidFill>
                  <a:srgbClr val="99CCFF"/>
                </a:solidFill>
                <a:latin typeface="Tahoma" panose="020B0604030504040204" pitchFamily="34" charset="0"/>
              </a:rPr>
              <a:t>leer (b)</a:t>
            </a:r>
          </a:p>
          <a:p>
            <a:pPr algn="l" eaLnBrk="0" hangingPunct="0">
              <a:lnSpc>
                <a:spcPct val="75000"/>
              </a:lnSpc>
            </a:pPr>
            <a:r>
              <a:rPr lang="es-ES_tradnl" altLang="es-CO" sz="2800" b="1">
                <a:solidFill>
                  <a:srgbClr val="99CCFF"/>
                </a:solidFill>
                <a:latin typeface="Tahoma" panose="020B0604030504040204" pitchFamily="34" charset="0"/>
              </a:rPr>
              <a:t>leer (c)</a:t>
            </a:r>
          </a:p>
          <a:p>
            <a:pPr algn="l" eaLnBrk="0" hangingPunct="0">
              <a:lnSpc>
                <a:spcPct val="75000"/>
              </a:lnSpc>
            </a:pPr>
            <a:r>
              <a:rPr lang="es-ES_tradnl" altLang="es-CO" sz="2800" b="1">
                <a:solidFill>
                  <a:srgbClr val="99CCFF"/>
                </a:solidFill>
                <a:latin typeface="Tahoma" panose="020B0604030504040204" pitchFamily="34" charset="0"/>
              </a:rPr>
              <a:t>si a</a:t>
            </a:r>
            <a:r>
              <a:rPr lang="es-ES_tradnl" altLang="es-CO" sz="2800" b="1">
                <a:solidFill>
                  <a:srgbClr val="99CCFF"/>
                </a:solidFill>
                <a:latin typeface="Tahoma" panose="020B0604030504040204" pitchFamily="34" charset="0"/>
                <a:sym typeface="Symbol" panose="05050102010706020507" pitchFamily="18" charset="2"/>
              </a:rPr>
              <a:t>&gt;=b &amp; a&gt;=c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a</a:t>
            </a:r>
          </a:p>
          <a:p>
            <a:pPr algn="l" eaLnBrk="0" hangingPunct="0">
              <a:lnSpc>
                <a:spcPct val="75000"/>
              </a:lnSpc>
            </a:pPr>
            <a:r>
              <a:rPr lang="es-ES_tradnl" altLang="es-CO" sz="2800" b="1">
                <a:solidFill>
                  <a:srgbClr val="99CCFF"/>
                </a:solidFill>
                <a:latin typeface="Tahoma" panose="020B0604030504040204" pitchFamily="34" charset="0"/>
                <a:sym typeface="Symbol" panose="05050102010706020507" pitchFamily="18" charset="2"/>
              </a:rPr>
              <a:t>sino</a:t>
            </a:r>
          </a:p>
          <a:p>
            <a:pPr algn="l" eaLnBrk="0" hangingPunct="0">
              <a:lnSpc>
                <a:spcPct val="75000"/>
              </a:lnSpc>
            </a:pPr>
            <a:r>
              <a:rPr lang="es-ES_tradnl" altLang="es-CO" sz="2800" b="1">
                <a:solidFill>
                  <a:srgbClr val="99CCFF"/>
                </a:solidFill>
                <a:latin typeface="Tahoma" panose="020B0604030504040204" pitchFamily="34" charset="0"/>
              </a:rPr>
              <a:t>   si b&gt;=</a:t>
            </a:r>
            <a:r>
              <a:rPr lang="es-ES_tradnl" altLang="es-CO" sz="2800" b="1">
                <a:solidFill>
                  <a:srgbClr val="99CCFF"/>
                </a:solidFill>
                <a:latin typeface="Tahoma" panose="020B0604030504040204" pitchFamily="34" charset="0"/>
                <a:sym typeface="Symbol" panose="05050102010706020507" pitchFamily="18" charset="2"/>
              </a:rPr>
              <a:t>a &amp; b&gt;=c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b</a:t>
            </a:r>
          </a:p>
          <a:p>
            <a:pPr algn="l" eaLnBrk="0" hangingPunct="0">
              <a:lnSpc>
                <a:spcPct val="75000"/>
              </a:lnSpc>
            </a:pPr>
            <a:r>
              <a:rPr lang="es-ES_tradnl" altLang="es-CO" sz="2800" b="1">
                <a:latin typeface="Tahoma" panose="020B0604030504040204" pitchFamily="34" charset="0"/>
                <a:sym typeface="Symbol" panose="05050102010706020507" pitchFamily="18" charset="2"/>
              </a:rPr>
              <a:t>   sino</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c</a:t>
            </a:r>
          </a:p>
          <a:p>
            <a:pPr algn="l" eaLnBrk="0" hangingPunct="0">
              <a:lnSpc>
                <a:spcPct val="75000"/>
              </a:lnSpc>
            </a:pPr>
            <a:r>
              <a:rPr lang="es-ES_tradnl" altLang="es-CO" sz="2800" b="1">
                <a:latin typeface="Tahoma" panose="020B0604030504040204" pitchFamily="34" charset="0"/>
              </a:rPr>
              <a:t>   fin_si</a:t>
            </a:r>
          </a:p>
          <a:p>
            <a:pPr algn="l" eaLnBrk="0" hangingPunct="0">
              <a:lnSpc>
                <a:spcPct val="75000"/>
              </a:lnSpc>
            </a:pPr>
            <a:r>
              <a:rPr lang="es-ES_tradnl" altLang="es-CO" sz="2800" b="1">
                <a:latin typeface="Tahoma" panose="020B0604030504040204" pitchFamily="34" charset="0"/>
              </a:rPr>
              <a:t>fin_si</a:t>
            </a:r>
          </a:p>
          <a:p>
            <a:pPr algn="l" eaLnBrk="0" hangingPunct="0">
              <a:lnSpc>
                <a:spcPct val="75000"/>
              </a:lnSpc>
            </a:pPr>
            <a:r>
              <a:rPr lang="es-ES_tradnl" altLang="es-CO" sz="2800" b="1">
                <a:latin typeface="Tahoma" panose="020B0604030504040204" pitchFamily="34" charset="0"/>
              </a:rPr>
              <a:t>escribir (“maximo”)</a:t>
            </a:r>
          </a:p>
          <a:p>
            <a:pPr algn="l" eaLnBrk="0" hangingPunct="0">
              <a:lnSpc>
                <a:spcPct val="75000"/>
              </a:lnSpc>
            </a:pPr>
            <a:r>
              <a:rPr lang="es-ES_tradnl" altLang="es-CO" sz="2800" b="1">
                <a:latin typeface="Tahoma" panose="020B0604030504040204" pitchFamily="34" charset="0"/>
              </a:rPr>
              <a:t>escribir (mayor)</a:t>
            </a:r>
          </a:p>
        </p:txBody>
      </p:sp>
      <p:sp>
        <p:nvSpPr>
          <p:cNvPr id="15" name="Text Box 16">
            <a:extLst>
              <a:ext uri="{FF2B5EF4-FFF2-40B4-BE49-F238E27FC236}">
                <a16:creationId xmlns:a16="http://schemas.microsoft.com/office/drawing/2014/main" id="{04C09AFF-2D39-4AB3-8058-E4D1C6912AF3}"/>
              </a:ext>
            </a:extLst>
          </p:cNvPr>
          <p:cNvSpPr txBox="1">
            <a:spLocks noChangeArrowheads="1"/>
          </p:cNvSpPr>
          <p:nvPr/>
        </p:nvSpPr>
        <p:spPr bwMode="auto">
          <a:xfrm>
            <a:off x="1752600" y="1268414"/>
            <a:ext cx="5181600" cy="5280025"/>
          </a:xfrm>
          <a:prstGeom prst="rect">
            <a:avLst/>
          </a:prstGeom>
          <a:gradFill rotWithShape="0">
            <a:gsLst>
              <a:gs pos="0">
                <a:srgbClr val="5454C6"/>
              </a:gs>
              <a:gs pos="100000">
                <a:srgbClr val="6666FF"/>
              </a:gs>
            </a:gsLst>
            <a:lin ang="5400000" scaled="1"/>
          </a:gradFill>
          <a:ln w="57150">
            <a:solidFill>
              <a:srgbClr val="333399"/>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lnSpc>
                <a:spcPct val="75000"/>
              </a:lnSpc>
            </a:pPr>
            <a:r>
              <a:rPr lang="es-ES_tradnl" altLang="es-CO" sz="2800" b="1">
                <a:solidFill>
                  <a:srgbClr val="99CCFF"/>
                </a:solidFill>
                <a:latin typeface="Tahoma" panose="020B0604030504040204" pitchFamily="34" charset="0"/>
              </a:rPr>
              <a:t>a, b, c : entero </a:t>
            </a:r>
          </a:p>
          <a:p>
            <a:pPr algn="l" eaLnBrk="0" hangingPunct="0">
              <a:lnSpc>
                <a:spcPct val="75000"/>
              </a:lnSpc>
            </a:pPr>
            <a:r>
              <a:rPr lang="es-ES_tradnl" altLang="es-CO" sz="2800" b="1">
                <a:solidFill>
                  <a:srgbClr val="99CCFF"/>
                </a:solidFill>
                <a:latin typeface="Tahoma" panose="020B0604030504040204" pitchFamily="34" charset="0"/>
              </a:rPr>
              <a:t>mayor: entero</a:t>
            </a:r>
          </a:p>
          <a:p>
            <a:pPr algn="l" eaLnBrk="0" hangingPunct="0">
              <a:lnSpc>
                <a:spcPct val="75000"/>
              </a:lnSpc>
            </a:pPr>
            <a:r>
              <a:rPr lang="es-ES_tradnl" altLang="es-CO" sz="2800" b="1">
                <a:solidFill>
                  <a:srgbClr val="99CCFF"/>
                </a:solidFill>
                <a:latin typeface="Tahoma" panose="020B0604030504040204" pitchFamily="34" charset="0"/>
              </a:rPr>
              <a:t>leer (a) </a:t>
            </a:r>
          </a:p>
          <a:p>
            <a:pPr algn="l" eaLnBrk="0" hangingPunct="0">
              <a:lnSpc>
                <a:spcPct val="75000"/>
              </a:lnSpc>
            </a:pPr>
            <a:r>
              <a:rPr lang="es-ES_tradnl" altLang="es-CO" sz="2800" b="1">
                <a:solidFill>
                  <a:srgbClr val="99CCFF"/>
                </a:solidFill>
                <a:latin typeface="Tahoma" panose="020B0604030504040204" pitchFamily="34" charset="0"/>
              </a:rPr>
              <a:t>leer (b)</a:t>
            </a:r>
          </a:p>
          <a:p>
            <a:pPr algn="l" eaLnBrk="0" hangingPunct="0">
              <a:lnSpc>
                <a:spcPct val="75000"/>
              </a:lnSpc>
            </a:pPr>
            <a:r>
              <a:rPr lang="es-ES_tradnl" altLang="es-CO" sz="2800" b="1">
                <a:solidFill>
                  <a:srgbClr val="99CCFF"/>
                </a:solidFill>
                <a:latin typeface="Tahoma" panose="020B0604030504040204" pitchFamily="34" charset="0"/>
              </a:rPr>
              <a:t>leer (c)</a:t>
            </a:r>
          </a:p>
          <a:p>
            <a:pPr algn="l" eaLnBrk="0" hangingPunct="0">
              <a:lnSpc>
                <a:spcPct val="75000"/>
              </a:lnSpc>
            </a:pPr>
            <a:r>
              <a:rPr lang="es-ES_tradnl" altLang="es-CO" sz="2800" b="1">
                <a:solidFill>
                  <a:srgbClr val="99CCFF"/>
                </a:solidFill>
                <a:latin typeface="Tahoma" panose="020B0604030504040204" pitchFamily="34" charset="0"/>
              </a:rPr>
              <a:t>si a</a:t>
            </a:r>
            <a:r>
              <a:rPr lang="es-ES_tradnl" altLang="es-CO" sz="2800" b="1">
                <a:solidFill>
                  <a:srgbClr val="99CCFF"/>
                </a:solidFill>
                <a:latin typeface="Tahoma" panose="020B0604030504040204" pitchFamily="34" charset="0"/>
                <a:sym typeface="Symbol" panose="05050102010706020507" pitchFamily="18" charset="2"/>
              </a:rPr>
              <a:t>&gt;=b &amp; a&gt;=c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a</a:t>
            </a:r>
          </a:p>
          <a:p>
            <a:pPr algn="l" eaLnBrk="0" hangingPunct="0">
              <a:lnSpc>
                <a:spcPct val="75000"/>
              </a:lnSpc>
            </a:pPr>
            <a:r>
              <a:rPr lang="es-ES_tradnl" altLang="es-CO" sz="2800" b="1">
                <a:solidFill>
                  <a:srgbClr val="99CCFF"/>
                </a:solidFill>
                <a:latin typeface="Tahoma" panose="020B0604030504040204" pitchFamily="34" charset="0"/>
                <a:sym typeface="Symbol" panose="05050102010706020507" pitchFamily="18" charset="2"/>
              </a:rPr>
              <a:t>sino</a:t>
            </a:r>
          </a:p>
          <a:p>
            <a:pPr algn="l" eaLnBrk="0" hangingPunct="0">
              <a:lnSpc>
                <a:spcPct val="75000"/>
              </a:lnSpc>
            </a:pPr>
            <a:r>
              <a:rPr lang="es-ES_tradnl" altLang="es-CO" sz="2800" b="1">
                <a:solidFill>
                  <a:srgbClr val="99CCFF"/>
                </a:solidFill>
                <a:latin typeface="Tahoma" panose="020B0604030504040204" pitchFamily="34" charset="0"/>
              </a:rPr>
              <a:t>   si b&gt;=</a:t>
            </a:r>
            <a:r>
              <a:rPr lang="es-ES_tradnl" altLang="es-CO" sz="2800" b="1">
                <a:solidFill>
                  <a:srgbClr val="99CCFF"/>
                </a:solidFill>
                <a:latin typeface="Tahoma" panose="020B0604030504040204" pitchFamily="34" charset="0"/>
                <a:sym typeface="Symbol" panose="05050102010706020507" pitchFamily="18" charset="2"/>
              </a:rPr>
              <a:t>a &amp; b&gt;=c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b</a:t>
            </a:r>
          </a:p>
          <a:p>
            <a:pPr algn="l" eaLnBrk="0" hangingPunct="0">
              <a:lnSpc>
                <a:spcPct val="75000"/>
              </a:lnSpc>
            </a:pPr>
            <a:r>
              <a:rPr lang="es-ES_tradnl" altLang="es-CO" sz="2800" b="1">
                <a:solidFill>
                  <a:srgbClr val="99CCFF"/>
                </a:solidFill>
                <a:latin typeface="Tahoma" panose="020B0604030504040204" pitchFamily="34" charset="0"/>
                <a:sym typeface="Symbol" panose="05050102010706020507" pitchFamily="18" charset="2"/>
              </a:rPr>
              <a:t>   sino</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c</a:t>
            </a:r>
          </a:p>
          <a:p>
            <a:pPr algn="l" eaLnBrk="0" hangingPunct="0">
              <a:lnSpc>
                <a:spcPct val="75000"/>
              </a:lnSpc>
            </a:pPr>
            <a:r>
              <a:rPr lang="es-ES_tradnl" altLang="es-CO" sz="2800" b="1">
                <a:latin typeface="Tahoma" panose="020B0604030504040204" pitchFamily="34" charset="0"/>
              </a:rPr>
              <a:t>   fin_si</a:t>
            </a:r>
          </a:p>
          <a:p>
            <a:pPr algn="l" eaLnBrk="0" hangingPunct="0">
              <a:lnSpc>
                <a:spcPct val="75000"/>
              </a:lnSpc>
            </a:pPr>
            <a:r>
              <a:rPr lang="es-ES_tradnl" altLang="es-CO" sz="2800" b="1">
                <a:latin typeface="Tahoma" panose="020B0604030504040204" pitchFamily="34" charset="0"/>
              </a:rPr>
              <a:t>fin_si</a:t>
            </a:r>
          </a:p>
          <a:p>
            <a:pPr algn="l" eaLnBrk="0" hangingPunct="0">
              <a:lnSpc>
                <a:spcPct val="75000"/>
              </a:lnSpc>
            </a:pPr>
            <a:r>
              <a:rPr lang="es-ES_tradnl" altLang="es-CO" sz="2800" b="1">
                <a:latin typeface="Tahoma" panose="020B0604030504040204" pitchFamily="34" charset="0"/>
              </a:rPr>
              <a:t>escribir (“maximo”)</a:t>
            </a:r>
          </a:p>
          <a:p>
            <a:pPr algn="l" eaLnBrk="0" hangingPunct="0">
              <a:lnSpc>
                <a:spcPct val="75000"/>
              </a:lnSpc>
            </a:pPr>
            <a:r>
              <a:rPr lang="es-ES_tradnl" altLang="es-CO" sz="2800" b="1">
                <a:latin typeface="Tahoma" panose="020B0604030504040204" pitchFamily="34" charset="0"/>
              </a:rPr>
              <a:t>escribir (mayor)</a:t>
            </a:r>
          </a:p>
        </p:txBody>
      </p:sp>
      <p:sp>
        <p:nvSpPr>
          <p:cNvPr id="16" name="Text Box 17">
            <a:extLst>
              <a:ext uri="{FF2B5EF4-FFF2-40B4-BE49-F238E27FC236}">
                <a16:creationId xmlns:a16="http://schemas.microsoft.com/office/drawing/2014/main" id="{209E6A01-C354-4A5C-96BB-BEC012DF2649}"/>
              </a:ext>
            </a:extLst>
          </p:cNvPr>
          <p:cNvSpPr txBox="1">
            <a:spLocks noChangeArrowheads="1"/>
          </p:cNvSpPr>
          <p:nvPr/>
        </p:nvSpPr>
        <p:spPr bwMode="auto">
          <a:xfrm>
            <a:off x="1752600" y="1268414"/>
            <a:ext cx="5181600" cy="5280025"/>
          </a:xfrm>
          <a:prstGeom prst="rect">
            <a:avLst/>
          </a:prstGeom>
          <a:gradFill rotWithShape="0">
            <a:gsLst>
              <a:gs pos="0">
                <a:srgbClr val="5454C6"/>
              </a:gs>
              <a:gs pos="100000">
                <a:srgbClr val="6666FF"/>
              </a:gs>
            </a:gsLst>
            <a:lin ang="5400000" scaled="1"/>
          </a:gradFill>
          <a:ln w="57150">
            <a:solidFill>
              <a:srgbClr val="333399"/>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lnSpc>
                <a:spcPct val="75000"/>
              </a:lnSpc>
            </a:pPr>
            <a:r>
              <a:rPr lang="es-ES_tradnl" altLang="es-CO" sz="2800" b="1">
                <a:solidFill>
                  <a:srgbClr val="99CCFF"/>
                </a:solidFill>
                <a:latin typeface="Tahoma" panose="020B0604030504040204" pitchFamily="34" charset="0"/>
              </a:rPr>
              <a:t>a, b, c : entero </a:t>
            </a:r>
          </a:p>
          <a:p>
            <a:pPr algn="l" eaLnBrk="0" hangingPunct="0">
              <a:lnSpc>
                <a:spcPct val="75000"/>
              </a:lnSpc>
            </a:pPr>
            <a:r>
              <a:rPr lang="es-ES_tradnl" altLang="es-CO" sz="2800" b="1">
                <a:solidFill>
                  <a:srgbClr val="99CCFF"/>
                </a:solidFill>
                <a:latin typeface="Tahoma" panose="020B0604030504040204" pitchFamily="34" charset="0"/>
              </a:rPr>
              <a:t>mayor: entero</a:t>
            </a:r>
          </a:p>
          <a:p>
            <a:pPr algn="l" eaLnBrk="0" hangingPunct="0">
              <a:lnSpc>
                <a:spcPct val="75000"/>
              </a:lnSpc>
            </a:pPr>
            <a:r>
              <a:rPr lang="es-ES_tradnl" altLang="es-CO" sz="2800" b="1">
                <a:solidFill>
                  <a:srgbClr val="99CCFF"/>
                </a:solidFill>
                <a:latin typeface="Tahoma" panose="020B0604030504040204" pitchFamily="34" charset="0"/>
              </a:rPr>
              <a:t>leer (a) </a:t>
            </a:r>
          </a:p>
          <a:p>
            <a:pPr algn="l" eaLnBrk="0" hangingPunct="0">
              <a:lnSpc>
                <a:spcPct val="75000"/>
              </a:lnSpc>
            </a:pPr>
            <a:r>
              <a:rPr lang="es-ES_tradnl" altLang="es-CO" sz="2800" b="1">
                <a:solidFill>
                  <a:srgbClr val="99CCFF"/>
                </a:solidFill>
                <a:latin typeface="Tahoma" panose="020B0604030504040204" pitchFamily="34" charset="0"/>
              </a:rPr>
              <a:t>leer (b)</a:t>
            </a:r>
          </a:p>
          <a:p>
            <a:pPr algn="l" eaLnBrk="0" hangingPunct="0">
              <a:lnSpc>
                <a:spcPct val="75000"/>
              </a:lnSpc>
            </a:pPr>
            <a:r>
              <a:rPr lang="es-ES_tradnl" altLang="es-CO" sz="2800" b="1">
                <a:solidFill>
                  <a:srgbClr val="99CCFF"/>
                </a:solidFill>
                <a:latin typeface="Tahoma" panose="020B0604030504040204" pitchFamily="34" charset="0"/>
              </a:rPr>
              <a:t>leer (c)</a:t>
            </a:r>
          </a:p>
          <a:p>
            <a:pPr algn="l" eaLnBrk="0" hangingPunct="0">
              <a:lnSpc>
                <a:spcPct val="75000"/>
              </a:lnSpc>
            </a:pPr>
            <a:r>
              <a:rPr lang="es-ES_tradnl" altLang="es-CO" sz="2800" b="1">
                <a:solidFill>
                  <a:srgbClr val="99CCFF"/>
                </a:solidFill>
                <a:latin typeface="Tahoma" panose="020B0604030504040204" pitchFamily="34" charset="0"/>
              </a:rPr>
              <a:t>si a</a:t>
            </a:r>
            <a:r>
              <a:rPr lang="es-ES_tradnl" altLang="es-CO" sz="2800" b="1">
                <a:solidFill>
                  <a:srgbClr val="99CCFF"/>
                </a:solidFill>
                <a:latin typeface="Tahoma" panose="020B0604030504040204" pitchFamily="34" charset="0"/>
                <a:sym typeface="Symbol" panose="05050102010706020507" pitchFamily="18" charset="2"/>
              </a:rPr>
              <a:t>&gt;=b &amp; a&gt;=c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a</a:t>
            </a:r>
          </a:p>
          <a:p>
            <a:pPr algn="l" eaLnBrk="0" hangingPunct="0">
              <a:lnSpc>
                <a:spcPct val="75000"/>
              </a:lnSpc>
            </a:pPr>
            <a:r>
              <a:rPr lang="es-ES_tradnl" altLang="es-CO" sz="2800" b="1">
                <a:solidFill>
                  <a:srgbClr val="99CCFF"/>
                </a:solidFill>
                <a:latin typeface="Tahoma" panose="020B0604030504040204" pitchFamily="34" charset="0"/>
                <a:sym typeface="Symbol" panose="05050102010706020507" pitchFamily="18" charset="2"/>
              </a:rPr>
              <a:t>sino</a:t>
            </a:r>
          </a:p>
          <a:p>
            <a:pPr algn="l" eaLnBrk="0" hangingPunct="0">
              <a:lnSpc>
                <a:spcPct val="75000"/>
              </a:lnSpc>
            </a:pPr>
            <a:r>
              <a:rPr lang="es-ES_tradnl" altLang="es-CO" sz="2800" b="1">
                <a:solidFill>
                  <a:srgbClr val="99CCFF"/>
                </a:solidFill>
                <a:latin typeface="Tahoma" panose="020B0604030504040204" pitchFamily="34" charset="0"/>
              </a:rPr>
              <a:t>   si b&gt;=</a:t>
            </a:r>
            <a:r>
              <a:rPr lang="es-ES_tradnl" altLang="es-CO" sz="2800" b="1">
                <a:solidFill>
                  <a:srgbClr val="99CCFF"/>
                </a:solidFill>
                <a:latin typeface="Tahoma" panose="020B0604030504040204" pitchFamily="34" charset="0"/>
                <a:sym typeface="Symbol" panose="05050102010706020507" pitchFamily="18" charset="2"/>
              </a:rPr>
              <a:t>a &amp; b&gt;=c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b</a:t>
            </a:r>
          </a:p>
          <a:p>
            <a:pPr algn="l" eaLnBrk="0" hangingPunct="0">
              <a:lnSpc>
                <a:spcPct val="75000"/>
              </a:lnSpc>
            </a:pPr>
            <a:r>
              <a:rPr lang="es-ES_tradnl" altLang="es-CO" sz="2800" b="1">
                <a:latin typeface="Tahoma" panose="020B0604030504040204" pitchFamily="34" charset="0"/>
                <a:sym typeface="Symbol" panose="05050102010706020507" pitchFamily="18" charset="2"/>
              </a:rPr>
              <a:t>   </a:t>
            </a:r>
            <a:r>
              <a:rPr lang="es-ES_tradnl" altLang="es-CO" sz="2800" b="1">
                <a:solidFill>
                  <a:srgbClr val="99CCFF"/>
                </a:solidFill>
                <a:latin typeface="Tahoma" panose="020B0604030504040204" pitchFamily="34" charset="0"/>
                <a:sym typeface="Symbol" panose="05050102010706020507" pitchFamily="18" charset="2"/>
              </a:rPr>
              <a:t>sino</a:t>
            </a:r>
          </a:p>
          <a:p>
            <a:pPr algn="l" eaLnBrk="0" hangingPunct="0">
              <a:lnSpc>
                <a:spcPct val="75000"/>
              </a:lnSpc>
            </a:pPr>
            <a:r>
              <a:rPr lang="es-ES_tradnl" altLang="es-CO" sz="2800" b="1">
                <a:solidFill>
                  <a:srgbClr val="99CCFF"/>
                </a:solidFill>
                <a:latin typeface="Tahoma" panose="020B0604030504040204" pitchFamily="34" charset="0"/>
                <a:sym typeface="Symbol" panose="05050102010706020507" pitchFamily="18" charset="2"/>
              </a:rPr>
              <a:t>       mayor := c</a:t>
            </a:r>
          </a:p>
          <a:p>
            <a:pPr algn="l" eaLnBrk="0" hangingPunct="0">
              <a:lnSpc>
                <a:spcPct val="75000"/>
              </a:lnSpc>
            </a:pPr>
            <a:r>
              <a:rPr lang="es-ES_tradnl" altLang="es-CO" sz="2800" b="1">
                <a:latin typeface="Tahoma" panose="020B0604030504040204" pitchFamily="34" charset="0"/>
              </a:rPr>
              <a:t>   fin_si</a:t>
            </a:r>
          </a:p>
          <a:p>
            <a:pPr algn="l" eaLnBrk="0" hangingPunct="0">
              <a:lnSpc>
                <a:spcPct val="75000"/>
              </a:lnSpc>
            </a:pPr>
            <a:r>
              <a:rPr lang="es-ES_tradnl" altLang="es-CO" sz="2800" b="1">
                <a:latin typeface="Tahoma" panose="020B0604030504040204" pitchFamily="34" charset="0"/>
              </a:rPr>
              <a:t>fin_si</a:t>
            </a:r>
          </a:p>
          <a:p>
            <a:pPr algn="l" eaLnBrk="0" hangingPunct="0">
              <a:lnSpc>
                <a:spcPct val="75000"/>
              </a:lnSpc>
            </a:pPr>
            <a:r>
              <a:rPr lang="es-ES_tradnl" altLang="es-CO" sz="2800" b="1">
                <a:latin typeface="Tahoma" panose="020B0604030504040204" pitchFamily="34" charset="0"/>
              </a:rPr>
              <a:t>escribir (“maximo”)</a:t>
            </a:r>
          </a:p>
          <a:p>
            <a:pPr algn="l" eaLnBrk="0" hangingPunct="0">
              <a:lnSpc>
                <a:spcPct val="75000"/>
              </a:lnSpc>
            </a:pPr>
            <a:r>
              <a:rPr lang="es-ES_tradnl" altLang="es-CO" sz="2800" b="1">
                <a:latin typeface="Tahoma" panose="020B0604030504040204" pitchFamily="34" charset="0"/>
              </a:rPr>
              <a:t>escribir (mayor)</a:t>
            </a:r>
          </a:p>
        </p:txBody>
      </p:sp>
      <p:sp>
        <p:nvSpPr>
          <p:cNvPr id="17" name="Text Box 18">
            <a:extLst>
              <a:ext uri="{FF2B5EF4-FFF2-40B4-BE49-F238E27FC236}">
                <a16:creationId xmlns:a16="http://schemas.microsoft.com/office/drawing/2014/main" id="{7F716C03-2A01-4B3D-B51B-E6D3735993E4}"/>
              </a:ext>
            </a:extLst>
          </p:cNvPr>
          <p:cNvSpPr txBox="1">
            <a:spLocks noChangeArrowheads="1"/>
          </p:cNvSpPr>
          <p:nvPr/>
        </p:nvSpPr>
        <p:spPr bwMode="auto">
          <a:xfrm>
            <a:off x="1752600" y="1268414"/>
            <a:ext cx="5181600" cy="5280025"/>
          </a:xfrm>
          <a:prstGeom prst="rect">
            <a:avLst/>
          </a:prstGeom>
          <a:gradFill rotWithShape="0">
            <a:gsLst>
              <a:gs pos="0">
                <a:srgbClr val="5454C6"/>
              </a:gs>
              <a:gs pos="100000">
                <a:srgbClr val="6666FF"/>
              </a:gs>
            </a:gsLst>
            <a:lin ang="5400000" scaled="1"/>
          </a:gradFill>
          <a:ln w="57150">
            <a:solidFill>
              <a:srgbClr val="333399"/>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lnSpc>
                <a:spcPct val="75000"/>
              </a:lnSpc>
            </a:pPr>
            <a:r>
              <a:rPr lang="es-ES_tradnl" altLang="es-CO" sz="2800" b="1">
                <a:solidFill>
                  <a:srgbClr val="99CCFF"/>
                </a:solidFill>
                <a:latin typeface="Tahoma" panose="020B0604030504040204" pitchFamily="34" charset="0"/>
              </a:rPr>
              <a:t>a, b, c : entero </a:t>
            </a:r>
          </a:p>
          <a:p>
            <a:pPr algn="l" eaLnBrk="0" hangingPunct="0">
              <a:lnSpc>
                <a:spcPct val="75000"/>
              </a:lnSpc>
            </a:pPr>
            <a:r>
              <a:rPr lang="es-ES_tradnl" altLang="es-CO" sz="2800" b="1">
                <a:solidFill>
                  <a:srgbClr val="99CCFF"/>
                </a:solidFill>
                <a:latin typeface="Tahoma" panose="020B0604030504040204" pitchFamily="34" charset="0"/>
              </a:rPr>
              <a:t>mayor: entero</a:t>
            </a:r>
          </a:p>
          <a:p>
            <a:pPr algn="l" eaLnBrk="0" hangingPunct="0">
              <a:lnSpc>
                <a:spcPct val="75000"/>
              </a:lnSpc>
            </a:pPr>
            <a:r>
              <a:rPr lang="es-ES_tradnl" altLang="es-CO" sz="2800" b="1">
                <a:solidFill>
                  <a:srgbClr val="99CCFF"/>
                </a:solidFill>
                <a:latin typeface="Tahoma" panose="020B0604030504040204" pitchFamily="34" charset="0"/>
              </a:rPr>
              <a:t>leer (a) </a:t>
            </a:r>
          </a:p>
          <a:p>
            <a:pPr algn="l" eaLnBrk="0" hangingPunct="0">
              <a:lnSpc>
                <a:spcPct val="75000"/>
              </a:lnSpc>
            </a:pPr>
            <a:r>
              <a:rPr lang="es-ES_tradnl" altLang="es-CO" sz="2800" b="1">
                <a:solidFill>
                  <a:srgbClr val="99CCFF"/>
                </a:solidFill>
                <a:latin typeface="Tahoma" panose="020B0604030504040204" pitchFamily="34" charset="0"/>
              </a:rPr>
              <a:t>leer (b)</a:t>
            </a:r>
          </a:p>
          <a:p>
            <a:pPr algn="l" eaLnBrk="0" hangingPunct="0">
              <a:lnSpc>
                <a:spcPct val="75000"/>
              </a:lnSpc>
            </a:pPr>
            <a:r>
              <a:rPr lang="es-ES_tradnl" altLang="es-CO" sz="2800" b="1">
                <a:solidFill>
                  <a:srgbClr val="99CCFF"/>
                </a:solidFill>
                <a:latin typeface="Tahoma" panose="020B0604030504040204" pitchFamily="34" charset="0"/>
              </a:rPr>
              <a:t>leer (c)</a:t>
            </a:r>
          </a:p>
          <a:p>
            <a:pPr algn="l" eaLnBrk="0" hangingPunct="0">
              <a:lnSpc>
                <a:spcPct val="75000"/>
              </a:lnSpc>
            </a:pPr>
            <a:r>
              <a:rPr lang="es-ES_tradnl" altLang="es-CO" sz="2800" b="1">
                <a:solidFill>
                  <a:srgbClr val="99CCFF"/>
                </a:solidFill>
                <a:latin typeface="Tahoma" panose="020B0604030504040204" pitchFamily="34" charset="0"/>
              </a:rPr>
              <a:t>si a</a:t>
            </a:r>
            <a:r>
              <a:rPr lang="es-ES_tradnl" altLang="es-CO" sz="2800" b="1">
                <a:solidFill>
                  <a:srgbClr val="99CCFF"/>
                </a:solidFill>
                <a:latin typeface="Tahoma" panose="020B0604030504040204" pitchFamily="34" charset="0"/>
                <a:sym typeface="Symbol" panose="05050102010706020507" pitchFamily="18" charset="2"/>
              </a:rPr>
              <a:t>&gt;=b &amp; a&gt;=c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a</a:t>
            </a:r>
          </a:p>
          <a:p>
            <a:pPr algn="l" eaLnBrk="0" hangingPunct="0">
              <a:lnSpc>
                <a:spcPct val="75000"/>
              </a:lnSpc>
            </a:pPr>
            <a:r>
              <a:rPr lang="es-ES_tradnl" altLang="es-CO" sz="2800" b="1">
                <a:solidFill>
                  <a:srgbClr val="99CCFF"/>
                </a:solidFill>
                <a:latin typeface="Tahoma" panose="020B0604030504040204" pitchFamily="34" charset="0"/>
                <a:sym typeface="Symbol" panose="05050102010706020507" pitchFamily="18" charset="2"/>
              </a:rPr>
              <a:t>sino</a:t>
            </a:r>
          </a:p>
          <a:p>
            <a:pPr algn="l" eaLnBrk="0" hangingPunct="0">
              <a:lnSpc>
                <a:spcPct val="75000"/>
              </a:lnSpc>
            </a:pPr>
            <a:r>
              <a:rPr lang="es-ES_tradnl" altLang="es-CO" sz="2800" b="1">
                <a:solidFill>
                  <a:srgbClr val="99CCFF"/>
                </a:solidFill>
                <a:latin typeface="Tahoma" panose="020B0604030504040204" pitchFamily="34" charset="0"/>
              </a:rPr>
              <a:t>   si b&gt;=</a:t>
            </a:r>
            <a:r>
              <a:rPr lang="es-ES_tradnl" altLang="es-CO" sz="2800" b="1">
                <a:solidFill>
                  <a:srgbClr val="99CCFF"/>
                </a:solidFill>
                <a:latin typeface="Tahoma" panose="020B0604030504040204" pitchFamily="34" charset="0"/>
                <a:sym typeface="Symbol" panose="05050102010706020507" pitchFamily="18" charset="2"/>
              </a:rPr>
              <a:t>a &amp; b&gt;=c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b</a:t>
            </a:r>
          </a:p>
          <a:p>
            <a:pPr algn="l" eaLnBrk="0" hangingPunct="0">
              <a:lnSpc>
                <a:spcPct val="75000"/>
              </a:lnSpc>
            </a:pPr>
            <a:r>
              <a:rPr lang="es-ES_tradnl" altLang="es-CO" sz="2800" b="1">
                <a:solidFill>
                  <a:schemeClr val="accent1"/>
                </a:solidFill>
                <a:latin typeface="Tahoma" panose="020B0604030504040204" pitchFamily="34" charset="0"/>
                <a:sym typeface="Symbol" panose="05050102010706020507" pitchFamily="18" charset="2"/>
              </a:rPr>
              <a:t>   </a:t>
            </a:r>
            <a:r>
              <a:rPr lang="es-ES_tradnl" altLang="es-CO" sz="2800" b="1">
                <a:solidFill>
                  <a:srgbClr val="99CCFF"/>
                </a:solidFill>
                <a:latin typeface="Tahoma" panose="020B0604030504040204" pitchFamily="34" charset="0"/>
                <a:sym typeface="Symbol" panose="05050102010706020507" pitchFamily="18" charset="2"/>
              </a:rPr>
              <a:t>sino</a:t>
            </a:r>
          </a:p>
          <a:p>
            <a:pPr algn="l" eaLnBrk="0" hangingPunct="0">
              <a:lnSpc>
                <a:spcPct val="75000"/>
              </a:lnSpc>
            </a:pPr>
            <a:r>
              <a:rPr lang="es-ES_tradnl" altLang="es-CO" sz="2800" b="1">
                <a:solidFill>
                  <a:srgbClr val="99CCFF"/>
                </a:solidFill>
                <a:latin typeface="Tahoma" panose="020B0604030504040204" pitchFamily="34" charset="0"/>
                <a:sym typeface="Symbol" panose="05050102010706020507" pitchFamily="18" charset="2"/>
              </a:rPr>
              <a:t>       mayor := c</a:t>
            </a:r>
          </a:p>
          <a:p>
            <a:pPr algn="l" eaLnBrk="0" hangingPunct="0">
              <a:lnSpc>
                <a:spcPct val="75000"/>
              </a:lnSpc>
            </a:pPr>
            <a:r>
              <a:rPr lang="es-ES_tradnl" altLang="es-CO" sz="2800" b="1">
                <a:solidFill>
                  <a:srgbClr val="99CCFF"/>
                </a:solidFill>
                <a:latin typeface="Tahoma" panose="020B0604030504040204" pitchFamily="34" charset="0"/>
              </a:rPr>
              <a:t>   fin_si</a:t>
            </a:r>
          </a:p>
          <a:p>
            <a:pPr algn="l" eaLnBrk="0" hangingPunct="0">
              <a:lnSpc>
                <a:spcPct val="75000"/>
              </a:lnSpc>
            </a:pPr>
            <a:r>
              <a:rPr lang="es-ES_tradnl" altLang="es-CO" sz="2800" b="1">
                <a:latin typeface="Tahoma" panose="020B0604030504040204" pitchFamily="34" charset="0"/>
              </a:rPr>
              <a:t>fin_si</a:t>
            </a:r>
          </a:p>
          <a:p>
            <a:pPr algn="l" eaLnBrk="0" hangingPunct="0">
              <a:lnSpc>
                <a:spcPct val="75000"/>
              </a:lnSpc>
            </a:pPr>
            <a:r>
              <a:rPr lang="es-ES_tradnl" altLang="es-CO" sz="2800" b="1">
                <a:latin typeface="Tahoma" panose="020B0604030504040204" pitchFamily="34" charset="0"/>
              </a:rPr>
              <a:t>escribir (“maximo”)</a:t>
            </a:r>
          </a:p>
          <a:p>
            <a:pPr algn="l" eaLnBrk="0" hangingPunct="0">
              <a:lnSpc>
                <a:spcPct val="75000"/>
              </a:lnSpc>
            </a:pPr>
            <a:r>
              <a:rPr lang="es-ES_tradnl" altLang="es-CO" sz="2800" b="1">
                <a:latin typeface="Tahoma" panose="020B0604030504040204" pitchFamily="34" charset="0"/>
              </a:rPr>
              <a:t>escribir (mayor)</a:t>
            </a:r>
          </a:p>
        </p:txBody>
      </p:sp>
      <p:sp>
        <p:nvSpPr>
          <p:cNvPr id="18" name="Text Box 19">
            <a:extLst>
              <a:ext uri="{FF2B5EF4-FFF2-40B4-BE49-F238E27FC236}">
                <a16:creationId xmlns:a16="http://schemas.microsoft.com/office/drawing/2014/main" id="{D351AB5E-A633-461D-9DFF-A7B8726A5E59}"/>
              </a:ext>
            </a:extLst>
          </p:cNvPr>
          <p:cNvSpPr txBox="1">
            <a:spLocks noChangeArrowheads="1"/>
          </p:cNvSpPr>
          <p:nvPr/>
        </p:nvSpPr>
        <p:spPr bwMode="auto">
          <a:xfrm>
            <a:off x="1752600" y="1268414"/>
            <a:ext cx="5181600" cy="5280025"/>
          </a:xfrm>
          <a:prstGeom prst="rect">
            <a:avLst/>
          </a:prstGeom>
          <a:gradFill rotWithShape="0">
            <a:gsLst>
              <a:gs pos="0">
                <a:srgbClr val="5454C6"/>
              </a:gs>
              <a:gs pos="100000">
                <a:srgbClr val="6666FF"/>
              </a:gs>
            </a:gsLst>
            <a:lin ang="5400000" scaled="1"/>
          </a:gradFill>
          <a:ln w="57150">
            <a:solidFill>
              <a:srgbClr val="333399"/>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lnSpc>
                <a:spcPct val="75000"/>
              </a:lnSpc>
            </a:pPr>
            <a:r>
              <a:rPr lang="es-ES_tradnl" altLang="es-CO" sz="2800" b="1">
                <a:solidFill>
                  <a:srgbClr val="99CCFF"/>
                </a:solidFill>
                <a:latin typeface="Tahoma" panose="020B0604030504040204" pitchFamily="34" charset="0"/>
              </a:rPr>
              <a:t>a, b, c : entero </a:t>
            </a:r>
          </a:p>
          <a:p>
            <a:pPr algn="l" eaLnBrk="0" hangingPunct="0">
              <a:lnSpc>
                <a:spcPct val="75000"/>
              </a:lnSpc>
            </a:pPr>
            <a:r>
              <a:rPr lang="es-ES_tradnl" altLang="es-CO" sz="2800" b="1">
                <a:solidFill>
                  <a:srgbClr val="99CCFF"/>
                </a:solidFill>
                <a:latin typeface="Tahoma" panose="020B0604030504040204" pitchFamily="34" charset="0"/>
              </a:rPr>
              <a:t>mayor: entero</a:t>
            </a:r>
          </a:p>
          <a:p>
            <a:pPr algn="l" eaLnBrk="0" hangingPunct="0">
              <a:lnSpc>
                <a:spcPct val="75000"/>
              </a:lnSpc>
            </a:pPr>
            <a:r>
              <a:rPr lang="es-ES_tradnl" altLang="es-CO" sz="2800" b="1">
                <a:solidFill>
                  <a:srgbClr val="99CCFF"/>
                </a:solidFill>
                <a:latin typeface="Tahoma" panose="020B0604030504040204" pitchFamily="34" charset="0"/>
              </a:rPr>
              <a:t>leer (a) </a:t>
            </a:r>
          </a:p>
          <a:p>
            <a:pPr algn="l" eaLnBrk="0" hangingPunct="0">
              <a:lnSpc>
                <a:spcPct val="75000"/>
              </a:lnSpc>
            </a:pPr>
            <a:r>
              <a:rPr lang="es-ES_tradnl" altLang="es-CO" sz="2800" b="1">
                <a:solidFill>
                  <a:srgbClr val="99CCFF"/>
                </a:solidFill>
                <a:latin typeface="Tahoma" panose="020B0604030504040204" pitchFamily="34" charset="0"/>
              </a:rPr>
              <a:t>leer (b)</a:t>
            </a:r>
          </a:p>
          <a:p>
            <a:pPr algn="l" eaLnBrk="0" hangingPunct="0">
              <a:lnSpc>
                <a:spcPct val="75000"/>
              </a:lnSpc>
            </a:pPr>
            <a:r>
              <a:rPr lang="es-ES_tradnl" altLang="es-CO" sz="2800" b="1">
                <a:solidFill>
                  <a:srgbClr val="99CCFF"/>
                </a:solidFill>
                <a:latin typeface="Tahoma" panose="020B0604030504040204" pitchFamily="34" charset="0"/>
              </a:rPr>
              <a:t>leer (c)</a:t>
            </a:r>
          </a:p>
          <a:p>
            <a:pPr algn="l" eaLnBrk="0" hangingPunct="0">
              <a:lnSpc>
                <a:spcPct val="75000"/>
              </a:lnSpc>
            </a:pPr>
            <a:r>
              <a:rPr lang="es-ES_tradnl" altLang="es-CO" sz="2800" b="1">
                <a:solidFill>
                  <a:srgbClr val="99CCFF"/>
                </a:solidFill>
                <a:latin typeface="Tahoma" panose="020B0604030504040204" pitchFamily="34" charset="0"/>
              </a:rPr>
              <a:t>si a</a:t>
            </a:r>
            <a:r>
              <a:rPr lang="es-ES_tradnl" altLang="es-CO" sz="2800" b="1">
                <a:solidFill>
                  <a:srgbClr val="99CCFF"/>
                </a:solidFill>
                <a:latin typeface="Tahoma" panose="020B0604030504040204" pitchFamily="34" charset="0"/>
                <a:sym typeface="Symbol" panose="05050102010706020507" pitchFamily="18" charset="2"/>
              </a:rPr>
              <a:t>&gt;=b &amp; a&gt;=c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a</a:t>
            </a:r>
          </a:p>
          <a:p>
            <a:pPr algn="l" eaLnBrk="0" hangingPunct="0">
              <a:lnSpc>
                <a:spcPct val="75000"/>
              </a:lnSpc>
            </a:pPr>
            <a:r>
              <a:rPr lang="es-ES_tradnl" altLang="es-CO" sz="2800" b="1">
                <a:solidFill>
                  <a:srgbClr val="99CCFF"/>
                </a:solidFill>
                <a:latin typeface="Tahoma" panose="020B0604030504040204" pitchFamily="34" charset="0"/>
                <a:sym typeface="Symbol" panose="05050102010706020507" pitchFamily="18" charset="2"/>
              </a:rPr>
              <a:t>sino</a:t>
            </a:r>
          </a:p>
          <a:p>
            <a:pPr algn="l" eaLnBrk="0" hangingPunct="0">
              <a:lnSpc>
                <a:spcPct val="75000"/>
              </a:lnSpc>
            </a:pPr>
            <a:r>
              <a:rPr lang="es-ES_tradnl" altLang="es-CO" sz="2800" b="1">
                <a:solidFill>
                  <a:srgbClr val="99CCFF"/>
                </a:solidFill>
                <a:latin typeface="Tahoma" panose="020B0604030504040204" pitchFamily="34" charset="0"/>
              </a:rPr>
              <a:t>   si b&gt;=</a:t>
            </a:r>
            <a:r>
              <a:rPr lang="es-ES_tradnl" altLang="es-CO" sz="2800" b="1">
                <a:solidFill>
                  <a:srgbClr val="99CCFF"/>
                </a:solidFill>
                <a:latin typeface="Tahoma" panose="020B0604030504040204" pitchFamily="34" charset="0"/>
                <a:sym typeface="Symbol" panose="05050102010706020507" pitchFamily="18" charset="2"/>
              </a:rPr>
              <a:t>a &amp; b&gt;=c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b</a:t>
            </a:r>
          </a:p>
          <a:p>
            <a:pPr algn="l" eaLnBrk="0" hangingPunct="0">
              <a:lnSpc>
                <a:spcPct val="75000"/>
              </a:lnSpc>
            </a:pPr>
            <a:r>
              <a:rPr lang="es-ES_tradnl" altLang="es-CO" sz="2800" b="1">
                <a:latin typeface="Tahoma" panose="020B0604030504040204" pitchFamily="34" charset="0"/>
                <a:sym typeface="Symbol" panose="05050102010706020507" pitchFamily="18" charset="2"/>
              </a:rPr>
              <a:t>   </a:t>
            </a:r>
            <a:r>
              <a:rPr lang="es-ES_tradnl" altLang="es-CO" sz="2800" b="1">
                <a:solidFill>
                  <a:srgbClr val="99CCFF"/>
                </a:solidFill>
                <a:latin typeface="Tahoma" panose="020B0604030504040204" pitchFamily="34" charset="0"/>
                <a:sym typeface="Symbol" panose="05050102010706020507" pitchFamily="18" charset="2"/>
              </a:rPr>
              <a:t>sino</a:t>
            </a:r>
          </a:p>
          <a:p>
            <a:pPr algn="l" eaLnBrk="0" hangingPunct="0">
              <a:lnSpc>
                <a:spcPct val="75000"/>
              </a:lnSpc>
            </a:pPr>
            <a:r>
              <a:rPr lang="es-ES_tradnl" altLang="es-CO" sz="2800" b="1">
                <a:solidFill>
                  <a:srgbClr val="99CCFF"/>
                </a:solidFill>
                <a:latin typeface="Tahoma" panose="020B0604030504040204" pitchFamily="34" charset="0"/>
                <a:sym typeface="Symbol" panose="05050102010706020507" pitchFamily="18" charset="2"/>
              </a:rPr>
              <a:t>       mayor := c</a:t>
            </a:r>
          </a:p>
          <a:p>
            <a:pPr algn="l" eaLnBrk="0" hangingPunct="0">
              <a:lnSpc>
                <a:spcPct val="75000"/>
              </a:lnSpc>
            </a:pPr>
            <a:r>
              <a:rPr lang="es-ES_tradnl" altLang="es-CO" sz="2800" b="1">
                <a:solidFill>
                  <a:srgbClr val="99CCFF"/>
                </a:solidFill>
                <a:latin typeface="Tahoma" panose="020B0604030504040204" pitchFamily="34" charset="0"/>
              </a:rPr>
              <a:t>   fin_si</a:t>
            </a:r>
          </a:p>
          <a:p>
            <a:pPr algn="l" eaLnBrk="0" hangingPunct="0">
              <a:lnSpc>
                <a:spcPct val="75000"/>
              </a:lnSpc>
            </a:pPr>
            <a:r>
              <a:rPr lang="es-ES_tradnl" altLang="es-CO" sz="2800" b="1">
                <a:solidFill>
                  <a:srgbClr val="99CCFF"/>
                </a:solidFill>
                <a:latin typeface="Tahoma" panose="020B0604030504040204" pitchFamily="34" charset="0"/>
              </a:rPr>
              <a:t>fin_si</a:t>
            </a:r>
          </a:p>
          <a:p>
            <a:pPr algn="l" eaLnBrk="0" hangingPunct="0">
              <a:lnSpc>
                <a:spcPct val="75000"/>
              </a:lnSpc>
            </a:pPr>
            <a:r>
              <a:rPr lang="es-ES_tradnl" altLang="es-CO" sz="2800" b="1">
                <a:latin typeface="Tahoma" panose="020B0604030504040204" pitchFamily="34" charset="0"/>
              </a:rPr>
              <a:t>escribir (“maximo”)</a:t>
            </a:r>
          </a:p>
          <a:p>
            <a:pPr algn="l" eaLnBrk="0" hangingPunct="0">
              <a:lnSpc>
                <a:spcPct val="75000"/>
              </a:lnSpc>
            </a:pPr>
            <a:r>
              <a:rPr lang="es-ES_tradnl" altLang="es-CO" sz="2800" b="1">
                <a:latin typeface="Tahoma" panose="020B0604030504040204" pitchFamily="34" charset="0"/>
              </a:rPr>
              <a:t>escribir (mayor)</a:t>
            </a:r>
          </a:p>
        </p:txBody>
      </p:sp>
      <p:sp>
        <p:nvSpPr>
          <p:cNvPr id="19" name="Text Box 20">
            <a:extLst>
              <a:ext uri="{FF2B5EF4-FFF2-40B4-BE49-F238E27FC236}">
                <a16:creationId xmlns:a16="http://schemas.microsoft.com/office/drawing/2014/main" id="{0E3A8B21-687B-4AED-9C31-98EE0F9420E6}"/>
              </a:ext>
            </a:extLst>
          </p:cNvPr>
          <p:cNvSpPr txBox="1">
            <a:spLocks noChangeArrowheads="1"/>
          </p:cNvSpPr>
          <p:nvPr/>
        </p:nvSpPr>
        <p:spPr bwMode="auto">
          <a:xfrm>
            <a:off x="1752600" y="1268414"/>
            <a:ext cx="5181600" cy="5280025"/>
          </a:xfrm>
          <a:prstGeom prst="rect">
            <a:avLst/>
          </a:prstGeom>
          <a:gradFill rotWithShape="0">
            <a:gsLst>
              <a:gs pos="0">
                <a:srgbClr val="5454C6"/>
              </a:gs>
              <a:gs pos="100000">
                <a:srgbClr val="6666FF"/>
              </a:gs>
            </a:gsLst>
            <a:lin ang="5400000" scaled="1"/>
          </a:gradFill>
          <a:ln w="57150">
            <a:solidFill>
              <a:srgbClr val="333399"/>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lnSpc>
                <a:spcPct val="75000"/>
              </a:lnSpc>
            </a:pPr>
            <a:r>
              <a:rPr lang="es-ES_tradnl" altLang="es-CO" sz="2800" b="1">
                <a:solidFill>
                  <a:srgbClr val="99CCFF"/>
                </a:solidFill>
                <a:latin typeface="Tahoma" panose="020B0604030504040204" pitchFamily="34" charset="0"/>
              </a:rPr>
              <a:t>a, b, c : entero </a:t>
            </a:r>
          </a:p>
          <a:p>
            <a:pPr algn="l" eaLnBrk="0" hangingPunct="0">
              <a:lnSpc>
                <a:spcPct val="75000"/>
              </a:lnSpc>
            </a:pPr>
            <a:r>
              <a:rPr lang="es-ES_tradnl" altLang="es-CO" sz="2800" b="1">
                <a:solidFill>
                  <a:srgbClr val="99CCFF"/>
                </a:solidFill>
                <a:latin typeface="Tahoma" panose="020B0604030504040204" pitchFamily="34" charset="0"/>
              </a:rPr>
              <a:t>mayor: entero</a:t>
            </a:r>
          </a:p>
          <a:p>
            <a:pPr algn="l" eaLnBrk="0" hangingPunct="0">
              <a:lnSpc>
                <a:spcPct val="75000"/>
              </a:lnSpc>
            </a:pPr>
            <a:r>
              <a:rPr lang="es-ES_tradnl" altLang="es-CO" sz="2800" b="1">
                <a:solidFill>
                  <a:srgbClr val="99CCFF"/>
                </a:solidFill>
                <a:latin typeface="Tahoma" panose="020B0604030504040204" pitchFamily="34" charset="0"/>
              </a:rPr>
              <a:t>leer (a) </a:t>
            </a:r>
          </a:p>
          <a:p>
            <a:pPr algn="l" eaLnBrk="0" hangingPunct="0">
              <a:lnSpc>
                <a:spcPct val="75000"/>
              </a:lnSpc>
            </a:pPr>
            <a:r>
              <a:rPr lang="es-ES_tradnl" altLang="es-CO" sz="2800" b="1">
                <a:solidFill>
                  <a:srgbClr val="99CCFF"/>
                </a:solidFill>
                <a:latin typeface="Tahoma" panose="020B0604030504040204" pitchFamily="34" charset="0"/>
              </a:rPr>
              <a:t>leer (b)</a:t>
            </a:r>
          </a:p>
          <a:p>
            <a:pPr algn="l" eaLnBrk="0" hangingPunct="0">
              <a:lnSpc>
                <a:spcPct val="75000"/>
              </a:lnSpc>
            </a:pPr>
            <a:r>
              <a:rPr lang="es-ES_tradnl" altLang="es-CO" sz="2800" b="1">
                <a:solidFill>
                  <a:srgbClr val="99CCFF"/>
                </a:solidFill>
                <a:latin typeface="Tahoma" panose="020B0604030504040204" pitchFamily="34" charset="0"/>
              </a:rPr>
              <a:t>leer (c)</a:t>
            </a:r>
          </a:p>
          <a:p>
            <a:pPr algn="l" eaLnBrk="0" hangingPunct="0">
              <a:lnSpc>
                <a:spcPct val="75000"/>
              </a:lnSpc>
            </a:pPr>
            <a:r>
              <a:rPr lang="es-ES_tradnl" altLang="es-CO" sz="2800" b="1">
                <a:solidFill>
                  <a:srgbClr val="99CCFF"/>
                </a:solidFill>
                <a:latin typeface="Tahoma" panose="020B0604030504040204" pitchFamily="34" charset="0"/>
              </a:rPr>
              <a:t>si a</a:t>
            </a:r>
            <a:r>
              <a:rPr lang="es-ES_tradnl" altLang="es-CO" sz="2800" b="1">
                <a:solidFill>
                  <a:srgbClr val="99CCFF"/>
                </a:solidFill>
                <a:latin typeface="Tahoma" panose="020B0604030504040204" pitchFamily="34" charset="0"/>
                <a:sym typeface="Symbol" panose="05050102010706020507" pitchFamily="18" charset="2"/>
              </a:rPr>
              <a:t>&gt;=b &amp; a&gt;=c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a</a:t>
            </a:r>
          </a:p>
          <a:p>
            <a:pPr algn="l" eaLnBrk="0" hangingPunct="0">
              <a:lnSpc>
                <a:spcPct val="75000"/>
              </a:lnSpc>
            </a:pPr>
            <a:r>
              <a:rPr lang="es-ES_tradnl" altLang="es-CO" sz="2800" b="1">
                <a:solidFill>
                  <a:srgbClr val="99CCFF"/>
                </a:solidFill>
                <a:latin typeface="Tahoma" panose="020B0604030504040204" pitchFamily="34" charset="0"/>
                <a:sym typeface="Symbol" panose="05050102010706020507" pitchFamily="18" charset="2"/>
              </a:rPr>
              <a:t>sino</a:t>
            </a:r>
          </a:p>
          <a:p>
            <a:pPr algn="l" eaLnBrk="0" hangingPunct="0">
              <a:lnSpc>
                <a:spcPct val="75000"/>
              </a:lnSpc>
            </a:pPr>
            <a:r>
              <a:rPr lang="es-ES_tradnl" altLang="es-CO" sz="2800" b="1">
                <a:solidFill>
                  <a:srgbClr val="99CCFF"/>
                </a:solidFill>
                <a:latin typeface="Tahoma" panose="020B0604030504040204" pitchFamily="34" charset="0"/>
              </a:rPr>
              <a:t>   si b&gt;=</a:t>
            </a:r>
            <a:r>
              <a:rPr lang="es-ES_tradnl" altLang="es-CO" sz="2800" b="1">
                <a:solidFill>
                  <a:srgbClr val="99CCFF"/>
                </a:solidFill>
                <a:latin typeface="Tahoma" panose="020B0604030504040204" pitchFamily="34" charset="0"/>
                <a:sym typeface="Symbol" panose="05050102010706020507" pitchFamily="18" charset="2"/>
              </a:rPr>
              <a:t>a &amp; b&gt;=c entonces</a:t>
            </a:r>
          </a:p>
          <a:p>
            <a:pPr algn="l" eaLnBrk="0" hangingPunct="0">
              <a:lnSpc>
                <a:spcPct val="75000"/>
              </a:lnSpc>
            </a:pPr>
            <a:r>
              <a:rPr lang="es-ES_tradnl" altLang="es-CO" sz="2800" b="1">
                <a:latin typeface="Tahoma" panose="020B0604030504040204" pitchFamily="34" charset="0"/>
                <a:sym typeface="Symbol" panose="05050102010706020507" pitchFamily="18" charset="2"/>
              </a:rPr>
              <a:t>       mayor := b</a:t>
            </a:r>
          </a:p>
          <a:p>
            <a:pPr algn="l" eaLnBrk="0" hangingPunct="0">
              <a:lnSpc>
                <a:spcPct val="75000"/>
              </a:lnSpc>
            </a:pPr>
            <a:r>
              <a:rPr lang="es-ES_tradnl" altLang="es-CO" sz="2800" b="1">
                <a:solidFill>
                  <a:schemeClr val="accent1"/>
                </a:solidFill>
                <a:latin typeface="Tahoma" panose="020B0604030504040204" pitchFamily="34" charset="0"/>
                <a:sym typeface="Symbol" panose="05050102010706020507" pitchFamily="18" charset="2"/>
              </a:rPr>
              <a:t>   </a:t>
            </a:r>
            <a:r>
              <a:rPr lang="es-ES_tradnl" altLang="es-CO" sz="2800" b="1">
                <a:solidFill>
                  <a:srgbClr val="99CCFF"/>
                </a:solidFill>
                <a:latin typeface="Tahoma" panose="020B0604030504040204" pitchFamily="34" charset="0"/>
                <a:sym typeface="Symbol" panose="05050102010706020507" pitchFamily="18" charset="2"/>
              </a:rPr>
              <a:t>sino</a:t>
            </a:r>
          </a:p>
          <a:p>
            <a:pPr algn="l" eaLnBrk="0" hangingPunct="0">
              <a:lnSpc>
                <a:spcPct val="75000"/>
              </a:lnSpc>
            </a:pPr>
            <a:r>
              <a:rPr lang="es-ES_tradnl" altLang="es-CO" sz="2800" b="1">
                <a:solidFill>
                  <a:srgbClr val="99CCFF"/>
                </a:solidFill>
                <a:latin typeface="Tahoma" panose="020B0604030504040204" pitchFamily="34" charset="0"/>
                <a:sym typeface="Symbol" panose="05050102010706020507" pitchFamily="18" charset="2"/>
              </a:rPr>
              <a:t>       mayor := c</a:t>
            </a:r>
          </a:p>
          <a:p>
            <a:pPr algn="l" eaLnBrk="0" hangingPunct="0">
              <a:lnSpc>
                <a:spcPct val="75000"/>
              </a:lnSpc>
            </a:pPr>
            <a:r>
              <a:rPr lang="es-ES_tradnl" altLang="es-CO" sz="2800" b="1">
                <a:solidFill>
                  <a:srgbClr val="99CCFF"/>
                </a:solidFill>
                <a:latin typeface="Tahoma" panose="020B0604030504040204" pitchFamily="34" charset="0"/>
              </a:rPr>
              <a:t>   fin_si</a:t>
            </a:r>
          </a:p>
          <a:p>
            <a:pPr algn="l" eaLnBrk="0" hangingPunct="0">
              <a:lnSpc>
                <a:spcPct val="75000"/>
              </a:lnSpc>
            </a:pPr>
            <a:r>
              <a:rPr lang="es-ES_tradnl" altLang="es-CO" sz="2800" b="1">
                <a:solidFill>
                  <a:srgbClr val="99CCFF"/>
                </a:solidFill>
                <a:latin typeface="Tahoma" panose="020B0604030504040204" pitchFamily="34" charset="0"/>
              </a:rPr>
              <a:t>fin_si</a:t>
            </a:r>
          </a:p>
          <a:p>
            <a:pPr algn="l" eaLnBrk="0" hangingPunct="0">
              <a:lnSpc>
                <a:spcPct val="75000"/>
              </a:lnSpc>
            </a:pPr>
            <a:r>
              <a:rPr lang="es-ES_tradnl" altLang="es-CO" sz="2800" b="1">
                <a:solidFill>
                  <a:srgbClr val="99CCFF"/>
                </a:solidFill>
                <a:latin typeface="Tahoma" panose="020B0604030504040204" pitchFamily="34" charset="0"/>
              </a:rPr>
              <a:t>escribir (“maximo”)</a:t>
            </a:r>
          </a:p>
          <a:p>
            <a:pPr algn="l" eaLnBrk="0" hangingPunct="0">
              <a:lnSpc>
                <a:spcPct val="75000"/>
              </a:lnSpc>
            </a:pPr>
            <a:r>
              <a:rPr lang="es-ES_tradnl" altLang="es-CO" sz="2800" b="1">
                <a:latin typeface="Tahoma" panose="020B0604030504040204" pitchFamily="34" charset="0"/>
              </a:rPr>
              <a:t>escribir (mayor)</a:t>
            </a:r>
          </a:p>
        </p:txBody>
      </p:sp>
      <p:sp>
        <p:nvSpPr>
          <p:cNvPr id="20" name="Text Box 21">
            <a:extLst>
              <a:ext uri="{FF2B5EF4-FFF2-40B4-BE49-F238E27FC236}">
                <a16:creationId xmlns:a16="http://schemas.microsoft.com/office/drawing/2014/main" id="{7779E1BF-7FDE-4F91-B6A1-C195697628CB}"/>
              </a:ext>
            </a:extLst>
          </p:cNvPr>
          <p:cNvSpPr txBox="1">
            <a:spLocks noChangeArrowheads="1"/>
          </p:cNvSpPr>
          <p:nvPr/>
        </p:nvSpPr>
        <p:spPr bwMode="auto">
          <a:xfrm>
            <a:off x="1752600" y="1268414"/>
            <a:ext cx="5181600" cy="5280025"/>
          </a:xfrm>
          <a:prstGeom prst="rect">
            <a:avLst/>
          </a:prstGeom>
          <a:gradFill rotWithShape="0">
            <a:gsLst>
              <a:gs pos="0">
                <a:srgbClr val="5454C6"/>
              </a:gs>
              <a:gs pos="100000">
                <a:srgbClr val="6666FF"/>
              </a:gs>
            </a:gsLst>
            <a:lin ang="5400000" scaled="1"/>
          </a:gradFill>
          <a:ln w="57150">
            <a:solidFill>
              <a:srgbClr val="333399"/>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lnSpc>
                <a:spcPct val="75000"/>
              </a:lnSpc>
            </a:pPr>
            <a:r>
              <a:rPr lang="es-ES_tradnl" altLang="es-CO" sz="2800" b="1" dirty="0">
                <a:solidFill>
                  <a:srgbClr val="99CCFF"/>
                </a:solidFill>
                <a:latin typeface="Tahoma" panose="020B0604030504040204" pitchFamily="34" charset="0"/>
              </a:rPr>
              <a:t>a, b, c : entero</a:t>
            </a:r>
            <a:r>
              <a:rPr lang="es-ES_tradnl" altLang="es-CO" sz="2800" b="1" dirty="0">
                <a:solidFill>
                  <a:schemeClr val="accent1"/>
                </a:solidFill>
                <a:latin typeface="Tahoma" panose="020B0604030504040204" pitchFamily="34" charset="0"/>
              </a:rPr>
              <a:t> </a:t>
            </a:r>
          </a:p>
          <a:p>
            <a:pPr algn="l" eaLnBrk="0" hangingPunct="0">
              <a:lnSpc>
                <a:spcPct val="75000"/>
              </a:lnSpc>
            </a:pPr>
            <a:r>
              <a:rPr lang="es-ES_tradnl" altLang="es-CO" sz="2800" b="1" dirty="0">
                <a:solidFill>
                  <a:srgbClr val="99CCFF"/>
                </a:solidFill>
                <a:latin typeface="Tahoma" panose="020B0604030504040204" pitchFamily="34" charset="0"/>
              </a:rPr>
              <a:t>mayor: entero</a:t>
            </a:r>
          </a:p>
          <a:p>
            <a:pPr algn="l" eaLnBrk="0" hangingPunct="0">
              <a:lnSpc>
                <a:spcPct val="75000"/>
              </a:lnSpc>
            </a:pPr>
            <a:r>
              <a:rPr lang="es-ES_tradnl" altLang="es-CO" sz="2800" b="1" dirty="0">
                <a:solidFill>
                  <a:srgbClr val="99CCFF"/>
                </a:solidFill>
                <a:latin typeface="Tahoma" panose="020B0604030504040204" pitchFamily="34" charset="0"/>
              </a:rPr>
              <a:t>leer (a) </a:t>
            </a:r>
          </a:p>
          <a:p>
            <a:pPr algn="l" eaLnBrk="0" hangingPunct="0">
              <a:lnSpc>
                <a:spcPct val="75000"/>
              </a:lnSpc>
            </a:pPr>
            <a:r>
              <a:rPr lang="es-ES_tradnl" altLang="es-CO" sz="2800" b="1" dirty="0">
                <a:solidFill>
                  <a:srgbClr val="99CCFF"/>
                </a:solidFill>
                <a:latin typeface="Tahoma" panose="020B0604030504040204" pitchFamily="34" charset="0"/>
              </a:rPr>
              <a:t>leer (b)</a:t>
            </a:r>
          </a:p>
          <a:p>
            <a:pPr algn="l" eaLnBrk="0" hangingPunct="0">
              <a:lnSpc>
                <a:spcPct val="75000"/>
              </a:lnSpc>
            </a:pPr>
            <a:r>
              <a:rPr lang="es-ES_tradnl" altLang="es-CO" sz="2800" b="1" dirty="0">
                <a:solidFill>
                  <a:srgbClr val="99CCFF"/>
                </a:solidFill>
                <a:latin typeface="Tahoma" panose="020B0604030504040204" pitchFamily="34" charset="0"/>
              </a:rPr>
              <a:t>leer (c)</a:t>
            </a:r>
          </a:p>
          <a:p>
            <a:pPr algn="l" eaLnBrk="0" hangingPunct="0">
              <a:lnSpc>
                <a:spcPct val="75000"/>
              </a:lnSpc>
            </a:pPr>
            <a:r>
              <a:rPr lang="es-ES_tradnl" altLang="es-CO" sz="2800" b="1" dirty="0">
                <a:solidFill>
                  <a:srgbClr val="99CCFF"/>
                </a:solidFill>
                <a:latin typeface="Tahoma" panose="020B0604030504040204" pitchFamily="34" charset="0"/>
              </a:rPr>
              <a:t>si a</a:t>
            </a:r>
            <a:r>
              <a:rPr lang="es-ES_tradnl" altLang="es-CO" sz="2800" b="1" dirty="0">
                <a:solidFill>
                  <a:srgbClr val="99CCFF"/>
                </a:solidFill>
                <a:latin typeface="Tahoma" panose="020B0604030504040204" pitchFamily="34" charset="0"/>
                <a:sym typeface="Symbol" panose="05050102010706020507" pitchFamily="18" charset="2"/>
              </a:rPr>
              <a:t>&gt;=b &amp; a&gt;=c entonces</a:t>
            </a:r>
          </a:p>
          <a:p>
            <a:pPr algn="l" eaLnBrk="0" hangingPunct="0">
              <a:lnSpc>
                <a:spcPct val="75000"/>
              </a:lnSpc>
            </a:pPr>
            <a:r>
              <a:rPr lang="es-ES_tradnl" altLang="es-CO" sz="2800" b="1" dirty="0">
                <a:latin typeface="Tahoma" panose="020B0604030504040204" pitchFamily="34" charset="0"/>
                <a:sym typeface="Symbol" panose="05050102010706020507" pitchFamily="18" charset="2"/>
              </a:rPr>
              <a:t>    mayor = a</a:t>
            </a:r>
          </a:p>
          <a:p>
            <a:pPr algn="l" eaLnBrk="0" hangingPunct="0">
              <a:lnSpc>
                <a:spcPct val="75000"/>
              </a:lnSpc>
            </a:pPr>
            <a:r>
              <a:rPr lang="es-ES_tradnl" altLang="es-CO" sz="2800" b="1" dirty="0">
                <a:solidFill>
                  <a:srgbClr val="99CCFF"/>
                </a:solidFill>
                <a:latin typeface="Tahoma" panose="020B0604030504040204" pitchFamily="34" charset="0"/>
                <a:sym typeface="Symbol" panose="05050102010706020507" pitchFamily="18" charset="2"/>
              </a:rPr>
              <a:t>sino</a:t>
            </a:r>
          </a:p>
          <a:p>
            <a:pPr algn="l" eaLnBrk="0" hangingPunct="0">
              <a:lnSpc>
                <a:spcPct val="75000"/>
              </a:lnSpc>
            </a:pPr>
            <a:r>
              <a:rPr lang="es-ES_tradnl" altLang="es-CO" sz="2800" b="1" dirty="0">
                <a:solidFill>
                  <a:srgbClr val="99CCFF"/>
                </a:solidFill>
                <a:latin typeface="Tahoma" panose="020B0604030504040204" pitchFamily="34" charset="0"/>
              </a:rPr>
              <a:t>   si b&gt;=</a:t>
            </a:r>
            <a:r>
              <a:rPr lang="es-ES_tradnl" altLang="es-CO" sz="2800" b="1" dirty="0">
                <a:solidFill>
                  <a:srgbClr val="99CCFF"/>
                </a:solidFill>
                <a:latin typeface="Tahoma" panose="020B0604030504040204" pitchFamily="34" charset="0"/>
                <a:sym typeface="Symbol" panose="05050102010706020507" pitchFamily="18" charset="2"/>
              </a:rPr>
              <a:t>a &amp; b&gt;=c entonces</a:t>
            </a:r>
          </a:p>
          <a:p>
            <a:pPr algn="l" eaLnBrk="0" hangingPunct="0">
              <a:lnSpc>
                <a:spcPct val="75000"/>
              </a:lnSpc>
            </a:pPr>
            <a:r>
              <a:rPr lang="es-ES_tradnl" altLang="es-CO" sz="2800" b="1" dirty="0">
                <a:latin typeface="Tahoma" panose="020B0604030504040204" pitchFamily="34" charset="0"/>
                <a:sym typeface="Symbol" panose="05050102010706020507" pitchFamily="18" charset="2"/>
              </a:rPr>
              <a:t>       mayor = b</a:t>
            </a:r>
          </a:p>
          <a:p>
            <a:pPr algn="l" eaLnBrk="0" hangingPunct="0">
              <a:lnSpc>
                <a:spcPct val="75000"/>
              </a:lnSpc>
            </a:pPr>
            <a:r>
              <a:rPr lang="es-ES_tradnl" altLang="es-CO" sz="2800" b="1" dirty="0">
                <a:solidFill>
                  <a:schemeClr val="accent1"/>
                </a:solidFill>
                <a:latin typeface="Tahoma" panose="020B0604030504040204" pitchFamily="34" charset="0"/>
                <a:sym typeface="Symbol" panose="05050102010706020507" pitchFamily="18" charset="2"/>
              </a:rPr>
              <a:t>   </a:t>
            </a:r>
            <a:r>
              <a:rPr lang="es-ES_tradnl" altLang="es-CO" sz="2800" b="1" dirty="0">
                <a:solidFill>
                  <a:srgbClr val="99CCFF"/>
                </a:solidFill>
                <a:latin typeface="Tahoma" panose="020B0604030504040204" pitchFamily="34" charset="0"/>
                <a:sym typeface="Symbol" panose="05050102010706020507" pitchFamily="18" charset="2"/>
              </a:rPr>
              <a:t>sino</a:t>
            </a:r>
          </a:p>
          <a:p>
            <a:pPr algn="l" eaLnBrk="0" hangingPunct="0">
              <a:lnSpc>
                <a:spcPct val="75000"/>
              </a:lnSpc>
            </a:pPr>
            <a:r>
              <a:rPr lang="es-ES_tradnl" altLang="es-CO" sz="2800" b="1" dirty="0">
                <a:solidFill>
                  <a:srgbClr val="99CCFF"/>
                </a:solidFill>
                <a:latin typeface="Tahoma" panose="020B0604030504040204" pitchFamily="34" charset="0"/>
                <a:sym typeface="Symbol" panose="05050102010706020507" pitchFamily="18" charset="2"/>
              </a:rPr>
              <a:t>       mayor = c</a:t>
            </a:r>
          </a:p>
          <a:p>
            <a:pPr algn="l" eaLnBrk="0" hangingPunct="0">
              <a:lnSpc>
                <a:spcPct val="75000"/>
              </a:lnSpc>
            </a:pPr>
            <a:r>
              <a:rPr lang="es-ES_tradnl" altLang="es-CO" sz="2800" b="1" dirty="0">
                <a:solidFill>
                  <a:srgbClr val="99CCFF"/>
                </a:solidFill>
                <a:latin typeface="Tahoma" panose="020B0604030504040204" pitchFamily="34" charset="0"/>
              </a:rPr>
              <a:t>   </a:t>
            </a:r>
            <a:r>
              <a:rPr lang="es-ES_tradnl" altLang="es-CO" sz="2800" b="1" dirty="0" err="1">
                <a:solidFill>
                  <a:srgbClr val="99CCFF"/>
                </a:solidFill>
                <a:latin typeface="Tahoma" panose="020B0604030504040204" pitchFamily="34" charset="0"/>
              </a:rPr>
              <a:t>fin_si</a:t>
            </a:r>
            <a:endParaRPr lang="es-ES_tradnl" altLang="es-CO" sz="2800" b="1" dirty="0">
              <a:solidFill>
                <a:srgbClr val="99CCFF"/>
              </a:solidFill>
              <a:latin typeface="Tahoma" panose="020B0604030504040204" pitchFamily="34" charset="0"/>
            </a:endParaRPr>
          </a:p>
          <a:p>
            <a:pPr algn="l" eaLnBrk="0" hangingPunct="0">
              <a:lnSpc>
                <a:spcPct val="75000"/>
              </a:lnSpc>
            </a:pPr>
            <a:r>
              <a:rPr lang="es-ES_tradnl" altLang="es-CO" sz="2800" b="1" dirty="0" err="1">
                <a:solidFill>
                  <a:srgbClr val="99CCFF"/>
                </a:solidFill>
                <a:latin typeface="Tahoma" panose="020B0604030504040204" pitchFamily="34" charset="0"/>
              </a:rPr>
              <a:t>fin_si</a:t>
            </a:r>
            <a:endParaRPr lang="es-ES_tradnl" altLang="es-CO" sz="2800" b="1" dirty="0">
              <a:solidFill>
                <a:srgbClr val="99CCFF"/>
              </a:solidFill>
              <a:latin typeface="Tahoma" panose="020B0604030504040204" pitchFamily="34" charset="0"/>
            </a:endParaRPr>
          </a:p>
          <a:p>
            <a:pPr algn="l" eaLnBrk="0" hangingPunct="0">
              <a:lnSpc>
                <a:spcPct val="75000"/>
              </a:lnSpc>
            </a:pPr>
            <a:r>
              <a:rPr lang="es-ES_tradnl" altLang="es-CO" sz="2800" b="1" dirty="0">
                <a:solidFill>
                  <a:srgbClr val="99CCFF"/>
                </a:solidFill>
                <a:latin typeface="Tahoma" panose="020B0604030504040204" pitchFamily="34" charset="0"/>
              </a:rPr>
              <a:t>escribir (“</a:t>
            </a:r>
            <a:r>
              <a:rPr lang="es-ES_tradnl" altLang="es-CO" sz="2800" b="1" dirty="0" err="1">
                <a:solidFill>
                  <a:srgbClr val="99CCFF"/>
                </a:solidFill>
                <a:latin typeface="Tahoma" panose="020B0604030504040204" pitchFamily="34" charset="0"/>
              </a:rPr>
              <a:t>maximo</a:t>
            </a:r>
            <a:r>
              <a:rPr lang="es-ES_tradnl" altLang="es-CO" sz="2800" b="1" dirty="0">
                <a:solidFill>
                  <a:srgbClr val="99CCFF"/>
                </a:solidFill>
                <a:latin typeface="Tahoma" panose="020B0604030504040204" pitchFamily="34" charset="0"/>
              </a:rPr>
              <a:t>”)</a:t>
            </a:r>
          </a:p>
          <a:p>
            <a:pPr algn="l" eaLnBrk="0" hangingPunct="0">
              <a:lnSpc>
                <a:spcPct val="75000"/>
              </a:lnSpc>
            </a:pPr>
            <a:r>
              <a:rPr lang="es-ES_tradnl" altLang="es-CO" sz="2800" b="1" dirty="0">
                <a:solidFill>
                  <a:srgbClr val="99CCFF"/>
                </a:solidFill>
                <a:latin typeface="Tahoma" panose="020B0604030504040204" pitchFamily="34" charset="0"/>
              </a:rPr>
              <a:t>escribir (mayor)</a:t>
            </a:r>
          </a:p>
        </p:txBody>
      </p:sp>
      <p:sp>
        <p:nvSpPr>
          <p:cNvPr id="21" name="Text Box 22">
            <a:extLst>
              <a:ext uri="{FF2B5EF4-FFF2-40B4-BE49-F238E27FC236}">
                <a16:creationId xmlns:a16="http://schemas.microsoft.com/office/drawing/2014/main" id="{90129605-CAFC-48B0-A38D-0BB392BA609B}"/>
              </a:ext>
            </a:extLst>
          </p:cNvPr>
          <p:cNvSpPr txBox="1">
            <a:spLocks noChangeArrowheads="1"/>
          </p:cNvSpPr>
          <p:nvPr/>
        </p:nvSpPr>
        <p:spPr bwMode="auto">
          <a:xfrm>
            <a:off x="7924800" y="2057400"/>
            <a:ext cx="2743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spcBef>
                <a:spcPct val="50000"/>
              </a:spcBef>
            </a:pPr>
            <a:r>
              <a:rPr lang="es-ES" altLang="es-CO" sz="3200" b="1">
                <a:latin typeface="Comic Sans MS" panose="030F0702030302020204" pitchFamily="66" charset="0"/>
              </a:rPr>
              <a:t>Memoria</a:t>
            </a:r>
          </a:p>
        </p:txBody>
      </p:sp>
      <p:sp>
        <p:nvSpPr>
          <p:cNvPr id="22" name="Rectangle 23">
            <a:extLst>
              <a:ext uri="{FF2B5EF4-FFF2-40B4-BE49-F238E27FC236}">
                <a16:creationId xmlns:a16="http://schemas.microsoft.com/office/drawing/2014/main" id="{9462F5BC-4C47-4D3D-B974-CD81457C32BF}"/>
              </a:ext>
            </a:extLst>
          </p:cNvPr>
          <p:cNvSpPr>
            <a:spLocks noChangeArrowheads="1"/>
          </p:cNvSpPr>
          <p:nvPr/>
        </p:nvSpPr>
        <p:spPr bwMode="auto">
          <a:xfrm>
            <a:off x="8534400" y="3581400"/>
            <a:ext cx="914400" cy="457200"/>
          </a:xfrm>
          <a:prstGeom prst="rect">
            <a:avLst/>
          </a:prstGeom>
          <a:solidFill>
            <a:srgbClr val="33CCFF"/>
          </a:solidFill>
          <a:ln w="38100">
            <a:solidFill>
              <a:schemeClr val="bg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es-ES" altLang="es-CO" sz="2400">
                <a:latin typeface="Comic Sans MS" panose="030F0702030302020204" pitchFamily="66" charset="0"/>
              </a:rPr>
              <a:t>2</a:t>
            </a:r>
          </a:p>
        </p:txBody>
      </p:sp>
      <p:sp>
        <p:nvSpPr>
          <p:cNvPr id="23" name="Rectangle 24">
            <a:extLst>
              <a:ext uri="{FF2B5EF4-FFF2-40B4-BE49-F238E27FC236}">
                <a16:creationId xmlns:a16="http://schemas.microsoft.com/office/drawing/2014/main" id="{4BFCE864-EF62-41E1-AA78-4F0FC514F1C4}"/>
              </a:ext>
            </a:extLst>
          </p:cNvPr>
          <p:cNvSpPr>
            <a:spLocks noChangeArrowheads="1"/>
          </p:cNvSpPr>
          <p:nvPr/>
        </p:nvSpPr>
        <p:spPr bwMode="auto">
          <a:xfrm>
            <a:off x="7543800" y="3581400"/>
            <a:ext cx="914400" cy="457200"/>
          </a:xfrm>
          <a:prstGeom prst="rect">
            <a:avLst/>
          </a:prstGeom>
          <a:solidFill>
            <a:srgbClr val="33CCFF"/>
          </a:solidFill>
          <a:ln w="38100">
            <a:solidFill>
              <a:schemeClr val="bg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es-ES" altLang="es-CO" sz="2400">
                <a:latin typeface="Comic Sans MS" panose="030F0702030302020204" pitchFamily="66" charset="0"/>
              </a:rPr>
              <a:t>5</a:t>
            </a:r>
          </a:p>
        </p:txBody>
      </p:sp>
      <p:sp>
        <p:nvSpPr>
          <p:cNvPr id="24" name="Rectangle 25">
            <a:extLst>
              <a:ext uri="{FF2B5EF4-FFF2-40B4-BE49-F238E27FC236}">
                <a16:creationId xmlns:a16="http://schemas.microsoft.com/office/drawing/2014/main" id="{81B86705-1EB1-4D93-9A96-ED5247888E20}"/>
              </a:ext>
            </a:extLst>
          </p:cNvPr>
          <p:cNvSpPr>
            <a:spLocks noChangeArrowheads="1"/>
          </p:cNvSpPr>
          <p:nvPr/>
        </p:nvSpPr>
        <p:spPr bwMode="auto">
          <a:xfrm>
            <a:off x="9525000" y="3581400"/>
            <a:ext cx="914400" cy="457200"/>
          </a:xfrm>
          <a:prstGeom prst="rect">
            <a:avLst/>
          </a:prstGeom>
          <a:solidFill>
            <a:srgbClr val="33CCFF"/>
          </a:solidFill>
          <a:ln w="38100">
            <a:solidFill>
              <a:schemeClr val="bg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es-ES" altLang="es-CO" sz="2400">
                <a:latin typeface="Comic Sans MS" panose="030F0702030302020204" pitchFamily="66" charset="0"/>
              </a:rPr>
              <a:t>10</a:t>
            </a:r>
          </a:p>
        </p:txBody>
      </p:sp>
      <p:sp>
        <p:nvSpPr>
          <p:cNvPr id="25" name="Rectangle 26">
            <a:extLst>
              <a:ext uri="{FF2B5EF4-FFF2-40B4-BE49-F238E27FC236}">
                <a16:creationId xmlns:a16="http://schemas.microsoft.com/office/drawing/2014/main" id="{F1376CC7-24F6-4B4E-AF17-7E089AE33147}"/>
              </a:ext>
            </a:extLst>
          </p:cNvPr>
          <p:cNvSpPr>
            <a:spLocks noChangeArrowheads="1"/>
          </p:cNvSpPr>
          <p:nvPr/>
        </p:nvSpPr>
        <p:spPr bwMode="auto">
          <a:xfrm>
            <a:off x="7848600" y="2057400"/>
            <a:ext cx="1905000" cy="609600"/>
          </a:xfrm>
          <a:prstGeom prst="rect">
            <a:avLst/>
          </a:prstGeom>
          <a:noFill/>
          <a:ln>
            <a:noFill/>
          </a:ln>
          <a:effectLst/>
          <a:extLst>
            <a:ext uri="{909E8E84-426E-40DD-AFC4-6F175D3DCCD1}">
              <a14:hiddenFill xmlns:a14="http://schemas.microsoft.com/office/drawing/2010/main">
                <a:solidFill>
                  <a:srgbClr val="9FA5AF"/>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O"/>
          </a:p>
        </p:txBody>
      </p:sp>
      <p:sp>
        <p:nvSpPr>
          <p:cNvPr id="26" name="Rectangle 27">
            <a:extLst>
              <a:ext uri="{FF2B5EF4-FFF2-40B4-BE49-F238E27FC236}">
                <a16:creationId xmlns:a16="http://schemas.microsoft.com/office/drawing/2014/main" id="{4A812C97-8BF1-4BED-9B69-FF4BEE482E0D}"/>
              </a:ext>
            </a:extLst>
          </p:cNvPr>
          <p:cNvSpPr>
            <a:spLocks noChangeArrowheads="1"/>
          </p:cNvSpPr>
          <p:nvPr/>
        </p:nvSpPr>
        <p:spPr bwMode="auto">
          <a:xfrm>
            <a:off x="7620000" y="4724400"/>
            <a:ext cx="914400" cy="457200"/>
          </a:xfrm>
          <a:prstGeom prst="rect">
            <a:avLst/>
          </a:prstGeom>
          <a:solidFill>
            <a:srgbClr val="33CCFF"/>
          </a:solidFill>
          <a:ln w="38100">
            <a:solidFill>
              <a:schemeClr val="bg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es-ES" altLang="es-CO" sz="2400">
                <a:latin typeface="Comic Sans MS" panose="030F0702030302020204" pitchFamily="66" charset="0"/>
              </a:rPr>
              <a:t>10</a:t>
            </a:r>
          </a:p>
        </p:txBody>
      </p:sp>
      <p:graphicFrame>
        <p:nvGraphicFramePr>
          <p:cNvPr id="27" name="Object 28">
            <a:extLst>
              <a:ext uri="{FF2B5EF4-FFF2-40B4-BE49-F238E27FC236}">
                <a16:creationId xmlns:a16="http://schemas.microsoft.com/office/drawing/2014/main" id="{A62B862D-9F6B-40B4-B75E-07FCE4F164E7}"/>
              </a:ext>
            </a:extLst>
          </p:cNvPr>
          <p:cNvGraphicFramePr>
            <a:graphicFrameLocks noChangeAspect="1"/>
          </p:cNvGraphicFramePr>
          <p:nvPr/>
        </p:nvGraphicFramePr>
        <p:xfrm>
          <a:off x="7391400" y="2895600"/>
          <a:ext cx="3276600" cy="2895600"/>
        </p:xfrm>
        <a:graphic>
          <a:graphicData uri="http://schemas.openxmlformats.org/presentationml/2006/ole">
            <mc:AlternateContent xmlns:mc="http://schemas.openxmlformats.org/markup-compatibility/2006">
              <mc:Choice xmlns:v="urn:schemas-microsoft-com:vml" Requires="v">
                <p:oleObj spid="_x0000_s3084" name="Imagen" r:id="rId3" imgW="4755600" imgH="4827960" progId="MS_ClipArt_Gallery.2">
                  <p:embed/>
                </p:oleObj>
              </mc:Choice>
              <mc:Fallback>
                <p:oleObj name="Imagen" r:id="rId3" imgW="4755600" imgH="4827960" progId="MS_ClipArt_Gallery.2">
                  <p:embed/>
                  <p:pic>
                    <p:nvPicPr>
                      <p:cNvPr id="481308" name="Object 28">
                        <a:extLst>
                          <a:ext uri="{FF2B5EF4-FFF2-40B4-BE49-F238E27FC236}">
                            <a16:creationId xmlns:a16="http://schemas.microsoft.com/office/drawing/2014/main" id="{9325AD27-CC60-4686-AC3E-815981E2ACF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1400" y="2895600"/>
                        <a:ext cx="3276600" cy="2895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8" name="Text Box 29">
            <a:extLst>
              <a:ext uri="{FF2B5EF4-FFF2-40B4-BE49-F238E27FC236}">
                <a16:creationId xmlns:a16="http://schemas.microsoft.com/office/drawing/2014/main" id="{E2AE6F3D-14E5-45A0-980B-80FC2006373C}"/>
              </a:ext>
            </a:extLst>
          </p:cNvPr>
          <p:cNvSpPr txBox="1">
            <a:spLocks noChangeArrowheads="1"/>
          </p:cNvSpPr>
          <p:nvPr/>
        </p:nvSpPr>
        <p:spPr bwMode="auto">
          <a:xfrm>
            <a:off x="7924800" y="3733801"/>
            <a:ext cx="1447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spcBef>
                <a:spcPct val="50000"/>
              </a:spcBef>
            </a:pPr>
            <a:r>
              <a:rPr lang="es-ES" altLang="es-CO" sz="2800" b="1">
                <a:solidFill>
                  <a:schemeClr val="bg1"/>
                </a:solidFill>
                <a:latin typeface="Comic Sans MS" panose="030F0702030302020204" pitchFamily="66" charset="0"/>
              </a:rPr>
              <a:t>maximo</a:t>
            </a:r>
          </a:p>
        </p:txBody>
      </p:sp>
      <p:sp>
        <p:nvSpPr>
          <p:cNvPr id="29" name="Text Box 30">
            <a:extLst>
              <a:ext uri="{FF2B5EF4-FFF2-40B4-BE49-F238E27FC236}">
                <a16:creationId xmlns:a16="http://schemas.microsoft.com/office/drawing/2014/main" id="{36961F5B-11E0-4D4C-AE5E-3E35C53315F6}"/>
              </a:ext>
            </a:extLst>
          </p:cNvPr>
          <p:cNvSpPr txBox="1">
            <a:spLocks noChangeArrowheads="1"/>
          </p:cNvSpPr>
          <p:nvPr/>
        </p:nvSpPr>
        <p:spPr bwMode="auto">
          <a:xfrm>
            <a:off x="9448800" y="3810000"/>
            <a:ext cx="60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0" hangingPunct="0">
              <a:spcBef>
                <a:spcPct val="50000"/>
              </a:spcBef>
            </a:pPr>
            <a:r>
              <a:rPr lang="es-ES" altLang="es-CO" sz="2400" b="1">
                <a:solidFill>
                  <a:schemeClr val="bg1"/>
                </a:solidFill>
                <a:latin typeface="Comic Sans MS" panose="030F0702030302020204" pitchFamily="66" charset="0"/>
              </a:rPr>
              <a:t>10</a:t>
            </a:r>
          </a:p>
        </p:txBody>
      </p:sp>
    </p:spTree>
    <p:extLst>
      <p:ext uri="{BB962C8B-B14F-4D97-AF65-F5344CB8AC3E}">
        <p14:creationId xmlns:p14="http://schemas.microsoft.com/office/powerpoint/2010/main" val="2840102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9"/>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23"/>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499"/>
                                          </p:stCondLst>
                                        </p:cTn>
                                        <p:tgtEl>
                                          <p:spTgt spid="10"/>
                                        </p:tgtEl>
                                        <p:attrNameLst>
                                          <p:attrName>style.visibility</p:attrName>
                                        </p:attrNameLst>
                                      </p:cBhvr>
                                      <p:to>
                                        <p:strVal val="visible"/>
                                      </p:to>
                                    </p:set>
                                  </p:childTnLst>
                                </p:cTn>
                              </p:par>
                            </p:childTnLst>
                          </p:cTn>
                        </p:par>
                        <p:par>
                          <p:cTn id="14" fill="hold">
                            <p:stCondLst>
                              <p:cond delay="500"/>
                            </p:stCondLst>
                            <p:childTnLst>
                              <p:par>
                                <p:cTn id="15" presetID="1" presetClass="entr" presetSubtype="0" fill="hold" grpId="0" nodeType="afterEffect">
                                  <p:stCondLst>
                                    <p:cond delay="0"/>
                                  </p:stCondLst>
                                  <p:childTnLst>
                                    <p:set>
                                      <p:cBhvr>
                                        <p:cTn id="16" dur="1" fill="hold">
                                          <p:stCondLst>
                                            <p:cond delay="499"/>
                                          </p:stCondLst>
                                        </p:cTn>
                                        <p:tgtEl>
                                          <p:spTgt spid="2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11"/>
                                        </p:tgtEl>
                                        <p:attrNameLst>
                                          <p:attrName>style.visibility</p:attrName>
                                        </p:attrNameLst>
                                      </p:cBhvr>
                                      <p:to>
                                        <p:strVal val="visible"/>
                                      </p:to>
                                    </p:set>
                                  </p:childTnLst>
                                </p:cTn>
                              </p:par>
                            </p:childTnLst>
                          </p:cTn>
                        </p:par>
                        <p:par>
                          <p:cTn id="21" fill="hold">
                            <p:stCondLst>
                              <p:cond delay="500"/>
                            </p:stCondLst>
                            <p:childTnLst>
                              <p:par>
                                <p:cTn id="22" presetID="1" presetClass="entr" presetSubtype="0" fill="hold" grpId="0" nodeType="afterEffect">
                                  <p:stCondLst>
                                    <p:cond delay="0"/>
                                  </p:stCondLst>
                                  <p:childTnLst>
                                    <p:set>
                                      <p:cBhvr>
                                        <p:cTn id="23" dur="1" fill="hold">
                                          <p:stCondLst>
                                            <p:cond delay="499"/>
                                          </p:stCondLst>
                                        </p:cTn>
                                        <p:tgtEl>
                                          <p:spTgt spid="24"/>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499"/>
                                          </p:stCondLst>
                                        </p:cTn>
                                        <p:tgtEl>
                                          <p:spTgt spid="12"/>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499"/>
                                          </p:stCondLst>
                                        </p:cTn>
                                        <p:tgtEl>
                                          <p:spTgt spid="13"/>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499"/>
                                          </p:stCondLst>
                                        </p:cTn>
                                        <p:tgtEl>
                                          <p:spTgt spid="14"/>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499"/>
                                          </p:stCondLst>
                                        </p:cTn>
                                        <p:tgtEl>
                                          <p:spTgt spid="15"/>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499"/>
                                          </p:stCondLst>
                                        </p:cTn>
                                        <p:tgtEl>
                                          <p:spTgt spid="16"/>
                                        </p:tgtEl>
                                        <p:attrNameLst>
                                          <p:attrName>style.visibility</p:attrName>
                                        </p:attrNameLst>
                                      </p:cBhvr>
                                      <p:to>
                                        <p:strVal val="visible"/>
                                      </p:to>
                                    </p:set>
                                  </p:childTnLst>
                                </p:cTn>
                              </p:par>
                            </p:childTnLst>
                          </p:cTn>
                        </p:par>
                        <p:par>
                          <p:cTn id="44" fill="hold">
                            <p:stCondLst>
                              <p:cond delay="500"/>
                            </p:stCondLst>
                            <p:childTnLst>
                              <p:par>
                                <p:cTn id="45" presetID="1" presetClass="entr" presetSubtype="0" fill="hold" grpId="0" nodeType="afterEffect">
                                  <p:stCondLst>
                                    <p:cond delay="0"/>
                                  </p:stCondLst>
                                  <p:childTnLst>
                                    <p:set>
                                      <p:cBhvr>
                                        <p:cTn id="46" dur="1" fill="hold">
                                          <p:stCondLst>
                                            <p:cond delay="499"/>
                                          </p:stCondLst>
                                        </p:cTn>
                                        <p:tgtEl>
                                          <p:spTgt spid="2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1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1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499"/>
                                          </p:stCondLst>
                                        </p:cTn>
                                        <p:tgtEl>
                                          <p:spTgt spid="19"/>
                                        </p:tgtEl>
                                        <p:attrNameLst>
                                          <p:attrName>style.visibility</p:attrName>
                                        </p:attrNameLst>
                                      </p:cBhvr>
                                      <p:to>
                                        <p:strVal val="visible"/>
                                      </p:to>
                                    </p:set>
                                  </p:childTnLst>
                                </p:cTn>
                              </p:par>
                            </p:childTnLst>
                          </p:cTn>
                        </p:par>
                        <p:par>
                          <p:cTn id="59" fill="hold">
                            <p:stCondLst>
                              <p:cond delay="500"/>
                            </p:stCondLst>
                            <p:childTnLst>
                              <p:par>
                                <p:cTn id="60" presetID="1" presetClass="entr" presetSubtype="0" fill="hold" nodeType="afterEffect">
                                  <p:stCondLst>
                                    <p:cond delay="0"/>
                                  </p:stCondLst>
                                  <p:childTnLst>
                                    <p:set>
                                      <p:cBhvr>
                                        <p:cTn id="61" dur="1" fill="hold">
                                          <p:stCondLst>
                                            <p:cond delay="499"/>
                                          </p:stCondLst>
                                        </p:cTn>
                                        <p:tgtEl>
                                          <p:spTgt spid="25"/>
                                        </p:tgtEl>
                                        <p:attrNameLst>
                                          <p:attrName>style.visibility</p:attrName>
                                        </p:attrNameLst>
                                      </p:cBhvr>
                                      <p:to>
                                        <p:strVal val="visible"/>
                                      </p:to>
                                    </p:set>
                                  </p:childTnLst>
                                </p:cTn>
                              </p:par>
                            </p:childTnLst>
                          </p:cTn>
                        </p:par>
                        <p:par>
                          <p:cTn id="62" fill="hold">
                            <p:stCondLst>
                              <p:cond delay="1000"/>
                            </p:stCondLst>
                            <p:childTnLst>
                              <p:par>
                                <p:cTn id="63" presetID="1" presetClass="entr" presetSubtype="0" fill="hold" nodeType="afterEffect">
                                  <p:stCondLst>
                                    <p:cond delay="0"/>
                                  </p:stCondLst>
                                  <p:childTnLst>
                                    <p:set>
                                      <p:cBhvr>
                                        <p:cTn id="64" dur="1" fill="hold">
                                          <p:stCondLst>
                                            <p:cond delay="499"/>
                                          </p:stCondLst>
                                        </p:cTn>
                                        <p:tgtEl>
                                          <p:spTgt spid="27"/>
                                        </p:tgtEl>
                                        <p:attrNameLst>
                                          <p:attrName>style.visibility</p:attrName>
                                        </p:attrNameLst>
                                      </p:cBhvr>
                                      <p:to>
                                        <p:strVal val="visible"/>
                                      </p:to>
                                    </p:set>
                                  </p:childTnLst>
                                </p:cTn>
                              </p:par>
                            </p:childTnLst>
                          </p:cTn>
                        </p:par>
                        <p:par>
                          <p:cTn id="65" fill="hold">
                            <p:stCondLst>
                              <p:cond delay="1500"/>
                            </p:stCondLst>
                            <p:childTnLst>
                              <p:par>
                                <p:cTn id="66" presetID="1" presetClass="entr" presetSubtype="0" fill="hold" grpId="0" nodeType="afterEffect">
                                  <p:stCondLst>
                                    <p:cond delay="0"/>
                                  </p:stCondLst>
                                  <p:childTnLst>
                                    <p:set>
                                      <p:cBhvr>
                                        <p:cTn id="67" dur="1" fill="hold">
                                          <p:stCondLst>
                                            <p:cond delay="499"/>
                                          </p:stCondLst>
                                        </p:cTn>
                                        <p:tgtEl>
                                          <p:spTgt spid="28"/>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499"/>
                                          </p:stCondLst>
                                        </p:cTn>
                                        <p:tgtEl>
                                          <p:spTgt spid="20"/>
                                        </p:tgtEl>
                                        <p:attrNameLst>
                                          <p:attrName>style.visibility</p:attrName>
                                        </p:attrNameLst>
                                      </p:cBhvr>
                                      <p:to>
                                        <p:strVal val="visible"/>
                                      </p:to>
                                    </p:set>
                                  </p:childTnLst>
                                </p:cTn>
                              </p:par>
                            </p:childTnLst>
                          </p:cTn>
                        </p:par>
                        <p:par>
                          <p:cTn id="72" fill="hold">
                            <p:stCondLst>
                              <p:cond delay="500"/>
                            </p:stCondLst>
                            <p:childTnLst>
                              <p:par>
                                <p:cTn id="73" presetID="1" presetClass="entr" presetSubtype="0" fill="hold" grpId="0" nodeType="afterEffect">
                                  <p:stCondLst>
                                    <p:cond delay="0"/>
                                  </p:stCondLst>
                                  <p:childTnLst>
                                    <p:set>
                                      <p:cBhvr>
                                        <p:cTn id="74" dur="1" fill="hold">
                                          <p:stCondLst>
                                            <p:cond delay="499"/>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autoUpdateAnimBg="0"/>
      <p:bldP spid="10" grpId="0" animBg="1" autoUpdateAnimBg="0"/>
      <p:bldP spid="11" grpId="0" animBg="1" autoUpdateAnimBg="0"/>
      <p:bldP spid="12" grpId="0" animBg="1" autoUpdateAnimBg="0"/>
      <p:bldP spid="13" grpId="0" animBg="1" autoUpdateAnimBg="0"/>
      <p:bldP spid="14" grpId="0" animBg="1" autoUpdateAnimBg="0"/>
      <p:bldP spid="15" grpId="0" animBg="1" autoUpdateAnimBg="0"/>
      <p:bldP spid="16" grpId="0" animBg="1" autoUpdateAnimBg="0"/>
      <p:bldP spid="17" grpId="0" animBg="1" autoUpdateAnimBg="0"/>
      <p:bldP spid="18" grpId="0" animBg="1" autoUpdateAnimBg="0"/>
      <p:bldP spid="19" grpId="0" animBg="1" autoUpdateAnimBg="0"/>
      <p:bldP spid="20" grpId="0" animBg="1" autoUpdateAnimBg="0"/>
      <p:bldP spid="22" grpId="0" animBg="1" autoUpdateAnimBg="0"/>
      <p:bldP spid="23" grpId="0" animBg="1" autoUpdateAnimBg="0"/>
      <p:bldP spid="24" grpId="0" animBg="1" autoUpdateAnimBg="0"/>
      <p:bldP spid="26" grpId="0" animBg="1" autoUpdateAnimBg="0"/>
      <p:bldP spid="28" grpId="0" autoUpdateAnimBg="0"/>
      <p:bldP spid="29" grpId="0" autoUpdateAnimBg="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TotalTime>
  <Words>3094</Words>
  <Application>Microsoft Office PowerPoint</Application>
  <PresentationFormat>Panorámica</PresentationFormat>
  <Paragraphs>717</Paragraphs>
  <Slides>25</Slides>
  <Notes>0</Notes>
  <HiddenSlides>0</HiddenSlides>
  <MMClips>0</MMClips>
  <ScaleCrop>false</ScaleCrop>
  <HeadingPairs>
    <vt:vector size="8" baseType="variant">
      <vt:variant>
        <vt:lpstr>Fuentes usadas</vt:lpstr>
      </vt:variant>
      <vt:variant>
        <vt:i4>7</vt:i4>
      </vt:variant>
      <vt:variant>
        <vt:lpstr>Tema</vt:lpstr>
      </vt:variant>
      <vt:variant>
        <vt:i4>1</vt:i4>
      </vt:variant>
      <vt:variant>
        <vt:lpstr>Servidores OLE incrustados</vt:lpstr>
      </vt:variant>
      <vt:variant>
        <vt:i4>1</vt:i4>
      </vt:variant>
      <vt:variant>
        <vt:lpstr>Títulos de diapositiva</vt:lpstr>
      </vt:variant>
      <vt:variant>
        <vt:i4>25</vt:i4>
      </vt:variant>
    </vt:vector>
  </HeadingPairs>
  <TitlesOfParts>
    <vt:vector size="34" baseType="lpstr">
      <vt:lpstr>Arial</vt:lpstr>
      <vt:lpstr>Calibri</vt:lpstr>
      <vt:lpstr>Calibri Light</vt:lpstr>
      <vt:lpstr>Cascadia Mono</vt:lpstr>
      <vt:lpstr>Comic Sans MS</vt:lpstr>
      <vt:lpstr>Tahoma</vt:lpstr>
      <vt:lpstr>Times New Roman</vt:lpstr>
      <vt:lpstr>Tema de Office</vt:lpstr>
      <vt:lpstr>Imagen</vt:lpstr>
      <vt:lpstr>If Statements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If Statements </dc:title>
  <dc:creator>Jose Guillermo Guarnizo Marin</dc:creator>
  <cp:lastModifiedBy>Jose Guillermo Guarnizo Marin</cp:lastModifiedBy>
  <cp:revision>23</cp:revision>
  <dcterms:created xsi:type="dcterms:W3CDTF">2022-10-10T13:34:06Z</dcterms:created>
  <dcterms:modified xsi:type="dcterms:W3CDTF">2022-10-12T14:37:37Z</dcterms:modified>
</cp:coreProperties>
</file>