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30"/>
    <p:restoredTop sz="94406"/>
  </p:normalViewPr>
  <p:slideViewPr>
    <p:cSldViewPr snapToGrid="0" snapToObjects="1">
      <p:cViewPr varScale="1">
        <p:scale>
          <a:sx n="80" d="100"/>
          <a:sy n="80" d="100"/>
        </p:scale>
        <p:origin x="192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836357-3B10-47A1-92C2-6CE3E692FA32}" type="doc">
      <dgm:prSet loTypeId="urn:microsoft.com/office/officeart/2005/8/layout/bProcess2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12D28C8B-85BE-400A-A77C-86600BFD9001}">
      <dgm:prSet/>
      <dgm:spPr/>
      <dgm:t>
        <a:bodyPr/>
        <a:lstStyle/>
        <a:p>
          <a:r>
            <a:rPr lang="en-US"/>
            <a:t>Introducing the subject:  </a:t>
          </a:r>
        </a:p>
      </dgm:t>
    </dgm:pt>
    <dgm:pt modelId="{11990346-0AC6-40E6-8BB7-92BDF15FCB85}" type="parTrans" cxnId="{C3CD3A6A-CBC3-4F98-83BF-613F11C423CA}">
      <dgm:prSet/>
      <dgm:spPr/>
      <dgm:t>
        <a:bodyPr/>
        <a:lstStyle/>
        <a:p>
          <a:endParaRPr lang="en-US"/>
        </a:p>
      </dgm:t>
    </dgm:pt>
    <dgm:pt modelId="{EBB7842B-06E7-4730-9FF4-C3C8629816C2}" type="sibTrans" cxnId="{C3CD3A6A-CBC3-4F98-83BF-613F11C423CA}">
      <dgm:prSet/>
      <dgm:spPr/>
      <dgm:t>
        <a:bodyPr/>
        <a:lstStyle/>
        <a:p>
          <a:endParaRPr lang="en-US"/>
        </a:p>
      </dgm:t>
    </dgm:pt>
    <dgm:pt modelId="{23980531-7E0B-4F2E-97E3-E3559B0B482B}">
      <dgm:prSet/>
      <dgm:spPr/>
      <dgm:t>
        <a:bodyPr/>
        <a:lstStyle/>
        <a:p>
          <a:r>
            <a:rPr lang="en-US"/>
            <a:t>Let`s begin by ….</a:t>
          </a:r>
        </a:p>
      </dgm:t>
    </dgm:pt>
    <dgm:pt modelId="{3BD39B48-FE13-4D0C-AAE2-7B6B7D6BFF2E}" type="parTrans" cxnId="{63EF455F-29BD-4717-A2FF-F2FB54F6291D}">
      <dgm:prSet/>
      <dgm:spPr/>
      <dgm:t>
        <a:bodyPr/>
        <a:lstStyle/>
        <a:p>
          <a:endParaRPr lang="en-US"/>
        </a:p>
      </dgm:t>
    </dgm:pt>
    <dgm:pt modelId="{2CBA0F08-DAB0-4B76-AB0E-88D86CF7BB53}" type="sibTrans" cxnId="{63EF455F-29BD-4717-A2FF-F2FB54F6291D}">
      <dgm:prSet/>
      <dgm:spPr/>
      <dgm:t>
        <a:bodyPr/>
        <a:lstStyle/>
        <a:p>
          <a:endParaRPr lang="en-US"/>
        </a:p>
      </dgm:t>
    </dgm:pt>
    <dgm:pt modelId="{33B5CFCF-E96F-4D9F-A0AE-556BD1ED77E9}">
      <dgm:prSet/>
      <dgm:spPr/>
      <dgm:t>
        <a:bodyPr/>
        <a:lstStyle/>
        <a:p>
          <a:r>
            <a:rPr lang="en-US"/>
            <a:t>Starting with …</a:t>
          </a:r>
        </a:p>
      </dgm:t>
    </dgm:pt>
    <dgm:pt modelId="{9F1D5CB7-EE55-47BC-AB48-1332D97C2EED}" type="parTrans" cxnId="{3F982EC5-232B-4F57-9C11-6912A4D297CA}">
      <dgm:prSet/>
      <dgm:spPr/>
      <dgm:t>
        <a:bodyPr/>
        <a:lstStyle/>
        <a:p>
          <a:endParaRPr lang="en-US"/>
        </a:p>
      </dgm:t>
    </dgm:pt>
    <dgm:pt modelId="{995F9890-23A9-45E3-9AC0-466C3FB2C59D}" type="sibTrans" cxnId="{3F982EC5-232B-4F57-9C11-6912A4D297CA}">
      <dgm:prSet/>
      <dgm:spPr/>
      <dgm:t>
        <a:bodyPr/>
        <a:lstStyle/>
        <a:p>
          <a:endParaRPr lang="en-US"/>
        </a:p>
      </dgm:t>
    </dgm:pt>
    <dgm:pt modelId="{9FF6B4BA-7FB0-49A4-978C-2CC89640D6C0}">
      <dgm:prSet/>
      <dgm:spPr/>
      <dgm:t>
        <a:bodyPr/>
        <a:lstStyle/>
        <a:p>
          <a:r>
            <a:rPr lang="en-US"/>
            <a:t>I’ll begin by …</a:t>
          </a:r>
        </a:p>
      </dgm:t>
    </dgm:pt>
    <dgm:pt modelId="{D71DA9F4-0F05-437F-8B92-2356C2FDF448}" type="parTrans" cxnId="{1EE157A3-0ABB-4073-9C6C-E5CF9E2CB3EA}">
      <dgm:prSet/>
      <dgm:spPr/>
      <dgm:t>
        <a:bodyPr/>
        <a:lstStyle/>
        <a:p>
          <a:endParaRPr lang="en-US"/>
        </a:p>
      </dgm:t>
    </dgm:pt>
    <dgm:pt modelId="{2FB1F5AA-C7B1-411A-9A4A-AD55F0E6FE78}" type="sibTrans" cxnId="{1EE157A3-0ABB-4073-9C6C-E5CF9E2CB3EA}">
      <dgm:prSet/>
      <dgm:spPr/>
      <dgm:t>
        <a:bodyPr/>
        <a:lstStyle/>
        <a:p>
          <a:endParaRPr lang="en-US"/>
        </a:p>
      </dgm:t>
    </dgm:pt>
    <dgm:pt modelId="{ACD9AD11-7A73-4070-A61F-5813621EAE26}">
      <dgm:prSet/>
      <dgm:spPr/>
      <dgm:t>
        <a:bodyPr/>
        <a:lstStyle/>
        <a:p>
          <a:r>
            <a:rPr lang="en-US"/>
            <a:t>First of all, I’ll ...</a:t>
          </a:r>
        </a:p>
      </dgm:t>
    </dgm:pt>
    <dgm:pt modelId="{0D78F423-3064-4DF0-BE42-AE432D0FCAC0}" type="parTrans" cxnId="{6779A625-628D-432B-A3A6-EF8E29DF0272}">
      <dgm:prSet/>
      <dgm:spPr/>
      <dgm:t>
        <a:bodyPr/>
        <a:lstStyle/>
        <a:p>
          <a:endParaRPr lang="en-US"/>
        </a:p>
      </dgm:t>
    </dgm:pt>
    <dgm:pt modelId="{F5BC5299-A93C-4429-83C3-4010269BF603}" type="sibTrans" cxnId="{6779A625-628D-432B-A3A6-EF8E29DF0272}">
      <dgm:prSet/>
      <dgm:spPr/>
      <dgm:t>
        <a:bodyPr/>
        <a:lstStyle/>
        <a:p>
          <a:endParaRPr lang="en-US"/>
        </a:p>
      </dgm:t>
    </dgm:pt>
    <dgm:pt modelId="{E8258EE8-5683-9749-A79F-BD131BB0179A}" type="pres">
      <dgm:prSet presAssocID="{E8836357-3B10-47A1-92C2-6CE3E692FA32}" presName="diagram" presStyleCnt="0">
        <dgm:presLayoutVars>
          <dgm:dir/>
          <dgm:resizeHandles/>
        </dgm:presLayoutVars>
      </dgm:prSet>
      <dgm:spPr/>
    </dgm:pt>
    <dgm:pt modelId="{7331AD01-FECC-A74B-A1D7-5484FF7FA593}" type="pres">
      <dgm:prSet presAssocID="{12D28C8B-85BE-400A-A77C-86600BFD9001}" presName="firstNode" presStyleLbl="node1" presStyleIdx="0" presStyleCnt="5">
        <dgm:presLayoutVars>
          <dgm:bulletEnabled val="1"/>
        </dgm:presLayoutVars>
      </dgm:prSet>
      <dgm:spPr/>
    </dgm:pt>
    <dgm:pt modelId="{27B27952-64AD-4041-92FD-52B1F51CCC4D}" type="pres">
      <dgm:prSet presAssocID="{EBB7842B-06E7-4730-9FF4-C3C8629816C2}" presName="sibTrans" presStyleLbl="sibTrans2D1" presStyleIdx="0" presStyleCnt="4"/>
      <dgm:spPr/>
    </dgm:pt>
    <dgm:pt modelId="{024BE2DD-875E-EB4B-B5B4-78EA038C5598}" type="pres">
      <dgm:prSet presAssocID="{23980531-7E0B-4F2E-97E3-E3559B0B482B}" presName="middleNode" presStyleCnt="0"/>
      <dgm:spPr/>
    </dgm:pt>
    <dgm:pt modelId="{C950F317-564D-BA43-AFBF-B458D7341613}" type="pres">
      <dgm:prSet presAssocID="{23980531-7E0B-4F2E-97E3-E3559B0B482B}" presName="padding" presStyleLbl="node1" presStyleIdx="0" presStyleCnt="5"/>
      <dgm:spPr/>
    </dgm:pt>
    <dgm:pt modelId="{996FE874-9983-3740-921C-E5740E80166A}" type="pres">
      <dgm:prSet presAssocID="{23980531-7E0B-4F2E-97E3-E3559B0B482B}" presName="shape" presStyleLbl="node1" presStyleIdx="1" presStyleCnt="5">
        <dgm:presLayoutVars>
          <dgm:bulletEnabled val="1"/>
        </dgm:presLayoutVars>
      </dgm:prSet>
      <dgm:spPr/>
    </dgm:pt>
    <dgm:pt modelId="{0F00226D-739B-214E-A6A9-8F97A562BF57}" type="pres">
      <dgm:prSet presAssocID="{2CBA0F08-DAB0-4B76-AB0E-88D86CF7BB53}" presName="sibTrans" presStyleLbl="sibTrans2D1" presStyleIdx="1" presStyleCnt="4"/>
      <dgm:spPr/>
    </dgm:pt>
    <dgm:pt modelId="{E136D5E8-5A6A-5B4B-955F-8D28135E5D4D}" type="pres">
      <dgm:prSet presAssocID="{33B5CFCF-E96F-4D9F-A0AE-556BD1ED77E9}" presName="middleNode" presStyleCnt="0"/>
      <dgm:spPr/>
    </dgm:pt>
    <dgm:pt modelId="{7719717B-E9A5-F34C-B91A-A1712AA9EEA3}" type="pres">
      <dgm:prSet presAssocID="{33B5CFCF-E96F-4D9F-A0AE-556BD1ED77E9}" presName="padding" presStyleLbl="node1" presStyleIdx="1" presStyleCnt="5"/>
      <dgm:spPr/>
    </dgm:pt>
    <dgm:pt modelId="{4CB6D70F-93CF-594F-AC16-75EDC6E6C935}" type="pres">
      <dgm:prSet presAssocID="{33B5CFCF-E96F-4D9F-A0AE-556BD1ED77E9}" presName="shape" presStyleLbl="node1" presStyleIdx="2" presStyleCnt="5">
        <dgm:presLayoutVars>
          <dgm:bulletEnabled val="1"/>
        </dgm:presLayoutVars>
      </dgm:prSet>
      <dgm:spPr/>
    </dgm:pt>
    <dgm:pt modelId="{366E24B1-6281-404F-91B9-2C97A63EB63E}" type="pres">
      <dgm:prSet presAssocID="{995F9890-23A9-45E3-9AC0-466C3FB2C59D}" presName="sibTrans" presStyleLbl="sibTrans2D1" presStyleIdx="2" presStyleCnt="4"/>
      <dgm:spPr/>
    </dgm:pt>
    <dgm:pt modelId="{D9633D7A-668C-0543-9622-9944D029A86B}" type="pres">
      <dgm:prSet presAssocID="{9FF6B4BA-7FB0-49A4-978C-2CC89640D6C0}" presName="middleNode" presStyleCnt="0"/>
      <dgm:spPr/>
    </dgm:pt>
    <dgm:pt modelId="{9870F28B-F873-7C48-93B9-AE0DFBA293B9}" type="pres">
      <dgm:prSet presAssocID="{9FF6B4BA-7FB0-49A4-978C-2CC89640D6C0}" presName="padding" presStyleLbl="node1" presStyleIdx="2" presStyleCnt="5"/>
      <dgm:spPr/>
    </dgm:pt>
    <dgm:pt modelId="{A77A674E-5F9C-BE47-9217-4BBA6231BB45}" type="pres">
      <dgm:prSet presAssocID="{9FF6B4BA-7FB0-49A4-978C-2CC89640D6C0}" presName="shape" presStyleLbl="node1" presStyleIdx="3" presStyleCnt="5">
        <dgm:presLayoutVars>
          <dgm:bulletEnabled val="1"/>
        </dgm:presLayoutVars>
      </dgm:prSet>
      <dgm:spPr/>
    </dgm:pt>
    <dgm:pt modelId="{9762874D-703B-6247-9CB9-E02401563DA4}" type="pres">
      <dgm:prSet presAssocID="{2FB1F5AA-C7B1-411A-9A4A-AD55F0E6FE78}" presName="sibTrans" presStyleLbl="sibTrans2D1" presStyleIdx="3" presStyleCnt="4"/>
      <dgm:spPr/>
    </dgm:pt>
    <dgm:pt modelId="{2ADD463F-8907-A74D-B0C6-39B04FFFB130}" type="pres">
      <dgm:prSet presAssocID="{ACD9AD11-7A73-4070-A61F-5813621EAE26}" presName="lastNode" presStyleLbl="node1" presStyleIdx="4" presStyleCnt="5">
        <dgm:presLayoutVars>
          <dgm:bulletEnabled val="1"/>
        </dgm:presLayoutVars>
      </dgm:prSet>
      <dgm:spPr/>
    </dgm:pt>
  </dgm:ptLst>
  <dgm:cxnLst>
    <dgm:cxn modelId="{93984709-1A43-C74D-9A3E-B7EC561EE4DB}" type="presOf" srcId="{E8836357-3B10-47A1-92C2-6CE3E692FA32}" destId="{E8258EE8-5683-9749-A79F-BD131BB0179A}" srcOrd="0" destOrd="0" presId="urn:microsoft.com/office/officeart/2005/8/layout/bProcess2"/>
    <dgm:cxn modelId="{6779A625-628D-432B-A3A6-EF8E29DF0272}" srcId="{E8836357-3B10-47A1-92C2-6CE3E692FA32}" destId="{ACD9AD11-7A73-4070-A61F-5813621EAE26}" srcOrd="4" destOrd="0" parTransId="{0D78F423-3064-4DF0-BE42-AE432D0FCAC0}" sibTransId="{F5BC5299-A93C-4429-83C3-4010269BF603}"/>
    <dgm:cxn modelId="{B3F45B2A-E83F-C24C-9567-46E1CBB82FF6}" type="presOf" srcId="{23980531-7E0B-4F2E-97E3-E3559B0B482B}" destId="{996FE874-9983-3740-921C-E5740E80166A}" srcOrd="0" destOrd="0" presId="urn:microsoft.com/office/officeart/2005/8/layout/bProcess2"/>
    <dgm:cxn modelId="{30E8BE4C-63C2-0A40-9DEA-5E4E48F8A966}" type="presOf" srcId="{ACD9AD11-7A73-4070-A61F-5813621EAE26}" destId="{2ADD463F-8907-A74D-B0C6-39B04FFFB130}" srcOrd="0" destOrd="0" presId="urn:microsoft.com/office/officeart/2005/8/layout/bProcess2"/>
    <dgm:cxn modelId="{63EF455F-29BD-4717-A2FF-F2FB54F6291D}" srcId="{E8836357-3B10-47A1-92C2-6CE3E692FA32}" destId="{23980531-7E0B-4F2E-97E3-E3559B0B482B}" srcOrd="1" destOrd="0" parTransId="{3BD39B48-FE13-4D0C-AAE2-7B6B7D6BFF2E}" sibTransId="{2CBA0F08-DAB0-4B76-AB0E-88D86CF7BB53}"/>
    <dgm:cxn modelId="{C3CD3A6A-CBC3-4F98-83BF-613F11C423CA}" srcId="{E8836357-3B10-47A1-92C2-6CE3E692FA32}" destId="{12D28C8B-85BE-400A-A77C-86600BFD9001}" srcOrd="0" destOrd="0" parTransId="{11990346-0AC6-40E6-8BB7-92BDF15FCB85}" sibTransId="{EBB7842B-06E7-4730-9FF4-C3C8629816C2}"/>
    <dgm:cxn modelId="{A6CE9298-5D2D-5C4E-BE7C-80FC0C47EA5C}" type="presOf" srcId="{33B5CFCF-E96F-4D9F-A0AE-556BD1ED77E9}" destId="{4CB6D70F-93CF-594F-AC16-75EDC6E6C935}" srcOrd="0" destOrd="0" presId="urn:microsoft.com/office/officeart/2005/8/layout/bProcess2"/>
    <dgm:cxn modelId="{1EE157A3-0ABB-4073-9C6C-E5CF9E2CB3EA}" srcId="{E8836357-3B10-47A1-92C2-6CE3E692FA32}" destId="{9FF6B4BA-7FB0-49A4-978C-2CC89640D6C0}" srcOrd="3" destOrd="0" parTransId="{D71DA9F4-0F05-437F-8B92-2356C2FDF448}" sibTransId="{2FB1F5AA-C7B1-411A-9A4A-AD55F0E6FE78}"/>
    <dgm:cxn modelId="{B24BABB5-AD37-1641-B44E-B93BBE65707A}" type="presOf" srcId="{12D28C8B-85BE-400A-A77C-86600BFD9001}" destId="{7331AD01-FECC-A74B-A1D7-5484FF7FA593}" srcOrd="0" destOrd="0" presId="urn:microsoft.com/office/officeart/2005/8/layout/bProcess2"/>
    <dgm:cxn modelId="{3F982EC5-232B-4F57-9C11-6912A4D297CA}" srcId="{E8836357-3B10-47A1-92C2-6CE3E692FA32}" destId="{33B5CFCF-E96F-4D9F-A0AE-556BD1ED77E9}" srcOrd="2" destOrd="0" parTransId="{9F1D5CB7-EE55-47BC-AB48-1332D97C2EED}" sibTransId="{995F9890-23A9-45E3-9AC0-466C3FB2C59D}"/>
    <dgm:cxn modelId="{0612A4D0-3D4A-024A-BC62-1EAED3BF2791}" type="presOf" srcId="{9FF6B4BA-7FB0-49A4-978C-2CC89640D6C0}" destId="{A77A674E-5F9C-BE47-9217-4BBA6231BB45}" srcOrd="0" destOrd="0" presId="urn:microsoft.com/office/officeart/2005/8/layout/bProcess2"/>
    <dgm:cxn modelId="{A68717D2-A59E-8541-A797-809E777DB12C}" type="presOf" srcId="{EBB7842B-06E7-4730-9FF4-C3C8629816C2}" destId="{27B27952-64AD-4041-92FD-52B1F51CCC4D}" srcOrd="0" destOrd="0" presId="urn:microsoft.com/office/officeart/2005/8/layout/bProcess2"/>
    <dgm:cxn modelId="{A95BCAD4-A807-7E46-9375-748D87C60A6D}" type="presOf" srcId="{2CBA0F08-DAB0-4B76-AB0E-88D86CF7BB53}" destId="{0F00226D-739B-214E-A6A9-8F97A562BF57}" srcOrd="0" destOrd="0" presId="urn:microsoft.com/office/officeart/2005/8/layout/bProcess2"/>
    <dgm:cxn modelId="{47A2E5EF-1585-CB4D-8014-9BCFE48E4600}" type="presOf" srcId="{2FB1F5AA-C7B1-411A-9A4A-AD55F0E6FE78}" destId="{9762874D-703B-6247-9CB9-E02401563DA4}" srcOrd="0" destOrd="0" presId="urn:microsoft.com/office/officeart/2005/8/layout/bProcess2"/>
    <dgm:cxn modelId="{6E680FFC-3302-2E41-B61E-3B1E18AE0F6F}" type="presOf" srcId="{995F9890-23A9-45E3-9AC0-466C3FB2C59D}" destId="{366E24B1-6281-404F-91B9-2C97A63EB63E}" srcOrd="0" destOrd="0" presId="urn:microsoft.com/office/officeart/2005/8/layout/bProcess2"/>
    <dgm:cxn modelId="{7C15C3A7-C672-9A48-B7D4-9ED0C360F191}" type="presParOf" srcId="{E8258EE8-5683-9749-A79F-BD131BB0179A}" destId="{7331AD01-FECC-A74B-A1D7-5484FF7FA593}" srcOrd="0" destOrd="0" presId="urn:microsoft.com/office/officeart/2005/8/layout/bProcess2"/>
    <dgm:cxn modelId="{EDF2FD13-C5C5-F64C-9AB8-D81740CF2E12}" type="presParOf" srcId="{E8258EE8-5683-9749-A79F-BD131BB0179A}" destId="{27B27952-64AD-4041-92FD-52B1F51CCC4D}" srcOrd="1" destOrd="0" presId="urn:microsoft.com/office/officeart/2005/8/layout/bProcess2"/>
    <dgm:cxn modelId="{FBF2611C-F357-B448-942D-25BE7884372E}" type="presParOf" srcId="{E8258EE8-5683-9749-A79F-BD131BB0179A}" destId="{024BE2DD-875E-EB4B-B5B4-78EA038C5598}" srcOrd="2" destOrd="0" presId="urn:microsoft.com/office/officeart/2005/8/layout/bProcess2"/>
    <dgm:cxn modelId="{3D2F07E7-65BA-A240-951F-027A17C0B053}" type="presParOf" srcId="{024BE2DD-875E-EB4B-B5B4-78EA038C5598}" destId="{C950F317-564D-BA43-AFBF-B458D7341613}" srcOrd="0" destOrd="0" presId="urn:microsoft.com/office/officeart/2005/8/layout/bProcess2"/>
    <dgm:cxn modelId="{6AD06C51-E68A-D947-8A68-A867FACB5B37}" type="presParOf" srcId="{024BE2DD-875E-EB4B-B5B4-78EA038C5598}" destId="{996FE874-9983-3740-921C-E5740E80166A}" srcOrd="1" destOrd="0" presId="urn:microsoft.com/office/officeart/2005/8/layout/bProcess2"/>
    <dgm:cxn modelId="{20EA70E1-74A4-754F-950C-F4A47C5B9B71}" type="presParOf" srcId="{E8258EE8-5683-9749-A79F-BD131BB0179A}" destId="{0F00226D-739B-214E-A6A9-8F97A562BF57}" srcOrd="3" destOrd="0" presId="urn:microsoft.com/office/officeart/2005/8/layout/bProcess2"/>
    <dgm:cxn modelId="{61F9D659-6AE2-F443-A10D-30CB61FAB26E}" type="presParOf" srcId="{E8258EE8-5683-9749-A79F-BD131BB0179A}" destId="{E136D5E8-5A6A-5B4B-955F-8D28135E5D4D}" srcOrd="4" destOrd="0" presId="urn:microsoft.com/office/officeart/2005/8/layout/bProcess2"/>
    <dgm:cxn modelId="{B1E24263-EDBB-CF49-8D5A-5C0F5E43ACFC}" type="presParOf" srcId="{E136D5E8-5A6A-5B4B-955F-8D28135E5D4D}" destId="{7719717B-E9A5-F34C-B91A-A1712AA9EEA3}" srcOrd="0" destOrd="0" presId="urn:microsoft.com/office/officeart/2005/8/layout/bProcess2"/>
    <dgm:cxn modelId="{22DFF7A3-C0BE-DA4B-BBEA-DCED4E55FA77}" type="presParOf" srcId="{E136D5E8-5A6A-5B4B-955F-8D28135E5D4D}" destId="{4CB6D70F-93CF-594F-AC16-75EDC6E6C935}" srcOrd="1" destOrd="0" presId="urn:microsoft.com/office/officeart/2005/8/layout/bProcess2"/>
    <dgm:cxn modelId="{13F9CD25-ED9B-ED4A-A2AF-6B5942C20C8F}" type="presParOf" srcId="{E8258EE8-5683-9749-A79F-BD131BB0179A}" destId="{366E24B1-6281-404F-91B9-2C97A63EB63E}" srcOrd="5" destOrd="0" presId="urn:microsoft.com/office/officeart/2005/8/layout/bProcess2"/>
    <dgm:cxn modelId="{D1290070-43A2-A047-BD1A-774381A9F518}" type="presParOf" srcId="{E8258EE8-5683-9749-A79F-BD131BB0179A}" destId="{D9633D7A-668C-0543-9622-9944D029A86B}" srcOrd="6" destOrd="0" presId="urn:microsoft.com/office/officeart/2005/8/layout/bProcess2"/>
    <dgm:cxn modelId="{0D65DA69-3775-C44A-AD6A-55021037503E}" type="presParOf" srcId="{D9633D7A-668C-0543-9622-9944D029A86B}" destId="{9870F28B-F873-7C48-93B9-AE0DFBA293B9}" srcOrd="0" destOrd="0" presId="urn:microsoft.com/office/officeart/2005/8/layout/bProcess2"/>
    <dgm:cxn modelId="{511772DD-BA90-194D-8354-293985C85B66}" type="presParOf" srcId="{D9633D7A-668C-0543-9622-9944D029A86B}" destId="{A77A674E-5F9C-BE47-9217-4BBA6231BB45}" srcOrd="1" destOrd="0" presId="urn:microsoft.com/office/officeart/2005/8/layout/bProcess2"/>
    <dgm:cxn modelId="{8BC59A2E-A57D-6942-95D6-42B1B12DB9C0}" type="presParOf" srcId="{E8258EE8-5683-9749-A79F-BD131BB0179A}" destId="{9762874D-703B-6247-9CB9-E02401563DA4}" srcOrd="7" destOrd="0" presId="urn:microsoft.com/office/officeart/2005/8/layout/bProcess2"/>
    <dgm:cxn modelId="{E46AB0CE-35FA-564C-AA57-0F3CC913F6A7}" type="presParOf" srcId="{E8258EE8-5683-9749-A79F-BD131BB0179A}" destId="{2ADD463F-8907-A74D-B0C6-39B04FFFB130}" srcOrd="8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11900F6-A7B9-4936-A684-F36FC95AEDE7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A2078F7A-B9B8-4BAC-8DBB-9B197530871C}">
      <dgm:prSet custT="1"/>
      <dgm:spPr/>
      <dgm:t>
        <a:bodyPr/>
        <a:lstStyle/>
        <a:p>
          <a:r>
            <a:rPr lang="en-US" sz="2800"/>
            <a:t>Giving an example:</a:t>
          </a:r>
        </a:p>
      </dgm:t>
    </dgm:pt>
    <dgm:pt modelId="{75A7055D-B0A2-4CB5-96BB-C2ECA8530CBA}" type="parTrans" cxnId="{D6B4739E-0AB3-49E2-BC5B-1F99DBF073DE}">
      <dgm:prSet/>
      <dgm:spPr/>
      <dgm:t>
        <a:bodyPr/>
        <a:lstStyle/>
        <a:p>
          <a:endParaRPr lang="en-US" sz="2400"/>
        </a:p>
      </dgm:t>
    </dgm:pt>
    <dgm:pt modelId="{50C2C0F7-432F-4215-A68C-9175F490AD0E}" type="sibTrans" cxnId="{D6B4739E-0AB3-49E2-BC5B-1F99DBF073DE}">
      <dgm:prSet/>
      <dgm:spPr/>
      <dgm:t>
        <a:bodyPr/>
        <a:lstStyle/>
        <a:p>
          <a:endParaRPr lang="en-US" sz="2400"/>
        </a:p>
      </dgm:t>
    </dgm:pt>
    <dgm:pt modelId="{9C5B4103-42CC-44CB-A565-986BF55560D2}">
      <dgm:prSet custT="1"/>
      <dgm:spPr/>
      <dgm:t>
        <a:bodyPr/>
        <a:lstStyle/>
        <a:p>
          <a:r>
            <a:rPr lang="en-US" sz="2800"/>
            <a:t>For example,…</a:t>
          </a:r>
        </a:p>
      </dgm:t>
    </dgm:pt>
    <dgm:pt modelId="{D25C0E40-D72C-4B51-97A7-7C1DF0D4F666}" type="parTrans" cxnId="{BE12865D-41DD-4229-B690-7AE99F56FF55}">
      <dgm:prSet/>
      <dgm:spPr/>
      <dgm:t>
        <a:bodyPr/>
        <a:lstStyle/>
        <a:p>
          <a:endParaRPr lang="en-US" sz="2400"/>
        </a:p>
      </dgm:t>
    </dgm:pt>
    <dgm:pt modelId="{C60142E3-BB47-439A-9CCD-2CE47512BBF8}" type="sibTrans" cxnId="{BE12865D-41DD-4229-B690-7AE99F56FF55}">
      <dgm:prSet/>
      <dgm:spPr/>
      <dgm:t>
        <a:bodyPr/>
        <a:lstStyle/>
        <a:p>
          <a:endParaRPr lang="en-US" sz="2400"/>
        </a:p>
      </dgm:t>
    </dgm:pt>
    <dgm:pt modelId="{5EB5ABB1-D7CC-4DB2-B877-B7EBC73BB1D3}">
      <dgm:prSet custT="1"/>
      <dgm:spPr/>
      <dgm:t>
        <a:bodyPr/>
        <a:lstStyle/>
        <a:p>
          <a:r>
            <a:rPr lang="en-US" sz="2800"/>
            <a:t>A good example of this is …</a:t>
          </a:r>
        </a:p>
      </dgm:t>
    </dgm:pt>
    <dgm:pt modelId="{E3CF2298-71A8-4F80-9EC3-0B6A4544AD51}" type="parTrans" cxnId="{10550003-5F76-4CA3-8F3D-D2629DAA84D4}">
      <dgm:prSet/>
      <dgm:spPr/>
      <dgm:t>
        <a:bodyPr/>
        <a:lstStyle/>
        <a:p>
          <a:endParaRPr lang="en-US" sz="2400"/>
        </a:p>
      </dgm:t>
    </dgm:pt>
    <dgm:pt modelId="{8428E789-550A-441D-A3E7-6ED520E5DE10}" type="sibTrans" cxnId="{10550003-5F76-4CA3-8F3D-D2629DAA84D4}">
      <dgm:prSet/>
      <dgm:spPr/>
      <dgm:t>
        <a:bodyPr/>
        <a:lstStyle/>
        <a:p>
          <a:endParaRPr lang="en-US" sz="2400"/>
        </a:p>
      </dgm:t>
    </dgm:pt>
    <dgm:pt modelId="{85EC81E2-7F92-4CD0-AB17-F4757E843FCF}">
      <dgm:prSet custT="1"/>
      <dgm:spPr/>
      <dgm:t>
        <a:bodyPr/>
        <a:lstStyle/>
        <a:p>
          <a:r>
            <a:rPr lang="en-US" sz="2800"/>
            <a:t>To give you an example…</a:t>
          </a:r>
        </a:p>
      </dgm:t>
    </dgm:pt>
    <dgm:pt modelId="{5C3AB51A-372A-4AA4-BBB5-156D157455FB}" type="parTrans" cxnId="{21112996-589E-4802-8E06-E079FC0A258E}">
      <dgm:prSet/>
      <dgm:spPr/>
      <dgm:t>
        <a:bodyPr/>
        <a:lstStyle/>
        <a:p>
          <a:endParaRPr lang="en-US" sz="2400"/>
        </a:p>
      </dgm:t>
    </dgm:pt>
    <dgm:pt modelId="{CD247653-CB50-4A51-96BF-916042C1E345}" type="sibTrans" cxnId="{21112996-589E-4802-8E06-E079FC0A258E}">
      <dgm:prSet/>
      <dgm:spPr/>
      <dgm:t>
        <a:bodyPr/>
        <a:lstStyle/>
        <a:p>
          <a:endParaRPr lang="en-US" sz="2400"/>
        </a:p>
      </dgm:t>
    </dgm:pt>
    <dgm:pt modelId="{6087BD5A-35D6-49CB-B6DD-194B0CFA42B6}">
      <dgm:prSet custT="1"/>
      <dgm:spPr/>
      <dgm:t>
        <a:bodyPr/>
        <a:lstStyle/>
        <a:p>
          <a:r>
            <a:rPr lang="en-US" sz="2800"/>
            <a:t>To illustrate this point ..</a:t>
          </a:r>
        </a:p>
      </dgm:t>
    </dgm:pt>
    <dgm:pt modelId="{31DD9A01-D4A9-4403-83FB-2A1CA40B8870}" type="parTrans" cxnId="{ACFD0D8A-5391-41C5-9E42-BDF3C1C8C039}">
      <dgm:prSet/>
      <dgm:spPr/>
      <dgm:t>
        <a:bodyPr/>
        <a:lstStyle/>
        <a:p>
          <a:endParaRPr lang="en-US" sz="2400"/>
        </a:p>
      </dgm:t>
    </dgm:pt>
    <dgm:pt modelId="{8CAF0512-3637-4BD1-A8AA-1D6933C5E955}" type="sibTrans" cxnId="{ACFD0D8A-5391-41C5-9E42-BDF3C1C8C039}">
      <dgm:prSet/>
      <dgm:spPr/>
      <dgm:t>
        <a:bodyPr/>
        <a:lstStyle/>
        <a:p>
          <a:endParaRPr lang="en-US" sz="2400"/>
        </a:p>
      </dgm:t>
    </dgm:pt>
    <dgm:pt modelId="{B2039173-D125-0547-B360-AAF33289864D}" type="pres">
      <dgm:prSet presAssocID="{611900F6-A7B9-4936-A684-F36FC95AEDE7}" presName="cycle" presStyleCnt="0">
        <dgm:presLayoutVars>
          <dgm:dir/>
          <dgm:resizeHandles val="exact"/>
        </dgm:presLayoutVars>
      </dgm:prSet>
      <dgm:spPr/>
    </dgm:pt>
    <dgm:pt modelId="{9D1563CF-889D-B144-A4BD-FD963B060E41}" type="pres">
      <dgm:prSet presAssocID="{A2078F7A-B9B8-4BAC-8DBB-9B197530871C}" presName="dummy" presStyleCnt="0"/>
      <dgm:spPr/>
    </dgm:pt>
    <dgm:pt modelId="{ADFE38C0-9495-5B4B-B4F4-1CDB6EAADBB3}" type="pres">
      <dgm:prSet presAssocID="{A2078F7A-B9B8-4BAC-8DBB-9B197530871C}" presName="node" presStyleLbl="revTx" presStyleIdx="0" presStyleCnt="5">
        <dgm:presLayoutVars>
          <dgm:bulletEnabled val="1"/>
        </dgm:presLayoutVars>
      </dgm:prSet>
      <dgm:spPr/>
    </dgm:pt>
    <dgm:pt modelId="{ECE25E01-9F60-9543-A242-3C379A9DD142}" type="pres">
      <dgm:prSet presAssocID="{50C2C0F7-432F-4215-A68C-9175F490AD0E}" presName="sibTrans" presStyleLbl="node1" presStyleIdx="0" presStyleCnt="5"/>
      <dgm:spPr/>
    </dgm:pt>
    <dgm:pt modelId="{DBFC75BA-9640-8E4C-945A-0756A9B41F90}" type="pres">
      <dgm:prSet presAssocID="{9C5B4103-42CC-44CB-A565-986BF55560D2}" presName="dummy" presStyleCnt="0"/>
      <dgm:spPr/>
    </dgm:pt>
    <dgm:pt modelId="{8079B481-B0A9-5840-9847-904CA16D081E}" type="pres">
      <dgm:prSet presAssocID="{9C5B4103-42CC-44CB-A565-986BF55560D2}" presName="node" presStyleLbl="revTx" presStyleIdx="1" presStyleCnt="5">
        <dgm:presLayoutVars>
          <dgm:bulletEnabled val="1"/>
        </dgm:presLayoutVars>
      </dgm:prSet>
      <dgm:spPr/>
    </dgm:pt>
    <dgm:pt modelId="{AD24A62B-75E1-334B-BF62-08502D1C8FE0}" type="pres">
      <dgm:prSet presAssocID="{C60142E3-BB47-439A-9CCD-2CE47512BBF8}" presName="sibTrans" presStyleLbl="node1" presStyleIdx="1" presStyleCnt="5"/>
      <dgm:spPr/>
    </dgm:pt>
    <dgm:pt modelId="{662C193D-AD3D-324C-B6E1-DED3E1317532}" type="pres">
      <dgm:prSet presAssocID="{5EB5ABB1-D7CC-4DB2-B877-B7EBC73BB1D3}" presName="dummy" presStyleCnt="0"/>
      <dgm:spPr/>
    </dgm:pt>
    <dgm:pt modelId="{217E8A92-1ED4-7E47-8563-2B00AB42EB98}" type="pres">
      <dgm:prSet presAssocID="{5EB5ABB1-D7CC-4DB2-B877-B7EBC73BB1D3}" presName="node" presStyleLbl="revTx" presStyleIdx="2" presStyleCnt="5">
        <dgm:presLayoutVars>
          <dgm:bulletEnabled val="1"/>
        </dgm:presLayoutVars>
      </dgm:prSet>
      <dgm:spPr/>
    </dgm:pt>
    <dgm:pt modelId="{ECB91813-1A6C-484C-87CF-E8F97DCA6DF5}" type="pres">
      <dgm:prSet presAssocID="{8428E789-550A-441D-A3E7-6ED520E5DE10}" presName="sibTrans" presStyleLbl="node1" presStyleIdx="2" presStyleCnt="5"/>
      <dgm:spPr/>
    </dgm:pt>
    <dgm:pt modelId="{4A6C9477-6D78-C94B-8505-1FE5EAB1B11B}" type="pres">
      <dgm:prSet presAssocID="{85EC81E2-7F92-4CD0-AB17-F4757E843FCF}" presName="dummy" presStyleCnt="0"/>
      <dgm:spPr/>
    </dgm:pt>
    <dgm:pt modelId="{5751EFDB-A2D2-3D4C-815C-9784C423EC77}" type="pres">
      <dgm:prSet presAssocID="{85EC81E2-7F92-4CD0-AB17-F4757E843FCF}" presName="node" presStyleLbl="revTx" presStyleIdx="3" presStyleCnt="5">
        <dgm:presLayoutVars>
          <dgm:bulletEnabled val="1"/>
        </dgm:presLayoutVars>
      </dgm:prSet>
      <dgm:spPr/>
    </dgm:pt>
    <dgm:pt modelId="{6515CDA0-743A-ED45-B580-FA4EA5629793}" type="pres">
      <dgm:prSet presAssocID="{CD247653-CB50-4A51-96BF-916042C1E345}" presName="sibTrans" presStyleLbl="node1" presStyleIdx="3" presStyleCnt="5"/>
      <dgm:spPr/>
    </dgm:pt>
    <dgm:pt modelId="{4CE0D829-1D87-9744-B31B-DD8B0E62EEE6}" type="pres">
      <dgm:prSet presAssocID="{6087BD5A-35D6-49CB-B6DD-194B0CFA42B6}" presName="dummy" presStyleCnt="0"/>
      <dgm:spPr/>
    </dgm:pt>
    <dgm:pt modelId="{9D94B9C6-162F-0D48-9E00-92DF075DC782}" type="pres">
      <dgm:prSet presAssocID="{6087BD5A-35D6-49CB-B6DD-194B0CFA42B6}" presName="node" presStyleLbl="revTx" presStyleIdx="4" presStyleCnt="5">
        <dgm:presLayoutVars>
          <dgm:bulletEnabled val="1"/>
        </dgm:presLayoutVars>
      </dgm:prSet>
      <dgm:spPr/>
    </dgm:pt>
    <dgm:pt modelId="{04098292-7C56-A741-9076-45F1A49B7AA3}" type="pres">
      <dgm:prSet presAssocID="{8CAF0512-3637-4BD1-A8AA-1D6933C5E955}" presName="sibTrans" presStyleLbl="node1" presStyleIdx="4" presStyleCnt="5"/>
      <dgm:spPr/>
    </dgm:pt>
  </dgm:ptLst>
  <dgm:cxnLst>
    <dgm:cxn modelId="{10550003-5F76-4CA3-8F3D-D2629DAA84D4}" srcId="{611900F6-A7B9-4936-A684-F36FC95AEDE7}" destId="{5EB5ABB1-D7CC-4DB2-B877-B7EBC73BB1D3}" srcOrd="2" destOrd="0" parTransId="{E3CF2298-71A8-4F80-9EC3-0B6A4544AD51}" sibTransId="{8428E789-550A-441D-A3E7-6ED520E5DE10}"/>
    <dgm:cxn modelId="{8F7CFB09-36DE-3947-8333-6449EDE6EF40}" type="presOf" srcId="{6087BD5A-35D6-49CB-B6DD-194B0CFA42B6}" destId="{9D94B9C6-162F-0D48-9E00-92DF075DC782}" srcOrd="0" destOrd="0" presId="urn:microsoft.com/office/officeart/2005/8/layout/cycle1"/>
    <dgm:cxn modelId="{37DB4543-0239-BC49-8891-C6CD8245804C}" type="presOf" srcId="{8CAF0512-3637-4BD1-A8AA-1D6933C5E955}" destId="{04098292-7C56-A741-9076-45F1A49B7AA3}" srcOrd="0" destOrd="0" presId="urn:microsoft.com/office/officeart/2005/8/layout/cycle1"/>
    <dgm:cxn modelId="{59D68B4A-D477-B54A-B8A8-1D9F8CF7EA82}" type="presOf" srcId="{A2078F7A-B9B8-4BAC-8DBB-9B197530871C}" destId="{ADFE38C0-9495-5B4B-B4F4-1CDB6EAADBB3}" srcOrd="0" destOrd="0" presId="urn:microsoft.com/office/officeart/2005/8/layout/cycle1"/>
    <dgm:cxn modelId="{BE12865D-41DD-4229-B690-7AE99F56FF55}" srcId="{611900F6-A7B9-4936-A684-F36FC95AEDE7}" destId="{9C5B4103-42CC-44CB-A565-986BF55560D2}" srcOrd="1" destOrd="0" parTransId="{D25C0E40-D72C-4B51-97A7-7C1DF0D4F666}" sibTransId="{C60142E3-BB47-439A-9CCD-2CE47512BBF8}"/>
    <dgm:cxn modelId="{7399C97A-981C-984B-BCEB-0B11252679D2}" type="presOf" srcId="{C60142E3-BB47-439A-9CCD-2CE47512BBF8}" destId="{AD24A62B-75E1-334B-BF62-08502D1C8FE0}" srcOrd="0" destOrd="0" presId="urn:microsoft.com/office/officeart/2005/8/layout/cycle1"/>
    <dgm:cxn modelId="{11014586-901B-9746-B3DA-D3F6BD353FDA}" type="presOf" srcId="{5EB5ABB1-D7CC-4DB2-B877-B7EBC73BB1D3}" destId="{217E8A92-1ED4-7E47-8563-2B00AB42EB98}" srcOrd="0" destOrd="0" presId="urn:microsoft.com/office/officeart/2005/8/layout/cycle1"/>
    <dgm:cxn modelId="{ACFD0D8A-5391-41C5-9E42-BDF3C1C8C039}" srcId="{611900F6-A7B9-4936-A684-F36FC95AEDE7}" destId="{6087BD5A-35D6-49CB-B6DD-194B0CFA42B6}" srcOrd="4" destOrd="0" parTransId="{31DD9A01-D4A9-4403-83FB-2A1CA40B8870}" sibTransId="{8CAF0512-3637-4BD1-A8AA-1D6933C5E955}"/>
    <dgm:cxn modelId="{260A9990-08F8-B04D-A200-0409124853F5}" type="presOf" srcId="{611900F6-A7B9-4936-A684-F36FC95AEDE7}" destId="{B2039173-D125-0547-B360-AAF33289864D}" srcOrd="0" destOrd="0" presId="urn:microsoft.com/office/officeart/2005/8/layout/cycle1"/>
    <dgm:cxn modelId="{21112996-589E-4802-8E06-E079FC0A258E}" srcId="{611900F6-A7B9-4936-A684-F36FC95AEDE7}" destId="{85EC81E2-7F92-4CD0-AB17-F4757E843FCF}" srcOrd="3" destOrd="0" parTransId="{5C3AB51A-372A-4AA4-BBB5-156D157455FB}" sibTransId="{CD247653-CB50-4A51-96BF-916042C1E345}"/>
    <dgm:cxn modelId="{E8EC3096-2EBA-C541-B354-95044B296D86}" type="presOf" srcId="{9C5B4103-42CC-44CB-A565-986BF55560D2}" destId="{8079B481-B0A9-5840-9847-904CA16D081E}" srcOrd="0" destOrd="0" presId="urn:microsoft.com/office/officeart/2005/8/layout/cycle1"/>
    <dgm:cxn modelId="{424C049A-AFD7-BE44-8719-7EEE1A3F1F62}" type="presOf" srcId="{50C2C0F7-432F-4215-A68C-9175F490AD0E}" destId="{ECE25E01-9F60-9543-A242-3C379A9DD142}" srcOrd="0" destOrd="0" presId="urn:microsoft.com/office/officeart/2005/8/layout/cycle1"/>
    <dgm:cxn modelId="{D6B4739E-0AB3-49E2-BC5B-1F99DBF073DE}" srcId="{611900F6-A7B9-4936-A684-F36FC95AEDE7}" destId="{A2078F7A-B9B8-4BAC-8DBB-9B197530871C}" srcOrd="0" destOrd="0" parTransId="{75A7055D-B0A2-4CB5-96BB-C2ECA8530CBA}" sibTransId="{50C2C0F7-432F-4215-A68C-9175F490AD0E}"/>
    <dgm:cxn modelId="{D26513A9-E8A9-F644-A1BD-CBE041BCBCA2}" type="presOf" srcId="{85EC81E2-7F92-4CD0-AB17-F4757E843FCF}" destId="{5751EFDB-A2D2-3D4C-815C-9784C423EC77}" srcOrd="0" destOrd="0" presId="urn:microsoft.com/office/officeart/2005/8/layout/cycle1"/>
    <dgm:cxn modelId="{23BC5FDE-F23B-D54E-966C-23ECC7B527CA}" type="presOf" srcId="{CD247653-CB50-4A51-96BF-916042C1E345}" destId="{6515CDA0-743A-ED45-B580-FA4EA5629793}" srcOrd="0" destOrd="0" presId="urn:microsoft.com/office/officeart/2005/8/layout/cycle1"/>
    <dgm:cxn modelId="{DF5862E9-10D7-154E-A6DA-CB1F169DC213}" type="presOf" srcId="{8428E789-550A-441D-A3E7-6ED520E5DE10}" destId="{ECB91813-1A6C-484C-87CF-E8F97DCA6DF5}" srcOrd="0" destOrd="0" presId="urn:microsoft.com/office/officeart/2005/8/layout/cycle1"/>
    <dgm:cxn modelId="{DA012DF9-B406-C24A-B968-9A76295BCABD}" type="presParOf" srcId="{B2039173-D125-0547-B360-AAF33289864D}" destId="{9D1563CF-889D-B144-A4BD-FD963B060E41}" srcOrd="0" destOrd="0" presId="urn:microsoft.com/office/officeart/2005/8/layout/cycle1"/>
    <dgm:cxn modelId="{E3360155-BB76-E14F-B3B0-20EBD8321C14}" type="presParOf" srcId="{B2039173-D125-0547-B360-AAF33289864D}" destId="{ADFE38C0-9495-5B4B-B4F4-1CDB6EAADBB3}" srcOrd="1" destOrd="0" presId="urn:microsoft.com/office/officeart/2005/8/layout/cycle1"/>
    <dgm:cxn modelId="{F6B956EC-22E7-5647-BEC2-87DC73B71BD0}" type="presParOf" srcId="{B2039173-D125-0547-B360-AAF33289864D}" destId="{ECE25E01-9F60-9543-A242-3C379A9DD142}" srcOrd="2" destOrd="0" presId="urn:microsoft.com/office/officeart/2005/8/layout/cycle1"/>
    <dgm:cxn modelId="{6436DE36-9555-8949-AE69-ADE0293B7292}" type="presParOf" srcId="{B2039173-D125-0547-B360-AAF33289864D}" destId="{DBFC75BA-9640-8E4C-945A-0756A9B41F90}" srcOrd="3" destOrd="0" presId="urn:microsoft.com/office/officeart/2005/8/layout/cycle1"/>
    <dgm:cxn modelId="{757F6A2F-2C0F-6449-9CAA-5DDD25784014}" type="presParOf" srcId="{B2039173-D125-0547-B360-AAF33289864D}" destId="{8079B481-B0A9-5840-9847-904CA16D081E}" srcOrd="4" destOrd="0" presId="urn:microsoft.com/office/officeart/2005/8/layout/cycle1"/>
    <dgm:cxn modelId="{C242A92B-A513-4D40-8E01-E8B0A16897BA}" type="presParOf" srcId="{B2039173-D125-0547-B360-AAF33289864D}" destId="{AD24A62B-75E1-334B-BF62-08502D1C8FE0}" srcOrd="5" destOrd="0" presId="urn:microsoft.com/office/officeart/2005/8/layout/cycle1"/>
    <dgm:cxn modelId="{05DD6CD2-1A31-3640-8BEF-D437857272F6}" type="presParOf" srcId="{B2039173-D125-0547-B360-AAF33289864D}" destId="{662C193D-AD3D-324C-B6E1-DED3E1317532}" srcOrd="6" destOrd="0" presId="urn:microsoft.com/office/officeart/2005/8/layout/cycle1"/>
    <dgm:cxn modelId="{1B987D20-B904-0E44-8770-E3B534D73568}" type="presParOf" srcId="{B2039173-D125-0547-B360-AAF33289864D}" destId="{217E8A92-1ED4-7E47-8563-2B00AB42EB98}" srcOrd="7" destOrd="0" presId="urn:microsoft.com/office/officeart/2005/8/layout/cycle1"/>
    <dgm:cxn modelId="{CBC1339A-73EF-C64A-ADFB-AA22B086ED9C}" type="presParOf" srcId="{B2039173-D125-0547-B360-AAF33289864D}" destId="{ECB91813-1A6C-484C-87CF-E8F97DCA6DF5}" srcOrd="8" destOrd="0" presId="urn:microsoft.com/office/officeart/2005/8/layout/cycle1"/>
    <dgm:cxn modelId="{CC21C500-F175-0A4A-88A6-FD889704C2CC}" type="presParOf" srcId="{B2039173-D125-0547-B360-AAF33289864D}" destId="{4A6C9477-6D78-C94B-8505-1FE5EAB1B11B}" srcOrd="9" destOrd="0" presId="urn:microsoft.com/office/officeart/2005/8/layout/cycle1"/>
    <dgm:cxn modelId="{75BCB102-6909-F14E-8CC3-279D6A5C111B}" type="presParOf" srcId="{B2039173-D125-0547-B360-AAF33289864D}" destId="{5751EFDB-A2D2-3D4C-815C-9784C423EC77}" srcOrd="10" destOrd="0" presId="urn:microsoft.com/office/officeart/2005/8/layout/cycle1"/>
    <dgm:cxn modelId="{A323C359-C497-D947-BED2-ABF9565B326D}" type="presParOf" srcId="{B2039173-D125-0547-B360-AAF33289864D}" destId="{6515CDA0-743A-ED45-B580-FA4EA5629793}" srcOrd="11" destOrd="0" presId="urn:microsoft.com/office/officeart/2005/8/layout/cycle1"/>
    <dgm:cxn modelId="{7063A886-D910-4E4E-9358-BE13D168EEAF}" type="presParOf" srcId="{B2039173-D125-0547-B360-AAF33289864D}" destId="{4CE0D829-1D87-9744-B31B-DD8B0E62EEE6}" srcOrd="12" destOrd="0" presId="urn:microsoft.com/office/officeart/2005/8/layout/cycle1"/>
    <dgm:cxn modelId="{8B2EEF38-2104-1E4A-887B-F5F679E06898}" type="presParOf" srcId="{B2039173-D125-0547-B360-AAF33289864D}" destId="{9D94B9C6-162F-0D48-9E00-92DF075DC782}" srcOrd="13" destOrd="0" presId="urn:microsoft.com/office/officeart/2005/8/layout/cycle1"/>
    <dgm:cxn modelId="{803D825E-6276-184A-A122-8B1B38F59C57}" type="presParOf" srcId="{B2039173-D125-0547-B360-AAF33289864D}" destId="{04098292-7C56-A741-9076-45F1A49B7AA3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C67FC62-BACD-4572-9F5E-0036C66B1DB4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E242BE58-35A8-4EED-80F9-5D0C8A493FEC}">
      <dgm:prSet/>
      <dgm:spPr/>
      <dgm:t>
        <a:bodyPr/>
        <a:lstStyle/>
        <a:p>
          <a:r>
            <a:rPr lang="en-US"/>
            <a:t>In conclusion…</a:t>
          </a:r>
        </a:p>
      </dgm:t>
    </dgm:pt>
    <dgm:pt modelId="{D2F06C65-63BF-4358-AD50-7BFBC6F8278F}" type="parTrans" cxnId="{73ECA89A-1ABC-4408-AB5C-09AD6CA939AB}">
      <dgm:prSet/>
      <dgm:spPr/>
      <dgm:t>
        <a:bodyPr/>
        <a:lstStyle/>
        <a:p>
          <a:endParaRPr lang="en-US"/>
        </a:p>
      </dgm:t>
    </dgm:pt>
    <dgm:pt modelId="{0FEB85CC-0C8E-48D9-A3FB-E319180B079C}" type="sibTrans" cxnId="{73ECA89A-1ABC-4408-AB5C-09AD6CA939AB}">
      <dgm:prSet/>
      <dgm:spPr/>
      <dgm:t>
        <a:bodyPr/>
        <a:lstStyle/>
        <a:p>
          <a:endParaRPr lang="en-US"/>
        </a:p>
      </dgm:t>
    </dgm:pt>
    <dgm:pt modelId="{09E6FE40-F5DA-4503-8578-AC8ED190869C}">
      <dgm:prSet/>
      <dgm:spPr/>
      <dgm:t>
        <a:bodyPr/>
        <a:lstStyle/>
        <a:p>
          <a:r>
            <a:rPr lang="en-US"/>
            <a:t>Right, let’s sum up, </a:t>
          </a:r>
        </a:p>
      </dgm:t>
    </dgm:pt>
    <dgm:pt modelId="{101D4B56-4EB4-48E0-9619-81AF878A3EB4}" type="parTrans" cxnId="{F1BDBECC-763E-4722-ACDE-3EE747D30569}">
      <dgm:prSet/>
      <dgm:spPr/>
      <dgm:t>
        <a:bodyPr/>
        <a:lstStyle/>
        <a:p>
          <a:endParaRPr lang="en-US"/>
        </a:p>
      </dgm:t>
    </dgm:pt>
    <dgm:pt modelId="{B0B05CFE-0CD0-4BD5-A42B-6B353DC8DDAA}" type="sibTrans" cxnId="{F1BDBECC-763E-4722-ACDE-3EE747D30569}">
      <dgm:prSet/>
      <dgm:spPr/>
      <dgm:t>
        <a:bodyPr/>
        <a:lstStyle/>
        <a:p>
          <a:endParaRPr lang="en-US"/>
        </a:p>
      </dgm:t>
    </dgm:pt>
    <dgm:pt modelId="{5650FB16-1A86-4BA3-997F-934FCA4AAC9B}">
      <dgm:prSet/>
      <dgm:spPr/>
      <dgm:t>
        <a:bodyPr/>
        <a:lstStyle/>
        <a:p>
          <a:r>
            <a:rPr lang="en-US"/>
            <a:t>I’d like now to recap…</a:t>
          </a:r>
        </a:p>
      </dgm:t>
    </dgm:pt>
    <dgm:pt modelId="{FCFFB8B6-1209-4CB0-B29D-40B06EBCF020}" type="parTrans" cxnId="{C33A0898-1DC2-4181-8FBC-2EAEFB85296F}">
      <dgm:prSet/>
      <dgm:spPr/>
      <dgm:t>
        <a:bodyPr/>
        <a:lstStyle/>
        <a:p>
          <a:endParaRPr lang="en-US"/>
        </a:p>
      </dgm:t>
    </dgm:pt>
    <dgm:pt modelId="{A5DF5015-452F-4A0B-9DCA-D2E0698A7C3B}" type="sibTrans" cxnId="{C33A0898-1DC2-4181-8FBC-2EAEFB85296F}">
      <dgm:prSet/>
      <dgm:spPr/>
      <dgm:t>
        <a:bodyPr/>
        <a:lstStyle/>
        <a:p>
          <a:endParaRPr lang="en-US"/>
        </a:p>
      </dgm:t>
    </dgm:pt>
    <dgm:pt modelId="{EA84F676-413C-4354-BDFB-3FD0435D8ED3}">
      <dgm:prSet/>
      <dgm:spPr/>
      <dgm:t>
        <a:bodyPr/>
        <a:lstStyle/>
        <a:p>
          <a:r>
            <a:rPr lang="en-US"/>
            <a:t>Let’s summarize  briefly, what we’ve looked at …</a:t>
          </a:r>
        </a:p>
      </dgm:t>
    </dgm:pt>
    <dgm:pt modelId="{79C6DA8A-3DEF-433C-B27E-AA685D3B023C}" type="parTrans" cxnId="{A25308E8-DB6E-4D91-8F3E-C76184162BE9}">
      <dgm:prSet/>
      <dgm:spPr/>
      <dgm:t>
        <a:bodyPr/>
        <a:lstStyle/>
        <a:p>
          <a:endParaRPr lang="en-US"/>
        </a:p>
      </dgm:t>
    </dgm:pt>
    <dgm:pt modelId="{C563C531-9DBB-434A-9B85-7742DB216032}" type="sibTrans" cxnId="{A25308E8-DB6E-4D91-8F3E-C76184162BE9}">
      <dgm:prSet/>
      <dgm:spPr/>
      <dgm:t>
        <a:bodyPr/>
        <a:lstStyle/>
        <a:p>
          <a:endParaRPr lang="en-US"/>
        </a:p>
      </dgm:t>
    </dgm:pt>
    <dgm:pt modelId="{22351035-2929-4738-8BC3-A2099A18C9F3}">
      <dgm:prSet/>
      <dgm:spPr/>
      <dgm:t>
        <a:bodyPr/>
        <a:lstStyle/>
        <a:p>
          <a:r>
            <a:rPr lang="en-US"/>
            <a:t>Finally, let me remind you of some of the issues we’ve covered…</a:t>
          </a:r>
        </a:p>
      </dgm:t>
    </dgm:pt>
    <dgm:pt modelId="{744470E8-3711-4EEA-A922-3FF9C64AE4B4}" type="parTrans" cxnId="{E50AB743-69E4-4385-9073-624DBE41D0B9}">
      <dgm:prSet/>
      <dgm:spPr/>
      <dgm:t>
        <a:bodyPr/>
        <a:lstStyle/>
        <a:p>
          <a:endParaRPr lang="en-US"/>
        </a:p>
      </dgm:t>
    </dgm:pt>
    <dgm:pt modelId="{81F0206C-4B07-4646-9F70-748F5D0A953B}" type="sibTrans" cxnId="{E50AB743-69E4-4385-9073-624DBE41D0B9}">
      <dgm:prSet/>
      <dgm:spPr/>
      <dgm:t>
        <a:bodyPr/>
        <a:lstStyle/>
        <a:p>
          <a:endParaRPr lang="en-US"/>
        </a:p>
      </dgm:t>
    </dgm:pt>
    <dgm:pt modelId="{8A78178A-F4B6-1649-9371-AB3BCFFC8893}" type="pres">
      <dgm:prSet presAssocID="{4C67FC62-BACD-4572-9F5E-0036C66B1DB4}" presName="vert0" presStyleCnt="0">
        <dgm:presLayoutVars>
          <dgm:dir/>
          <dgm:animOne val="branch"/>
          <dgm:animLvl val="lvl"/>
        </dgm:presLayoutVars>
      </dgm:prSet>
      <dgm:spPr/>
    </dgm:pt>
    <dgm:pt modelId="{09C9D965-925B-CD47-BFD3-5C4F0B11FE1B}" type="pres">
      <dgm:prSet presAssocID="{E242BE58-35A8-4EED-80F9-5D0C8A493FEC}" presName="thickLine" presStyleLbl="alignNode1" presStyleIdx="0" presStyleCnt="5"/>
      <dgm:spPr/>
    </dgm:pt>
    <dgm:pt modelId="{40FCE87E-3BB2-2945-8B5D-74D287BC545E}" type="pres">
      <dgm:prSet presAssocID="{E242BE58-35A8-4EED-80F9-5D0C8A493FEC}" presName="horz1" presStyleCnt="0"/>
      <dgm:spPr/>
    </dgm:pt>
    <dgm:pt modelId="{3488BDE6-EC8E-2040-92F9-5C5133301C07}" type="pres">
      <dgm:prSet presAssocID="{E242BE58-35A8-4EED-80F9-5D0C8A493FEC}" presName="tx1" presStyleLbl="revTx" presStyleIdx="0" presStyleCnt="5"/>
      <dgm:spPr/>
    </dgm:pt>
    <dgm:pt modelId="{0F7B030E-6FFF-8744-A964-5416EFC6E0C4}" type="pres">
      <dgm:prSet presAssocID="{E242BE58-35A8-4EED-80F9-5D0C8A493FEC}" presName="vert1" presStyleCnt="0"/>
      <dgm:spPr/>
    </dgm:pt>
    <dgm:pt modelId="{ECAF1593-A6DB-CD40-A669-5AE0BD134D35}" type="pres">
      <dgm:prSet presAssocID="{09E6FE40-F5DA-4503-8578-AC8ED190869C}" presName="thickLine" presStyleLbl="alignNode1" presStyleIdx="1" presStyleCnt="5"/>
      <dgm:spPr/>
    </dgm:pt>
    <dgm:pt modelId="{DED34A4C-EA5E-174A-BBFB-5674405AB054}" type="pres">
      <dgm:prSet presAssocID="{09E6FE40-F5DA-4503-8578-AC8ED190869C}" presName="horz1" presStyleCnt="0"/>
      <dgm:spPr/>
    </dgm:pt>
    <dgm:pt modelId="{E3DB73C0-4A83-3A4C-A63B-DEDAFEF2267B}" type="pres">
      <dgm:prSet presAssocID="{09E6FE40-F5DA-4503-8578-AC8ED190869C}" presName="tx1" presStyleLbl="revTx" presStyleIdx="1" presStyleCnt="5"/>
      <dgm:spPr/>
    </dgm:pt>
    <dgm:pt modelId="{B726A7DF-F397-2D4A-867A-F75425E25270}" type="pres">
      <dgm:prSet presAssocID="{09E6FE40-F5DA-4503-8578-AC8ED190869C}" presName="vert1" presStyleCnt="0"/>
      <dgm:spPr/>
    </dgm:pt>
    <dgm:pt modelId="{A166FF93-690D-8F4B-A9D0-3FA618B961DF}" type="pres">
      <dgm:prSet presAssocID="{5650FB16-1A86-4BA3-997F-934FCA4AAC9B}" presName="thickLine" presStyleLbl="alignNode1" presStyleIdx="2" presStyleCnt="5"/>
      <dgm:spPr/>
    </dgm:pt>
    <dgm:pt modelId="{52216AB3-1CD8-D046-851C-C2069F881A64}" type="pres">
      <dgm:prSet presAssocID="{5650FB16-1A86-4BA3-997F-934FCA4AAC9B}" presName="horz1" presStyleCnt="0"/>
      <dgm:spPr/>
    </dgm:pt>
    <dgm:pt modelId="{14BEEBA6-6164-4E4C-961D-139F9CB51741}" type="pres">
      <dgm:prSet presAssocID="{5650FB16-1A86-4BA3-997F-934FCA4AAC9B}" presName="tx1" presStyleLbl="revTx" presStyleIdx="2" presStyleCnt="5"/>
      <dgm:spPr/>
    </dgm:pt>
    <dgm:pt modelId="{63E0DE03-C387-C94D-9A9C-D2F4E1A32429}" type="pres">
      <dgm:prSet presAssocID="{5650FB16-1A86-4BA3-997F-934FCA4AAC9B}" presName="vert1" presStyleCnt="0"/>
      <dgm:spPr/>
    </dgm:pt>
    <dgm:pt modelId="{9EADE9FD-9403-E449-AE3B-E0B595BA9A1D}" type="pres">
      <dgm:prSet presAssocID="{EA84F676-413C-4354-BDFB-3FD0435D8ED3}" presName="thickLine" presStyleLbl="alignNode1" presStyleIdx="3" presStyleCnt="5"/>
      <dgm:spPr/>
    </dgm:pt>
    <dgm:pt modelId="{52CE50F9-7AB4-BF4A-8F7D-AAADAD829D4B}" type="pres">
      <dgm:prSet presAssocID="{EA84F676-413C-4354-BDFB-3FD0435D8ED3}" presName="horz1" presStyleCnt="0"/>
      <dgm:spPr/>
    </dgm:pt>
    <dgm:pt modelId="{F172EF2C-AE8B-3442-835B-91E73D5EF4F6}" type="pres">
      <dgm:prSet presAssocID="{EA84F676-413C-4354-BDFB-3FD0435D8ED3}" presName="tx1" presStyleLbl="revTx" presStyleIdx="3" presStyleCnt="5"/>
      <dgm:spPr/>
    </dgm:pt>
    <dgm:pt modelId="{B05C67A7-3A60-024D-9FD4-662CED54D06F}" type="pres">
      <dgm:prSet presAssocID="{EA84F676-413C-4354-BDFB-3FD0435D8ED3}" presName="vert1" presStyleCnt="0"/>
      <dgm:spPr/>
    </dgm:pt>
    <dgm:pt modelId="{EFAD8640-BD73-B644-B0C2-F695CE50E34D}" type="pres">
      <dgm:prSet presAssocID="{22351035-2929-4738-8BC3-A2099A18C9F3}" presName="thickLine" presStyleLbl="alignNode1" presStyleIdx="4" presStyleCnt="5"/>
      <dgm:spPr/>
    </dgm:pt>
    <dgm:pt modelId="{F2A40F49-5677-4E44-8BE9-B8207520DDD8}" type="pres">
      <dgm:prSet presAssocID="{22351035-2929-4738-8BC3-A2099A18C9F3}" presName="horz1" presStyleCnt="0"/>
      <dgm:spPr/>
    </dgm:pt>
    <dgm:pt modelId="{FD92921C-26A7-064E-B8D4-3004445495B4}" type="pres">
      <dgm:prSet presAssocID="{22351035-2929-4738-8BC3-A2099A18C9F3}" presName="tx1" presStyleLbl="revTx" presStyleIdx="4" presStyleCnt="5"/>
      <dgm:spPr/>
    </dgm:pt>
    <dgm:pt modelId="{C498FE5F-98FE-8E47-A036-06A68330A7CD}" type="pres">
      <dgm:prSet presAssocID="{22351035-2929-4738-8BC3-A2099A18C9F3}" presName="vert1" presStyleCnt="0"/>
      <dgm:spPr/>
    </dgm:pt>
  </dgm:ptLst>
  <dgm:cxnLst>
    <dgm:cxn modelId="{E50AB743-69E4-4385-9073-624DBE41D0B9}" srcId="{4C67FC62-BACD-4572-9F5E-0036C66B1DB4}" destId="{22351035-2929-4738-8BC3-A2099A18C9F3}" srcOrd="4" destOrd="0" parTransId="{744470E8-3711-4EEA-A922-3FF9C64AE4B4}" sibTransId="{81F0206C-4B07-4646-9F70-748F5D0A953B}"/>
    <dgm:cxn modelId="{1B445B4A-2BB0-8047-99F0-340B3BD1FB8A}" type="presOf" srcId="{4C67FC62-BACD-4572-9F5E-0036C66B1DB4}" destId="{8A78178A-F4B6-1649-9371-AB3BCFFC8893}" srcOrd="0" destOrd="0" presId="urn:microsoft.com/office/officeart/2008/layout/LinedList"/>
    <dgm:cxn modelId="{6C8E1954-69B3-3D46-9992-B6F4F0A95402}" type="presOf" srcId="{22351035-2929-4738-8BC3-A2099A18C9F3}" destId="{FD92921C-26A7-064E-B8D4-3004445495B4}" srcOrd="0" destOrd="0" presId="urn:microsoft.com/office/officeart/2008/layout/LinedList"/>
    <dgm:cxn modelId="{5A33AD5D-F7A5-9640-BF27-616CAD1B4303}" type="presOf" srcId="{E242BE58-35A8-4EED-80F9-5D0C8A493FEC}" destId="{3488BDE6-EC8E-2040-92F9-5C5133301C07}" srcOrd="0" destOrd="0" presId="urn:microsoft.com/office/officeart/2008/layout/LinedList"/>
    <dgm:cxn modelId="{C33A0898-1DC2-4181-8FBC-2EAEFB85296F}" srcId="{4C67FC62-BACD-4572-9F5E-0036C66B1DB4}" destId="{5650FB16-1A86-4BA3-997F-934FCA4AAC9B}" srcOrd="2" destOrd="0" parTransId="{FCFFB8B6-1209-4CB0-B29D-40B06EBCF020}" sibTransId="{A5DF5015-452F-4A0B-9DCA-D2E0698A7C3B}"/>
    <dgm:cxn modelId="{73ECA89A-1ABC-4408-AB5C-09AD6CA939AB}" srcId="{4C67FC62-BACD-4572-9F5E-0036C66B1DB4}" destId="{E242BE58-35A8-4EED-80F9-5D0C8A493FEC}" srcOrd="0" destOrd="0" parTransId="{D2F06C65-63BF-4358-AD50-7BFBC6F8278F}" sibTransId="{0FEB85CC-0C8E-48D9-A3FB-E319180B079C}"/>
    <dgm:cxn modelId="{6CB374AF-B0FF-5341-9622-50DA7E9DE792}" type="presOf" srcId="{09E6FE40-F5DA-4503-8578-AC8ED190869C}" destId="{E3DB73C0-4A83-3A4C-A63B-DEDAFEF2267B}" srcOrd="0" destOrd="0" presId="urn:microsoft.com/office/officeart/2008/layout/LinedList"/>
    <dgm:cxn modelId="{F1BDBECC-763E-4722-ACDE-3EE747D30569}" srcId="{4C67FC62-BACD-4572-9F5E-0036C66B1DB4}" destId="{09E6FE40-F5DA-4503-8578-AC8ED190869C}" srcOrd="1" destOrd="0" parTransId="{101D4B56-4EB4-48E0-9619-81AF878A3EB4}" sibTransId="{B0B05CFE-0CD0-4BD5-A42B-6B353DC8DDAA}"/>
    <dgm:cxn modelId="{A7041CD7-6729-EF42-96D0-6E439BF62FAC}" type="presOf" srcId="{EA84F676-413C-4354-BDFB-3FD0435D8ED3}" destId="{F172EF2C-AE8B-3442-835B-91E73D5EF4F6}" srcOrd="0" destOrd="0" presId="urn:microsoft.com/office/officeart/2008/layout/LinedList"/>
    <dgm:cxn modelId="{A25308E8-DB6E-4D91-8F3E-C76184162BE9}" srcId="{4C67FC62-BACD-4572-9F5E-0036C66B1DB4}" destId="{EA84F676-413C-4354-BDFB-3FD0435D8ED3}" srcOrd="3" destOrd="0" parTransId="{79C6DA8A-3DEF-433C-B27E-AA685D3B023C}" sibTransId="{C563C531-9DBB-434A-9B85-7742DB216032}"/>
    <dgm:cxn modelId="{165991F1-DF72-2A45-8B62-D9A6F023722E}" type="presOf" srcId="{5650FB16-1A86-4BA3-997F-934FCA4AAC9B}" destId="{14BEEBA6-6164-4E4C-961D-139F9CB51741}" srcOrd="0" destOrd="0" presId="urn:microsoft.com/office/officeart/2008/layout/LinedList"/>
    <dgm:cxn modelId="{32CF71FF-DC3C-2346-BCAB-25C7DD01F163}" type="presParOf" srcId="{8A78178A-F4B6-1649-9371-AB3BCFFC8893}" destId="{09C9D965-925B-CD47-BFD3-5C4F0B11FE1B}" srcOrd="0" destOrd="0" presId="urn:microsoft.com/office/officeart/2008/layout/LinedList"/>
    <dgm:cxn modelId="{B599FB57-AEB4-EF48-AF8B-1682F6C2702C}" type="presParOf" srcId="{8A78178A-F4B6-1649-9371-AB3BCFFC8893}" destId="{40FCE87E-3BB2-2945-8B5D-74D287BC545E}" srcOrd="1" destOrd="0" presId="urn:microsoft.com/office/officeart/2008/layout/LinedList"/>
    <dgm:cxn modelId="{ADF4BD27-6890-8A4E-AFFC-35EEC8E9DF62}" type="presParOf" srcId="{40FCE87E-3BB2-2945-8B5D-74D287BC545E}" destId="{3488BDE6-EC8E-2040-92F9-5C5133301C07}" srcOrd="0" destOrd="0" presId="urn:microsoft.com/office/officeart/2008/layout/LinedList"/>
    <dgm:cxn modelId="{5D9E0250-B134-724D-B2EB-FA3BCBD57196}" type="presParOf" srcId="{40FCE87E-3BB2-2945-8B5D-74D287BC545E}" destId="{0F7B030E-6FFF-8744-A964-5416EFC6E0C4}" srcOrd="1" destOrd="0" presId="urn:microsoft.com/office/officeart/2008/layout/LinedList"/>
    <dgm:cxn modelId="{6C2075AA-8EB9-5342-B6E1-1834EE99A638}" type="presParOf" srcId="{8A78178A-F4B6-1649-9371-AB3BCFFC8893}" destId="{ECAF1593-A6DB-CD40-A669-5AE0BD134D35}" srcOrd="2" destOrd="0" presId="urn:microsoft.com/office/officeart/2008/layout/LinedList"/>
    <dgm:cxn modelId="{37CB3B4A-6441-3B4A-A604-BFDB348AA4B7}" type="presParOf" srcId="{8A78178A-F4B6-1649-9371-AB3BCFFC8893}" destId="{DED34A4C-EA5E-174A-BBFB-5674405AB054}" srcOrd="3" destOrd="0" presId="urn:microsoft.com/office/officeart/2008/layout/LinedList"/>
    <dgm:cxn modelId="{5241C746-B68C-454B-9724-CEF0EE083501}" type="presParOf" srcId="{DED34A4C-EA5E-174A-BBFB-5674405AB054}" destId="{E3DB73C0-4A83-3A4C-A63B-DEDAFEF2267B}" srcOrd="0" destOrd="0" presId="urn:microsoft.com/office/officeart/2008/layout/LinedList"/>
    <dgm:cxn modelId="{A1DA235A-A94F-1047-A1C2-D781BB611768}" type="presParOf" srcId="{DED34A4C-EA5E-174A-BBFB-5674405AB054}" destId="{B726A7DF-F397-2D4A-867A-F75425E25270}" srcOrd="1" destOrd="0" presId="urn:microsoft.com/office/officeart/2008/layout/LinedList"/>
    <dgm:cxn modelId="{152A70C4-5FE6-9444-9395-82A56CDF8E3A}" type="presParOf" srcId="{8A78178A-F4B6-1649-9371-AB3BCFFC8893}" destId="{A166FF93-690D-8F4B-A9D0-3FA618B961DF}" srcOrd="4" destOrd="0" presId="urn:microsoft.com/office/officeart/2008/layout/LinedList"/>
    <dgm:cxn modelId="{991EC12A-365F-D94D-B8E6-F61C56D56CCC}" type="presParOf" srcId="{8A78178A-F4B6-1649-9371-AB3BCFFC8893}" destId="{52216AB3-1CD8-D046-851C-C2069F881A64}" srcOrd="5" destOrd="0" presId="urn:microsoft.com/office/officeart/2008/layout/LinedList"/>
    <dgm:cxn modelId="{27908F86-DF61-A34A-A6F3-DAD09F6E3C9D}" type="presParOf" srcId="{52216AB3-1CD8-D046-851C-C2069F881A64}" destId="{14BEEBA6-6164-4E4C-961D-139F9CB51741}" srcOrd="0" destOrd="0" presId="urn:microsoft.com/office/officeart/2008/layout/LinedList"/>
    <dgm:cxn modelId="{606F4D29-AF70-094E-AB7F-F81EC7C94884}" type="presParOf" srcId="{52216AB3-1CD8-D046-851C-C2069F881A64}" destId="{63E0DE03-C387-C94D-9A9C-D2F4E1A32429}" srcOrd="1" destOrd="0" presId="urn:microsoft.com/office/officeart/2008/layout/LinedList"/>
    <dgm:cxn modelId="{77F01EFD-3C37-1A4F-B5F2-489A647317C2}" type="presParOf" srcId="{8A78178A-F4B6-1649-9371-AB3BCFFC8893}" destId="{9EADE9FD-9403-E449-AE3B-E0B595BA9A1D}" srcOrd="6" destOrd="0" presId="urn:microsoft.com/office/officeart/2008/layout/LinedList"/>
    <dgm:cxn modelId="{6648685E-BC91-F942-90D2-AFAB1BBA9462}" type="presParOf" srcId="{8A78178A-F4B6-1649-9371-AB3BCFFC8893}" destId="{52CE50F9-7AB4-BF4A-8F7D-AAADAD829D4B}" srcOrd="7" destOrd="0" presId="urn:microsoft.com/office/officeart/2008/layout/LinedList"/>
    <dgm:cxn modelId="{9FAB78F2-433C-5E4C-9D04-9A92737017B9}" type="presParOf" srcId="{52CE50F9-7AB4-BF4A-8F7D-AAADAD829D4B}" destId="{F172EF2C-AE8B-3442-835B-91E73D5EF4F6}" srcOrd="0" destOrd="0" presId="urn:microsoft.com/office/officeart/2008/layout/LinedList"/>
    <dgm:cxn modelId="{396318DF-1622-004E-8F46-AE219396B8DB}" type="presParOf" srcId="{52CE50F9-7AB4-BF4A-8F7D-AAADAD829D4B}" destId="{B05C67A7-3A60-024D-9FD4-662CED54D06F}" srcOrd="1" destOrd="0" presId="urn:microsoft.com/office/officeart/2008/layout/LinedList"/>
    <dgm:cxn modelId="{E39906AA-FAC2-8A4A-B14E-ECE4F3222AF1}" type="presParOf" srcId="{8A78178A-F4B6-1649-9371-AB3BCFFC8893}" destId="{EFAD8640-BD73-B644-B0C2-F695CE50E34D}" srcOrd="8" destOrd="0" presId="urn:microsoft.com/office/officeart/2008/layout/LinedList"/>
    <dgm:cxn modelId="{E690E861-8C5A-7946-BECF-49A493FA72EE}" type="presParOf" srcId="{8A78178A-F4B6-1649-9371-AB3BCFFC8893}" destId="{F2A40F49-5677-4E44-8BE9-B8207520DDD8}" srcOrd="9" destOrd="0" presId="urn:microsoft.com/office/officeart/2008/layout/LinedList"/>
    <dgm:cxn modelId="{AFEE5A26-05FF-7145-A0F4-7A7A63BFDE8B}" type="presParOf" srcId="{F2A40F49-5677-4E44-8BE9-B8207520DDD8}" destId="{FD92921C-26A7-064E-B8D4-3004445495B4}" srcOrd="0" destOrd="0" presId="urn:microsoft.com/office/officeart/2008/layout/LinedList"/>
    <dgm:cxn modelId="{8CFF2408-82F2-3F4D-BA06-B5BAC497F60F}" type="presParOf" srcId="{F2A40F49-5677-4E44-8BE9-B8207520DDD8}" destId="{C498FE5F-98FE-8E47-A036-06A68330A7C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31AD01-FECC-A74B-A1D7-5484FF7FA593}">
      <dsp:nvSpPr>
        <dsp:cNvPr id="0" name=""/>
        <dsp:cNvSpPr/>
      </dsp:nvSpPr>
      <dsp:spPr>
        <a:xfrm>
          <a:off x="507453" y="4160"/>
          <a:ext cx="1525306" cy="152530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Introducing the subject:  </a:t>
          </a:r>
        </a:p>
      </dsp:txBody>
      <dsp:txXfrm>
        <a:off x="730829" y="227536"/>
        <a:ext cx="1078554" cy="1078554"/>
      </dsp:txXfrm>
    </dsp:sp>
    <dsp:sp modelId="{27B27952-64AD-4041-92FD-52B1F51CCC4D}">
      <dsp:nvSpPr>
        <dsp:cNvPr id="0" name=""/>
        <dsp:cNvSpPr/>
      </dsp:nvSpPr>
      <dsp:spPr>
        <a:xfrm rot="10800000">
          <a:off x="1003177" y="1726422"/>
          <a:ext cx="533857" cy="417544"/>
        </a:xfrm>
        <a:prstGeom prst="triangl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6FE874-9983-3740-921C-E5740E80166A}">
      <dsp:nvSpPr>
        <dsp:cNvPr id="0" name=""/>
        <dsp:cNvSpPr/>
      </dsp:nvSpPr>
      <dsp:spPr>
        <a:xfrm>
          <a:off x="761416" y="2317287"/>
          <a:ext cx="1017379" cy="101737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Let`s begin by ….</a:t>
          </a:r>
        </a:p>
      </dsp:txBody>
      <dsp:txXfrm>
        <a:off x="910408" y="2466279"/>
        <a:ext cx="719395" cy="719395"/>
      </dsp:txXfrm>
    </dsp:sp>
    <dsp:sp modelId="{0F00226D-739B-214E-A6A9-8F97A562BF57}">
      <dsp:nvSpPr>
        <dsp:cNvPr id="0" name=""/>
        <dsp:cNvSpPr/>
      </dsp:nvSpPr>
      <dsp:spPr>
        <a:xfrm rot="10800000">
          <a:off x="1003177" y="3658604"/>
          <a:ext cx="533857" cy="417544"/>
        </a:xfrm>
        <a:prstGeom prst="triangl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B6D70F-93CF-594F-AC16-75EDC6E6C935}">
      <dsp:nvSpPr>
        <dsp:cNvPr id="0" name=""/>
        <dsp:cNvSpPr/>
      </dsp:nvSpPr>
      <dsp:spPr>
        <a:xfrm>
          <a:off x="761416" y="4376451"/>
          <a:ext cx="1017379" cy="101737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Starting with …</a:t>
          </a:r>
        </a:p>
      </dsp:txBody>
      <dsp:txXfrm>
        <a:off x="910408" y="4525443"/>
        <a:ext cx="719395" cy="719395"/>
      </dsp:txXfrm>
    </dsp:sp>
    <dsp:sp modelId="{366E24B1-6281-404F-91B9-2C97A63EB63E}">
      <dsp:nvSpPr>
        <dsp:cNvPr id="0" name=""/>
        <dsp:cNvSpPr/>
      </dsp:nvSpPr>
      <dsp:spPr>
        <a:xfrm rot="5400000">
          <a:off x="2158974" y="4676368"/>
          <a:ext cx="533857" cy="417544"/>
        </a:xfrm>
        <a:prstGeom prst="triangl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7A674E-5F9C-BE47-9217-4BBA6231BB45}">
      <dsp:nvSpPr>
        <dsp:cNvPr id="0" name=""/>
        <dsp:cNvSpPr/>
      </dsp:nvSpPr>
      <dsp:spPr>
        <a:xfrm>
          <a:off x="3049376" y="4376451"/>
          <a:ext cx="1017379" cy="101737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I’ll begin by …</a:t>
          </a:r>
        </a:p>
      </dsp:txBody>
      <dsp:txXfrm>
        <a:off x="3198368" y="4525443"/>
        <a:ext cx="719395" cy="719395"/>
      </dsp:txXfrm>
    </dsp:sp>
    <dsp:sp modelId="{9762874D-703B-6247-9CB9-E02401563DA4}">
      <dsp:nvSpPr>
        <dsp:cNvPr id="0" name=""/>
        <dsp:cNvSpPr/>
      </dsp:nvSpPr>
      <dsp:spPr>
        <a:xfrm>
          <a:off x="3291137" y="3761951"/>
          <a:ext cx="533857" cy="417544"/>
        </a:xfrm>
        <a:prstGeom prst="triangl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DD463F-8907-A74D-B0C6-39B04FFFB130}">
      <dsp:nvSpPr>
        <dsp:cNvPr id="0" name=""/>
        <dsp:cNvSpPr/>
      </dsp:nvSpPr>
      <dsp:spPr>
        <a:xfrm>
          <a:off x="2795412" y="2063324"/>
          <a:ext cx="1525306" cy="1525306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First of all, I’ll ...</a:t>
          </a:r>
        </a:p>
      </dsp:txBody>
      <dsp:txXfrm>
        <a:off x="3018788" y="2286700"/>
        <a:ext cx="1078554" cy="10785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FE38C0-9495-5B4B-B4F4-1CDB6EAADBB3}">
      <dsp:nvSpPr>
        <dsp:cNvPr id="0" name=""/>
        <dsp:cNvSpPr/>
      </dsp:nvSpPr>
      <dsp:spPr>
        <a:xfrm>
          <a:off x="3572999" y="63068"/>
          <a:ext cx="1393195" cy="13931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Giving an example:</a:t>
          </a:r>
        </a:p>
      </dsp:txBody>
      <dsp:txXfrm>
        <a:off x="3572999" y="63068"/>
        <a:ext cx="1393195" cy="1393195"/>
      </dsp:txXfrm>
    </dsp:sp>
    <dsp:sp modelId="{ECE25E01-9F60-9543-A242-3C379A9DD142}">
      <dsp:nvSpPr>
        <dsp:cNvPr id="0" name=""/>
        <dsp:cNvSpPr/>
      </dsp:nvSpPr>
      <dsp:spPr>
        <a:xfrm>
          <a:off x="290620" y="22152"/>
          <a:ext cx="5229887" cy="5229887"/>
        </a:xfrm>
        <a:prstGeom prst="circularArrow">
          <a:avLst>
            <a:gd name="adj1" fmla="val 5195"/>
            <a:gd name="adj2" fmla="val 335510"/>
            <a:gd name="adj3" fmla="val 21294884"/>
            <a:gd name="adj4" fmla="val 19764800"/>
            <a:gd name="adj5" fmla="val 60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79B481-B0A9-5840-9847-904CA16D081E}">
      <dsp:nvSpPr>
        <dsp:cNvPr id="0" name=""/>
        <dsp:cNvSpPr/>
      </dsp:nvSpPr>
      <dsp:spPr>
        <a:xfrm>
          <a:off x="4416017" y="2657613"/>
          <a:ext cx="1393195" cy="13931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For example,…</a:t>
          </a:r>
        </a:p>
      </dsp:txBody>
      <dsp:txXfrm>
        <a:off x="4416017" y="2657613"/>
        <a:ext cx="1393195" cy="1393195"/>
      </dsp:txXfrm>
    </dsp:sp>
    <dsp:sp modelId="{AD24A62B-75E1-334B-BF62-08502D1C8FE0}">
      <dsp:nvSpPr>
        <dsp:cNvPr id="0" name=""/>
        <dsp:cNvSpPr/>
      </dsp:nvSpPr>
      <dsp:spPr>
        <a:xfrm>
          <a:off x="290620" y="22152"/>
          <a:ext cx="5229887" cy="5229887"/>
        </a:xfrm>
        <a:prstGeom prst="circularArrow">
          <a:avLst>
            <a:gd name="adj1" fmla="val 5195"/>
            <a:gd name="adj2" fmla="val 335510"/>
            <a:gd name="adj3" fmla="val 4016400"/>
            <a:gd name="adj4" fmla="val 2251870"/>
            <a:gd name="adj5" fmla="val 60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7E8A92-1ED4-7E47-8563-2B00AB42EB98}">
      <dsp:nvSpPr>
        <dsp:cNvPr id="0" name=""/>
        <dsp:cNvSpPr/>
      </dsp:nvSpPr>
      <dsp:spPr>
        <a:xfrm>
          <a:off x="2208966" y="4261129"/>
          <a:ext cx="1393195" cy="13931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A good example of this is …</a:t>
          </a:r>
        </a:p>
      </dsp:txBody>
      <dsp:txXfrm>
        <a:off x="2208966" y="4261129"/>
        <a:ext cx="1393195" cy="1393195"/>
      </dsp:txXfrm>
    </dsp:sp>
    <dsp:sp modelId="{ECB91813-1A6C-484C-87CF-E8F97DCA6DF5}">
      <dsp:nvSpPr>
        <dsp:cNvPr id="0" name=""/>
        <dsp:cNvSpPr/>
      </dsp:nvSpPr>
      <dsp:spPr>
        <a:xfrm>
          <a:off x="290620" y="22152"/>
          <a:ext cx="5229887" cy="5229887"/>
        </a:xfrm>
        <a:prstGeom prst="circularArrow">
          <a:avLst>
            <a:gd name="adj1" fmla="val 5195"/>
            <a:gd name="adj2" fmla="val 335510"/>
            <a:gd name="adj3" fmla="val 8212620"/>
            <a:gd name="adj4" fmla="val 6448090"/>
            <a:gd name="adj5" fmla="val 60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51EFDB-A2D2-3D4C-815C-9784C423EC77}">
      <dsp:nvSpPr>
        <dsp:cNvPr id="0" name=""/>
        <dsp:cNvSpPr/>
      </dsp:nvSpPr>
      <dsp:spPr>
        <a:xfrm>
          <a:off x="1914" y="2657613"/>
          <a:ext cx="1393195" cy="13931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To give you an example…</a:t>
          </a:r>
        </a:p>
      </dsp:txBody>
      <dsp:txXfrm>
        <a:off x="1914" y="2657613"/>
        <a:ext cx="1393195" cy="1393195"/>
      </dsp:txXfrm>
    </dsp:sp>
    <dsp:sp modelId="{6515CDA0-743A-ED45-B580-FA4EA5629793}">
      <dsp:nvSpPr>
        <dsp:cNvPr id="0" name=""/>
        <dsp:cNvSpPr/>
      </dsp:nvSpPr>
      <dsp:spPr>
        <a:xfrm>
          <a:off x="290620" y="22152"/>
          <a:ext cx="5229887" cy="5229887"/>
        </a:xfrm>
        <a:prstGeom prst="circularArrow">
          <a:avLst>
            <a:gd name="adj1" fmla="val 5195"/>
            <a:gd name="adj2" fmla="val 335510"/>
            <a:gd name="adj3" fmla="val 12299690"/>
            <a:gd name="adj4" fmla="val 10769606"/>
            <a:gd name="adj5" fmla="val 60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94B9C6-162F-0D48-9E00-92DF075DC782}">
      <dsp:nvSpPr>
        <dsp:cNvPr id="0" name=""/>
        <dsp:cNvSpPr/>
      </dsp:nvSpPr>
      <dsp:spPr>
        <a:xfrm>
          <a:off x="844933" y="63068"/>
          <a:ext cx="1393195" cy="13931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To illustrate this point ..</a:t>
          </a:r>
        </a:p>
      </dsp:txBody>
      <dsp:txXfrm>
        <a:off x="844933" y="63068"/>
        <a:ext cx="1393195" cy="1393195"/>
      </dsp:txXfrm>
    </dsp:sp>
    <dsp:sp modelId="{04098292-7C56-A741-9076-45F1A49B7AA3}">
      <dsp:nvSpPr>
        <dsp:cNvPr id="0" name=""/>
        <dsp:cNvSpPr/>
      </dsp:nvSpPr>
      <dsp:spPr>
        <a:xfrm>
          <a:off x="290620" y="22152"/>
          <a:ext cx="5229887" cy="5229887"/>
        </a:xfrm>
        <a:prstGeom prst="circularArrow">
          <a:avLst>
            <a:gd name="adj1" fmla="val 5195"/>
            <a:gd name="adj2" fmla="val 335510"/>
            <a:gd name="adj3" fmla="val 16867383"/>
            <a:gd name="adj4" fmla="val 15197107"/>
            <a:gd name="adj5" fmla="val 60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C9D965-925B-CD47-BFD3-5C4F0B11FE1B}">
      <dsp:nvSpPr>
        <dsp:cNvPr id="0" name=""/>
        <dsp:cNvSpPr/>
      </dsp:nvSpPr>
      <dsp:spPr>
        <a:xfrm>
          <a:off x="0" y="675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88BDE6-EC8E-2040-92F9-5C5133301C07}">
      <dsp:nvSpPr>
        <dsp:cNvPr id="0" name=""/>
        <dsp:cNvSpPr/>
      </dsp:nvSpPr>
      <dsp:spPr>
        <a:xfrm>
          <a:off x="0" y="675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In conclusion…</a:t>
          </a:r>
        </a:p>
      </dsp:txBody>
      <dsp:txXfrm>
        <a:off x="0" y="675"/>
        <a:ext cx="6900512" cy="1106957"/>
      </dsp:txXfrm>
    </dsp:sp>
    <dsp:sp modelId="{ECAF1593-A6DB-CD40-A669-5AE0BD134D35}">
      <dsp:nvSpPr>
        <dsp:cNvPr id="0" name=""/>
        <dsp:cNvSpPr/>
      </dsp:nvSpPr>
      <dsp:spPr>
        <a:xfrm>
          <a:off x="0" y="1107633"/>
          <a:ext cx="6900512" cy="0"/>
        </a:xfrm>
        <a:prstGeom prst="line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accent2">
              <a:hueOff val="-363841"/>
              <a:satOff val="-20982"/>
              <a:lumOff val="215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DB73C0-4A83-3A4C-A63B-DEDAFEF2267B}">
      <dsp:nvSpPr>
        <dsp:cNvPr id="0" name=""/>
        <dsp:cNvSpPr/>
      </dsp:nvSpPr>
      <dsp:spPr>
        <a:xfrm>
          <a:off x="0" y="1107633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Right, let’s sum up, </a:t>
          </a:r>
        </a:p>
      </dsp:txBody>
      <dsp:txXfrm>
        <a:off x="0" y="1107633"/>
        <a:ext cx="6900512" cy="1106957"/>
      </dsp:txXfrm>
    </dsp:sp>
    <dsp:sp modelId="{A166FF93-690D-8F4B-A9D0-3FA618B961DF}">
      <dsp:nvSpPr>
        <dsp:cNvPr id="0" name=""/>
        <dsp:cNvSpPr/>
      </dsp:nvSpPr>
      <dsp:spPr>
        <a:xfrm>
          <a:off x="0" y="2214591"/>
          <a:ext cx="6900512" cy="0"/>
        </a:xfrm>
        <a:prstGeom prst="line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BEEBA6-6164-4E4C-961D-139F9CB51741}">
      <dsp:nvSpPr>
        <dsp:cNvPr id="0" name=""/>
        <dsp:cNvSpPr/>
      </dsp:nvSpPr>
      <dsp:spPr>
        <a:xfrm>
          <a:off x="0" y="2214591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I’d like now to recap…</a:t>
          </a:r>
        </a:p>
      </dsp:txBody>
      <dsp:txXfrm>
        <a:off x="0" y="2214591"/>
        <a:ext cx="6900512" cy="1106957"/>
      </dsp:txXfrm>
    </dsp:sp>
    <dsp:sp modelId="{9EADE9FD-9403-E449-AE3B-E0B595BA9A1D}">
      <dsp:nvSpPr>
        <dsp:cNvPr id="0" name=""/>
        <dsp:cNvSpPr/>
      </dsp:nvSpPr>
      <dsp:spPr>
        <a:xfrm>
          <a:off x="0" y="3321549"/>
          <a:ext cx="6900512" cy="0"/>
        </a:xfrm>
        <a:prstGeom prst="line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accent2">
              <a:hueOff val="-1091522"/>
              <a:satOff val="-62946"/>
              <a:lumOff val="64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72EF2C-AE8B-3442-835B-91E73D5EF4F6}">
      <dsp:nvSpPr>
        <dsp:cNvPr id="0" name=""/>
        <dsp:cNvSpPr/>
      </dsp:nvSpPr>
      <dsp:spPr>
        <a:xfrm>
          <a:off x="0" y="3321549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Let’s summarize  briefly, what we’ve looked at …</a:t>
          </a:r>
        </a:p>
      </dsp:txBody>
      <dsp:txXfrm>
        <a:off x="0" y="3321549"/>
        <a:ext cx="6900512" cy="1106957"/>
      </dsp:txXfrm>
    </dsp:sp>
    <dsp:sp modelId="{EFAD8640-BD73-B644-B0C2-F695CE50E34D}">
      <dsp:nvSpPr>
        <dsp:cNvPr id="0" name=""/>
        <dsp:cNvSpPr/>
      </dsp:nvSpPr>
      <dsp:spPr>
        <a:xfrm>
          <a:off x="0" y="4428507"/>
          <a:ext cx="6900512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92921C-26A7-064E-B8D4-3004445495B4}">
      <dsp:nvSpPr>
        <dsp:cNvPr id="0" name=""/>
        <dsp:cNvSpPr/>
      </dsp:nvSpPr>
      <dsp:spPr>
        <a:xfrm>
          <a:off x="0" y="4428507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Finally, let me remind you of some of the issues we’ve covered…</a:t>
          </a:r>
        </a:p>
      </dsp:txBody>
      <dsp:txXfrm>
        <a:off x="0" y="4428507"/>
        <a:ext cx="6900512" cy="11069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AB143E-3971-5D43-894E-6681156722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C69A082-9AC5-DA4A-AE9D-18B14528C7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BD20D92-1728-F34E-AFD7-1DAB7F781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37A40-823E-8F48-A9CC-6701A366E3ED}" type="datetimeFigureOut">
              <a:rPr lang="en-US" smtClean="0"/>
              <a:t>1/25/22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0F67981-6116-7348-8C4A-77A92746B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D97B864-C79A-694D-9AFD-CDFAFA08B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7BBB0-225A-B54C-BB0C-929A22E80DB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448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872D91-6138-864F-B70D-6FDCC1D87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A6BD1ED-1C96-1B49-A27F-C8FC67E7E8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25B02A5-0969-BF4E-83A2-500810A5A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37A40-823E-8F48-A9CC-6701A366E3ED}" type="datetimeFigureOut">
              <a:rPr lang="en-US" smtClean="0"/>
              <a:t>1/25/22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6DA6449-A70E-DE45-A5D6-FC143760A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F51EB6C-2341-C34F-A974-DD59F6F02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7BBB0-225A-B54C-BB0C-929A22E80DB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681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6BBDEFC-07FC-D347-8CBD-DEA9D1BF86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BB6BCA3-D103-2A49-8B49-4D78272FE2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B520B15-9C6C-EB46-8D4E-D4576484C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37A40-823E-8F48-A9CC-6701A366E3ED}" type="datetimeFigureOut">
              <a:rPr lang="en-US" smtClean="0"/>
              <a:t>1/25/22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B1E3BBD-AD8B-DD44-A387-3062FEF27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7C91544-8426-B449-ADD9-77FB4BE0A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7BBB0-225A-B54C-BB0C-929A22E80DB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586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D804E4-732C-1C47-9497-D86B8F627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C7EF696-19C0-C84E-9BBF-4BD089DD6A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D3EA4AD-F3D7-284D-A0D2-6B92D1479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37A40-823E-8F48-A9CC-6701A366E3ED}" type="datetimeFigureOut">
              <a:rPr lang="en-US" smtClean="0"/>
              <a:t>1/25/22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93952BA-8075-AF4A-8F24-DAA4B5F81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C0F195A-043B-F04D-B3E7-FE1CC2204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7BBB0-225A-B54C-BB0C-929A22E80DB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907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6312AA-8BFA-FA47-9BEE-90B2109B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E7075E1-5899-0449-8872-80482B6132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77CC37F-E0B3-2848-9463-C5D3A9B91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37A40-823E-8F48-A9CC-6701A366E3ED}" type="datetimeFigureOut">
              <a:rPr lang="en-US" smtClean="0"/>
              <a:t>1/25/22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1FCE6D0-1F0F-1346-9214-EE6BB031B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1420AC-7632-7040-BFF2-9C99587B0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7BBB0-225A-B54C-BB0C-929A22E80DB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099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4AF1FB-0489-B54A-9278-679A71F23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3391B0E-D1FE-9C4C-A3B3-5F6BE7AF81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68CF8B8-5F54-A84E-8A36-A0C52C4F1A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E40CEF6-148C-8348-B019-114E8325F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37A40-823E-8F48-A9CC-6701A366E3ED}" type="datetimeFigureOut">
              <a:rPr lang="en-US" smtClean="0"/>
              <a:t>1/25/22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9F2607A-7900-3B4D-A7ED-489024DE9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B0A25BA-ADBE-CE4C-B43B-C6E77AFCA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7BBB0-225A-B54C-BB0C-929A22E80DB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289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E4633B-C9F5-7845-A96A-365E820C0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9C2FB44-C56D-494A-863C-5A33B79C7D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24A7695-1649-A146-B204-E7987A7678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48EFABE-FF22-D643-9BF6-08B188A438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7E6A037-ABBB-D041-9A7E-2FFBAD19F9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EAC35E7-B8D4-D349-8C25-91EC0C448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37A40-823E-8F48-A9CC-6701A366E3ED}" type="datetimeFigureOut">
              <a:rPr lang="en-US" smtClean="0"/>
              <a:t>1/25/22</a:t>
            </a:fld>
            <a:endParaRPr lang="en-U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43EE042-6EC2-2A43-92E0-B65CC5D16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28CE56D-959C-C646-A1C4-112648C1E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7BBB0-225A-B54C-BB0C-929A22E80DB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452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732EF3-9F71-A64D-AEED-812A7337A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E03E7B3-064C-2E41-B309-65403AE6E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37A40-823E-8F48-A9CC-6701A366E3ED}" type="datetimeFigureOut">
              <a:rPr lang="en-US" smtClean="0"/>
              <a:t>1/25/22</a:t>
            </a:fld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B66C865-45FF-644C-8ED0-DBBEE3148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CA46304-783F-5543-9325-34E7F2F04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7BBB0-225A-B54C-BB0C-929A22E80DB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164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B58FA68-CA4C-7B42-9528-F334633D0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37A40-823E-8F48-A9CC-6701A366E3ED}" type="datetimeFigureOut">
              <a:rPr lang="en-US" smtClean="0"/>
              <a:t>1/25/22</a:t>
            </a:fld>
            <a:endParaRPr lang="en-U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F954B4C-6BD6-C947-BBAC-9FAA746A1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2C40D7A-0CF5-1D42-BD4B-3EE106D4D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7BBB0-225A-B54C-BB0C-929A22E80DB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437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77C20A-C34E-8C4C-A98B-2EB60D6ED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6FA5C89-70E2-7E48-A650-8A4E00C1B1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86F96A7-6055-9746-A03C-A57E1B29CA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417D1FE-5BFE-444C-ACBD-60AC1F8D6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37A40-823E-8F48-A9CC-6701A366E3ED}" type="datetimeFigureOut">
              <a:rPr lang="en-US" smtClean="0"/>
              <a:t>1/25/22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801D55A-663E-3243-A368-3FDA8C99F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26A74A0-373D-B64E-AB50-4C4FB6C72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7BBB0-225A-B54C-BB0C-929A22E80DB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637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DFF020-47DA-8A41-9A08-443DB9D5D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2CF4278-FA4C-5B4C-B275-883EF73E9F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FB92280-C0B0-DC4F-AF97-5B1DA2F0B7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D0ECAD3-80A9-2A47-A272-6EECDE99E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37A40-823E-8F48-A9CC-6701A366E3ED}" type="datetimeFigureOut">
              <a:rPr lang="en-US" smtClean="0"/>
              <a:t>1/25/22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6B16A77-67CB-7948-9CD8-B3A0BDDE8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E7CCBF2-7950-EC4F-8635-583E8DF5B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7BBB0-225A-B54C-BB0C-929A22E80DB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56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671E7A6-DBED-A843-9158-A6DE8CE1F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B0FFD75-6A11-D244-919E-2C4B8B996C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98EACA8-4158-BA44-9606-CDFF3B0574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D37A40-823E-8F48-A9CC-6701A366E3ED}" type="datetimeFigureOut">
              <a:rPr lang="en-US" smtClean="0"/>
              <a:t>1/25/22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4EF47AD-FB0C-F841-A292-5BD5D3D8B8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7ADB43D-1A21-DA4E-9D93-4ADD86BC4D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47BBB0-225A-B54C-BB0C-929A22E80DB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022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turdyminded.blogspot.com/2014/08/notes-on-fear-of-public-speaking.html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dianetzone.com/70/british_monuments_delhi.htm" TargetMode="External"/><Relationship Id="rId7" Type="http://schemas.openxmlformats.org/officeDocument/2006/relationships/hyperlink" Target="https://pxhere.com/en/photo/1273670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hyperlink" Target="https://masslandlords.net/resources/worcester-photography/worcester-neighborhood-real-estate-houses-11/" TargetMode="Externa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9F701746-0657-4467-BBD3-24051A715C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Imagen 9" descr="Un grupo de personas en un auditorio&#10;&#10;Descripción generada automáticamente">
            <a:extLst>
              <a:ext uri="{FF2B5EF4-FFF2-40B4-BE49-F238E27FC236}">
                <a16:creationId xmlns:a16="http://schemas.microsoft.com/office/drawing/2014/main" id="{61917735-7F68-9C4C-AAEB-46238F372E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468" r="19187"/>
          <a:stretch/>
        </p:blipFill>
        <p:spPr>
          <a:xfrm>
            <a:off x="4559968" y="10"/>
            <a:ext cx="7632032" cy="6857990"/>
          </a:xfrm>
          <a:prstGeom prst="rect">
            <a:avLst/>
          </a:prstGeom>
        </p:spPr>
      </p:pic>
      <p:sp useBgFill="1">
        <p:nvSpPr>
          <p:cNvPr id="21" name="Freeform: Shape 20">
            <a:extLst>
              <a:ext uri="{FF2B5EF4-FFF2-40B4-BE49-F238E27FC236}">
                <a16:creationId xmlns:a16="http://schemas.microsoft.com/office/drawing/2014/main" id="{117BEB00-3E3D-4F08-AF56-DB0D22FB5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 rot="10800000">
            <a:off x="1" y="0"/>
            <a:ext cx="4802188" cy="6858000"/>
          </a:xfrm>
          <a:custGeom>
            <a:avLst/>
            <a:gdLst>
              <a:gd name="connsiteX0" fmla="*/ 0 w 4802188"/>
              <a:gd name="connsiteY0" fmla="*/ 0 h 6858000"/>
              <a:gd name="connsiteX1" fmla="*/ 4802188 w 4802188"/>
              <a:gd name="connsiteY1" fmla="*/ 0 h 6858000"/>
              <a:gd name="connsiteX2" fmla="*/ 4802188 w 4802188"/>
              <a:gd name="connsiteY2" fmla="*/ 6858000 h 6858000"/>
              <a:gd name="connsiteX3" fmla="*/ 0 w 4802188"/>
              <a:gd name="connsiteY3" fmla="*/ 6858000 h 6858000"/>
              <a:gd name="connsiteX4" fmla="*/ 4763 w 4802188"/>
              <a:gd name="connsiteY4" fmla="*/ 6791325 h 6858000"/>
              <a:gd name="connsiteX5" fmla="*/ 12700 w 4802188"/>
              <a:gd name="connsiteY5" fmla="*/ 6735762 h 6858000"/>
              <a:gd name="connsiteX6" fmla="*/ 22225 w 4802188"/>
              <a:gd name="connsiteY6" fmla="*/ 6683375 h 6858000"/>
              <a:gd name="connsiteX7" fmla="*/ 38100 w 4802188"/>
              <a:gd name="connsiteY7" fmla="*/ 6640512 h 6858000"/>
              <a:gd name="connsiteX8" fmla="*/ 53975 w 4802188"/>
              <a:gd name="connsiteY8" fmla="*/ 6597650 h 6858000"/>
              <a:gd name="connsiteX9" fmla="*/ 73025 w 4802188"/>
              <a:gd name="connsiteY9" fmla="*/ 6561137 h 6858000"/>
              <a:gd name="connsiteX10" fmla="*/ 92075 w 4802188"/>
              <a:gd name="connsiteY10" fmla="*/ 6523037 h 6858000"/>
              <a:gd name="connsiteX11" fmla="*/ 109538 w 4802188"/>
              <a:gd name="connsiteY11" fmla="*/ 6488112 h 6858000"/>
              <a:gd name="connsiteX12" fmla="*/ 127000 w 4802188"/>
              <a:gd name="connsiteY12" fmla="*/ 6448425 h 6858000"/>
              <a:gd name="connsiteX13" fmla="*/ 142875 w 4802188"/>
              <a:gd name="connsiteY13" fmla="*/ 6407150 h 6858000"/>
              <a:gd name="connsiteX14" fmla="*/ 157163 w 4802188"/>
              <a:gd name="connsiteY14" fmla="*/ 6361112 h 6858000"/>
              <a:gd name="connsiteX15" fmla="*/ 168275 w 4802188"/>
              <a:gd name="connsiteY15" fmla="*/ 6311900 h 6858000"/>
              <a:gd name="connsiteX16" fmla="*/ 176213 w 4802188"/>
              <a:gd name="connsiteY16" fmla="*/ 6251575 h 6858000"/>
              <a:gd name="connsiteX17" fmla="*/ 179388 w 4802188"/>
              <a:gd name="connsiteY17" fmla="*/ 6183312 h 6858000"/>
              <a:gd name="connsiteX18" fmla="*/ 176213 w 4802188"/>
              <a:gd name="connsiteY18" fmla="*/ 6113462 h 6858000"/>
              <a:gd name="connsiteX19" fmla="*/ 168275 w 4802188"/>
              <a:gd name="connsiteY19" fmla="*/ 6056312 h 6858000"/>
              <a:gd name="connsiteX20" fmla="*/ 157163 w 4802188"/>
              <a:gd name="connsiteY20" fmla="*/ 6003925 h 6858000"/>
              <a:gd name="connsiteX21" fmla="*/ 142875 w 4802188"/>
              <a:gd name="connsiteY21" fmla="*/ 5956300 h 6858000"/>
              <a:gd name="connsiteX22" fmla="*/ 127000 w 4802188"/>
              <a:gd name="connsiteY22" fmla="*/ 5915025 h 6858000"/>
              <a:gd name="connsiteX23" fmla="*/ 107950 w 4802188"/>
              <a:gd name="connsiteY23" fmla="*/ 5876925 h 6858000"/>
              <a:gd name="connsiteX24" fmla="*/ 88900 w 4802188"/>
              <a:gd name="connsiteY24" fmla="*/ 5840412 h 6858000"/>
              <a:gd name="connsiteX25" fmla="*/ 69850 w 4802188"/>
              <a:gd name="connsiteY25" fmla="*/ 5802312 h 6858000"/>
              <a:gd name="connsiteX26" fmla="*/ 52388 w 4802188"/>
              <a:gd name="connsiteY26" fmla="*/ 5762625 h 6858000"/>
              <a:gd name="connsiteX27" fmla="*/ 34925 w 4802188"/>
              <a:gd name="connsiteY27" fmla="*/ 5721350 h 6858000"/>
              <a:gd name="connsiteX28" fmla="*/ 20638 w 4802188"/>
              <a:gd name="connsiteY28" fmla="*/ 5675312 h 6858000"/>
              <a:gd name="connsiteX29" fmla="*/ 11113 w 4802188"/>
              <a:gd name="connsiteY29" fmla="*/ 5622925 h 6858000"/>
              <a:gd name="connsiteX30" fmla="*/ 1588 w 4802188"/>
              <a:gd name="connsiteY30" fmla="*/ 5562600 h 6858000"/>
              <a:gd name="connsiteX31" fmla="*/ 0 w 4802188"/>
              <a:gd name="connsiteY31" fmla="*/ 5494337 h 6858000"/>
              <a:gd name="connsiteX32" fmla="*/ 1588 w 4802188"/>
              <a:gd name="connsiteY32" fmla="*/ 5426075 h 6858000"/>
              <a:gd name="connsiteX33" fmla="*/ 11113 w 4802188"/>
              <a:gd name="connsiteY33" fmla="*/ 5365750 h 6858000"/>
              <a:gd name="connsiteX34" fmla="*/ 20638 w 4802188"/>
              <a:gd name="connsiteY34" fmla="*/ 5313362 h 6858000"/>
              <a:gd name="connsiteX35" fmla="*/ 34925 w 4802188"/>
              <a:gd name="connsiteY35" fmla="*/ 5268912 h 6858000"/>
              <a:gd name="connsiteX36" fmla="*/ 52388 w 4802188"/>
              <a:gd name="connsiteY36" fmla="*/ 5226050 h 6858000"/>
              <a:gd name="connsiteX37" fmla="*/ 69850 w 4802188"/>
              <a:gd name="connsiteY37" fmla="*/ 5186362 h 6858000"/>
              <a:gd name="connsiteX38" fmla="*/ 88900 w 4802188"/>
              <a:gd name="connsiteY38" fmla="*/ 5149850 h 6858000"/>
              <a:gd name="connsiteX39" fmla="*/ 107950 w 4802188"/>
              <a:gd name="connsiteY39" fmla="*/ 5114925 h 6858000"/>
              <a:gd name="connsiteX40" fmla="*/ 127000 w 4802188"/>
              <a:gd name="connsiteY40" fmla="*/ 5075237 h 6858000"/>
              <a:gd name="connsiteX41" fmla="*/ 142875 w 4802188"/>
              <a:gd name="connsiteY41" fmla="*/ 5033962 h 6858000"/>
              <a:gd name="connsiteX42" fmla="*/ 157163 w 4802188"/>
              <a:gd name="connsiteY42" fmla="*/ 4987925 h 6858000"/>
              <a:gd name="connsiteX43" fmla="*/ 168275 w 4802188"/>
              <a:gd name="connsiteY43" fmla="*/ 4935537 h 6858000"/>
              <a:gd name="connsiteX44" fmla="*/ 176213 w 4802188"/>
              <a:gd name="connsiteY44" fmla="*/ 4875212 h 6858000"/>
              <a:gd name="connsiteX45" fmla="*/ 179388 w 4802188"/>
              <a:gd name="connsiteY45" fmla="*/ 4806950 h 6858000"/>
              <a:gd name="connsiteX46" fmla="*/ 176213 w 4802188"/>
              <a:gd name="connsiteY46" fmla="*/ 4738687 h 6858000"/>
              <a:gd name="connsiteX47" fmla="*/ 168275 w 4802188"/>
              <a:gd name="connsiteY47" fmla="*/ 4678362 h 6858000"/>
              <a:gd name="connsiteX48" fmla="*/ 157163 w 4802188"/>
              <a:gd name="connsiteY48" fmla="*/ 4625975 h 6858000"/>
              <a:gd name="connsiteX49" fmla="*/ 142875 w 4802188"/>
              <a:gd name="connsiteY49" fmla="*/ 4579937 h 6858000"/>
              <a:gd name="connsiteX50" fmla="*/ 127000 w 4802188"/>
              <a:gd name="connsiteY50" fmla="*/ 4537075 h 6858000"/>
              <a:gd name="connsiteX51" fmla="*/ 107950 w 4802188"/>
              <a:gd name="connsiteY51" fmla="*/ 4498975 h 6858000"/>
              <a:gd name="connsiteX52" fmla="*/ 69850 w 4802188"/>
              <a:gd name="connsiteY52" fmla="*/ 4424362 h 6858000"/>
              <a:gd name="connsiteX53" fmla="*/ 52388 w 4802188"/>
              <a:gd name="connsiteY53" fmla="*/ 4386262 h 6858000"/>
              <a:gd name="connsiteX54" fmla="*/ 34925 w 4802188"/>
              <a:gd name="connsiteY54" fmla="*/ 4343400 h 6858000"/>
              <a:gd name="connsiteX55" fmla="*/ 20638 w 4802188"/>
              <a:gd name="connsiteY55" fmla="*/ 4297362 h 6858000"/>
              <a:gd name="connsiteX56" fmla="*/ 11113 w 4802188"/>
              <a:gd name="connsiteY56" fmla="*/ 4244975 h 6858000"/>
              <a:gd name="connsiteX57" fmla="*/ 1588 w 4802188"/>
              <a:gd name="connsiteY57" fmla="*/ 4186237 h 6858000"/>
              <a:gd name="connsiteX58" fmla="*/ 0 w 4802188"/>
              <a:gd name="connsiteY58" fmla="*/ 4116387 h 6858000"/>
              <a:gd name="connsiteX59" fmla="*/ 1588 w 4802188"/>
              <a:gd name="connsiteY59" fmla="*/ 4048125 h 6858000"/>
              <a:gd name="connsiteX60" fmla="*/ 11113 w 4802188"/>
              <a:gd name="connsiteY60" fmla="*/ 3987800 h 6858000"/>
              <a:gd name="connsiteX61" fmla="*/ 20638 w 4802188"/>
              <a:gd name="connsiteY61" fmla="*/ 3935412 h 6858000"/>
              <a:gd name="connsiteX62" fmla="*/ 34925 w 4802188"/>
              <a:gd name="connsiteY62" fmla="*/ 3890962 h 6858000"/>
              <a:gd name="connsiteX63" fmla="*/ 52388 w 4802188"/>
              <a:gd name="connsiteY63" fmla="*/ 3848100 h 6858000"/>
              <a:gd name="connsiteX64" fmla="*/ 69850 w 4802188"/>
              <a:gd name="connsiteY64" fmla="*/ 3811587 h 6858000"/>
              <a:gd name="connsiteX65" fmla="*/ 107950 w 4802188"/>
              <a:gd name="connsiteY65" fmla="*/ 3736975 h 6858000"/>
              <a:gd name="connsiteX66" fmla="*/ 127000 w 4802188"/>
              <a:gd name="connsiteY66" fmla="*/ 3697287 h 6858000"/>
              <a:gd name="connsiteX67" fmla="*/ 142875 w 4802188"/>
              <a:gd name="connsiteY67" fmla="*/ 3656012 h 6858000"/>
              <a:gd name="connsiteX68" fmla="*/ 157163 w 4802188"/>
              <a:gd name="connsiteY68" fmla="*/ 3609975 h 6858000"/>
              <a:gd name="connsiteX69" fmla="*/ 168275 w 4802188"/>
              <a:gd name="connsiteY69" fmla="*/ 3557587 h 6858000"/>
              <a:gd name="connsiteX70" fmla="*/ 176213 w 4802188"/>
              <a:gd name="connsiteY70" fmla="*/ 3497262 h 6858000"/>
              <a:gd name="connsiteX71" fmla="*/ 179388 w 4802188"/>
              <a:gd name="connsiteY71" fmla="*/ 3427412 h 6858000"/>
              <a:gd name="connsiteX72" fmla="*/ 176213 w 4802188"/>
              <a:gd name="connsiteY72" fmla="*/ 3360737 h 6858000"/>
              <a:gd name="connsiteX73" fmla="*/ 168275 w 4802188"/>
              <a:gd name="connsiteY73" fmla="*/ 3300412 h 6858000"/>
              <a:gd name="connsiteX74" fmla="*/ 157163 w 4802188"/>
              <a:gd name="connsiteY74" fmla="*/ 3248025 h 6858000"/>
              <a:gd name="connsiteX75" fmla="*/ 142875 w 4802188"/>
              <a:gd name="connsiteY75" fmla="*/ 3201987 h 6858000"/>
              <a:gd name="connsiteX76" fmla="*/ 127000 w 4802188"/>
              <a:gd name="connsiteY76" fmla="*/ 3160712 h 6858000"/>
              <a:gd name="connsiteX77" fmla="*/ 107950 w 4802188"/>
              <a:gd name="connsiteY77" fmla="*/ 3121025 h 6858000"/>
              <a:gd name="connsiteX78" fmla="*/ 88900 w 4802188"/>
              <a:gd name="connsiteY78" fmla="*/ 3084512 h 6858000"/>
              <a:gd name="connsiteX79" fmla="*/ 69850 w 4802188"/>
              <a:gd name="connsiteY79" fmla="*/ 3046412 h 6858000"/>
              <a:gd name="connsiteX80" fmla="*/ 52388 w 4802188"/>
              <a:gd name="connsiteY80" fmla="*/ 3009900 h 6858000"/>
              <a:gd name="connsiteX81" fmla="*/ 34925 w 4802188"/>
              <a:gd name="connsiteY81" fmla="*/ 2967037 h 6858000"/>
              <a:gd name="connsiteX82" fmla="*/ 20638 w 4802188"/>
              <a:gd name="connsiteY82" fmla="*/ 2922587 h 6858000"/>
              <a:gd name="connsiteX83" fmla="*/ 11113 w 4802188"/>
              <a:gd name="connsiteY83" fmla="*/ 2868612 h 6858000"/>
              <a:gd name="connsiteX84" fmla="*/ 1588 w 4802188"/>
              <a:gd name="connsiteY84" fmla="*/ 2809875 h 6858000"/>
              <a:gd name="connsiteX85" fmla="*/ 0 w 4802188"/>
              <a:gd name="connsiteY85" fmla="*/ 2741612 h 6858000"/>
              <a:gd name="connsiteX86" fmla="*/ 1588 w 4802188"/>
              <a:gd name="connsiteY86" fmla="*/ 2671762 h 6858000"/>
              <a:gd name="connsiteX87" fmla="*/ 11113 w 4802188"/>
              <a:gd name="connsiteY87" fmla="*/ 2613025 h 6858000"/>
              <a:gd name="connsiteX88" fmla="*/ 20638 w 4802188"/>
              <a:gd name="connsiteY88" fmla="*/ 2560637 h 6858000"/>
              <a:gd name="connsiteX89" fmla="*/ 34925 w 4802188"/>
              <a:gd name="connsiteY89" fmla="*/ 2513012 h 6858000"/>
              <a:gd name="connsiteX90" fmla="*/ 52388 w 4802188"/>
              <a:gd name="connsiteY90" fmla="*/ 2471737 h 6858000"/>
              <a:gd name="connsiteX91" fmla="*/ 69850 w 4802188"/>
              <a:gd name="connsiteY91" fmla="*/ 2433637 h 6858000"/>
              <a:gd name="connsiteX92" fmla="*/ 88900 w 4802188"/>
              <a:gd name="connsiteY92" fmla="*/ 2395537 h 6858000"/>
              <a:gd name="connsiteX93" fmla="*/ 107950 w 4802188"/>
              <a:gd name="connsiteY93" fmla="*/ 2359025 h 6858000"/>
              <a:gd name="connsiteX94" fmla="*/ 127000 w 4802188"/>
              <a:gd name="connsiteY94" fmla="*/ 2319337 h 6858000"/>
              <a:gd name="connsiteX95" fmla="*/ 142875 w 4802188"/>
              <a:gd name="connsiteY95" fmla="*/ 2278062 h 6858000"/>
              <a:gd name="connsiteX96" fmla="*/ 157163 w 4802188"/>
              <a:gd name="connsiteY96" fmla="*/ 2232025 h 6858000"/>
              <a:gd name="connsiteX97" fmla="*/ 168275 w 4802188"/>
              <a:gd name="connsiteY97" fmla="*/ 2179637 h 6858000"/>
              <a:gd name="connsiteX98" fmla="*/ 176213 w 4802188"/>
              <a:gd name="connsiteY98" fmla="*/ 2119312 h 6858000"/>
              <a:gd name="connsiteX99" fmla="*/ 179388 w 4802188"/>
              <a:gd name="connsiteY99" fmla="*/ 2051050 h 6858000"/>
              <a:gd name="connsiteX100" fmla="*/ 176213 w 4802188"/>
              <a:gd name="connsiteY100" fmla="*/ 1982787 h 6858000"/>
              <a:gd name="connsiteX101" fmla="*/ 168275 w 4802188"/>
              <a:gd name="connsiteY101" fmla="*/ 1922462 h 6858000"/>
              <a:gd name="connsiteX102" fmla="*/ 157163 w 4802188"/>
              <a:gd name="connsiteY102" fmla="*/ 1870075 h 6858000"/>
              <a:gd name="connsiteX103" fmla="*/ 142875 w 4802188"/>
              <a:gd name="connsiteY103" fmla="*/ 1824037 h 6858000"/>
              <a:gd name="connsiteX104" fmla="*/ 127000 w 4802188"/>
              <a:gd name="connsiteY104" fmla="*/ 1782762 h 6858000"/>
              <a:gd name="connsiteX105" fmla="*/ 107950 w 4802188"/>
              <a:gd name="connsiteY105" fmla="*/ 1743075 h 6858000"/>
              <a:gd name="connsiteX106" fmla="*/ 88900 w 4802188"/>
              <a:gd name="connsiteY106" fmla="*/ 1708150 h 6858000"/>
              <a:gd name="connsiteX107" fmla="*/ 69850 w 4802188"/>
              <a:gd name="connsiteY107" fmla="*/ 1671637 h 6858000"/>
              <a:gd name="connsiteX108" fmla="*/ 52388 w 4802188"/>
              <a:gd name="connsiteY108" fmla="*/ 1631950 h 6858000"/>
              <a:gd name="connsiteX109" fmla="*/ 34925 w 4802188"/>
              <a:gd name="connsiteY109" fmla="*/ 1589087 h 6858000"/>
              <a:gd name="connsiteX110" fmla="*/ 20638 w 4802188"/>
              <a:gd name="connsiteY110" fmla="*/ 1544637 h 6858000"/>
              <a:gd name="connsiteX111" fmla="*/ 11113 w 4802188"/>
              <a:gd name="connsiteY111" fmla="*/ 1492250 h 6858000"/>
              <a:gd name="connsiteX112" fmla="*/ 1588 w 4802188"/>
              <a:gd name="connsiteY112" fmla="*/ 1431925 h 6858000"/>
              <a:gd name="connsiteX113" fmla="*/ 0 w 4802188"/>
              <a:gd name="connsiteY113" fmla="*/ 1363662 h 6858000"/>
              <a:gd name="connsiteX114" fmla="*/ 1588 w 4802188"/>
              <a:gd name="connsiteY114" fmla="*/ 1295400 h 6858000"/>
              <a:gd name="connsiteX115" fmla="*/ 11113 w 4802188"/>
              <a:gd name="connsiteY115" fmla="*/ 1235075 h 6858000"/>
              <a:gd name="connsiteX116" fmla="*/ 20638 w 4802188"/>
              <a:gd name="connsiteY116" fmla="*/ 1182687 h 6858000"/>
              <a:gd name="connsiteX117" fmla="*/ 34925 w 4802188"/>
              <a:gd name="connsiteY117" fmla="*/ 1136650 h 6858000"/>
              <a:gd name="connsiteX118" fmla="*/ 52388 w 4802188"/>
              <a:gd name="connsiteY118" fmla="*/ 1095375 h 6858000"/>
              <a:gd name="connsiteX119" fmla="*/ 69850 w 4802188"/>
              <a:gd name="connsiteY119" fmla="*/ 1055687 h 6858000"/>
              <a:gd name="connsiteX120" fmla="*/ 88900 w 4802188"/>
              <a:gd name="connsiteY120" fmla="*/ 1017587 h 6858000"/>
              <a:gd name="connsiteX121" fmla="*/ 107950 w 4802188"/>
              <a:gd name="connsiteY121" fmla="*/ 981075 h 6858000"/>
              <a:gd name="connsiteX122" fmla="*/ 127000 w 4802188"/>
              <a:gd name="connsiteY122" fmla="*/ 942975 h 6858000"/>
              <a:gd name="connsiteX123" fmla="*/ 142875 w 4802188"/>
              <a:gd name="connsiteY123" fmla="*/ 901700 h 6858000"/>
              <a:gd name="connsiteX124" fmla="*/ 157163 w 4802188"/>
              <a:gd name="connsiteY124" fmla="*/ 854075 h 6858000"/>
              <a:gd name="connsiteX125" fmla="*/ 168275 w 4802188"/>
              <a:gd name="connsiteY125" fmla="*/ 801687 h 6858000"/>
              <a:gd name="connsiteX126" fmla="*/ 176213 w 4802188"/>
              <a:gd name="connsiteY126" fmla="*/ 744537 h 6858000"/>
              <a:gd name="connsiteX127" fmla="*/ 179388 w 4802188"/>
              <a:gd name="connsiteY127" fmla="*/ 673100 h 6858000"/>
              <a:gd name="connsiteX128" fmla="*/ 176213 w 4802188"/>
              <a:gd name="connsiteY128" fmla="*/ 606425 h 6858000"/>
              <a:gd name="connsiteX129" fmla="*/ 168275 w 4802188"/>
              <a:gd name="connsiteY129" fmla="*/ 546100 h 6858000"/>
              <a:gd name="connsiteX130" fmla="*/ 157163 w 4802188"/>
              <a:gd name="connsiteY130" fmla="*/ 496887 h 6858000"/>
              <a:gd name="connsiteX131" fmla="*/ 142875 w 4802188"/>
              <a:gd name="connsiteY131" fmla="*/ 450850 h 6858000"/>
              <a:gd name="connsiteX132" fmla="*/ 127000 w 4802188"/>
              <a:gd name="connsiteY132" fmla="*/ 409575 h 6858000"/>
              <a:gd name="connsiteX133" fmla="*/ 109538 w 4802188"/>
              <a:gd name="connsiteY133" fmla="*/ 369887 h 6858000"/>
              <a:gd name="connsiteX134" fmla="*/ 92075 w 4802188"/>
              <a:gd name="connsiteY134" fmla="*/ 334962 h 6858000"/>
              <a:gd name="connsiteX135" fmla="*/ 73025 w 4802188"/>
              <a:gd name="connsiteY135" fmla="*/ 296862 h 6858000"/>
              <a:gd name="connsiteX136" fmla="*/ 53975 w 4802188"/>
              <a:gd name="connsiteY136" fmla="*/ 260350 h 6858000"/>
              <a:gd name="connsiteX137" fmla="*/ 38100 w 4802188"/>
              <a:gd name="connsiteY137" fmla="*/ 217487 h 6858000"/>
              <a:gd name="connsiteX138" fmla="*/ 22225 w 4802188"/>
              <a:gd name="connsiteY138" fmla="*/ 174625 h 6858000"/>
              <a:gd name="connsiteX139" fmla="*/ 12700 w 4802188"/>
              <a:gd name="connsiteY139" fmla="*/ 122237 h 6858000"/>
              <a:gd name="connsiteX140" fmla="*/ 4763 w 4802188"/>
              <a:gd name="connsiteY140" fmla="*/ 666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802188" h="6858000">
                <a:moveTo>
                  <a:pt x="0" y="0"/>
                </a:moveTo>
                <a:lnTo>
                  <a:pt x="4802188" y="0"/>
                </a:lnTo>
                <a:lnTo>
                  <a:pt x="4802188" y="6858000"/>
                </a:lnTo>
                <a:lnTo>
                  <a:pt x="0" y="6858000"/>
                </a:lnTo>
                <a:lnTo>
                  <a:pt x="4763" y="6791325"/>
                </a:lnTo>
                <a:lnTo>
                  <a:pt x="12700" y="6735762"/>
                </a:lnTo>
                <a:lnTo>
                  <a:pt x="22225" y="6683375"/>
                </a:lnTo>
                <a:lnTo>
                  <a:pt x="38100" y="6640512"/>
                </a:lnTo>
                <a:lnTo>
                  <a:pt x="53975" y="6597650"/>
                </a:lnTo>
                <a:lnTo>
                  <a:pt x="73025" y="6561137"/>
                </a:lnTo>
                <a:lnTo>
                  <a:pt x="92075" y="6523037"/>
                </a:lnTo>
                <a:lnTo>
                  <a:pt x="109538" y="6488112"/>
                </a:lnTo>
                <a:lnTo>
                  <a:pt x="127000" y="6448425"/>
                </a:lnTo>
                <a:lnTo>
                  <a:pt x="142875" y="6407150"/>
                </a:lnTo>
                <a:lnTo>
                  <a:pt x="157163" y="6361112"/>
                </a:lnTo>
                <a:lnTo>
                  <a:pt x="168275" y="6311900"/>
                </a:lnTo>
                <a:lnTo>
                  <a:pt x="176213" y="6251575"/>
                </a:lnTo>
                <a:lnTo>
                  <a:pt x="179388" y="6183312"/>
                </a:lnTo>
                <a:lnTo>
                  <a:pt x="176213" y="6113462"/>
                </a:lnTo>
                <a:lnTo>
                  <a:pt x="168275" y="6056312"/>
                </a:lnTo>
                <a:lnTo>
                  <a:pt x="157163" y="6003925"/>
                </a:lnTo>
                <a:lnTo>
                  <a:pt x="142875" y="5956300"/>
                </a:lnTo>
                <a:lnTo>
                  <a:pt x="127000" y="5915025"/>
                </a:lnTo>
                <a:lnTo>
                  <a:pt x="107950" y="5876925"/>
                </a:lnTo>
                <a:lnTo>
                  <a:pt x="88900" y="5840412"/>
                </a:lnTo>
                <a:lnTo>
                  <a:pt x="69850" y="5802312"/>
                </a:lnTo>
                <a:lnTo>
                  <a:pt x="52388" y="5762625"/>
                </a:lnTo>
                <a:lnTo>
                  <a:pt x="34925" y="5721350"/>
                </a:lnTo>
                <a:lnTo>
                  <a:pt x="20638" y="5675312"/>
                </a:lnTo>
                <a:lnTo>
                  <a:pt x="11113" y="5622925"/>
                </a:lnTo>
                <a:lnTo>
                  <a:pt x="1588" y="5562600"/>
                </a:lnTo>
                <a:lnTo>
                  <a:pt x="0" y="5494337"/>
                </a:lnTo>
                <a:lnTo>
                  <a:pt x="1588" y="5426075"/>
                </a:lnTo>
                <a:lnTo>
                  <a:pt x="11113" y="5365750"/>
                </a:lnTo>
                <a:lnTo>
                  <a:pt x="20638" y="5313362"/>
                </a:lnTo>
                <a:lnTo>
                  <a:pt x="34925" y="5268912"/>
                </a:lnTo>
                <a:lnTo>
                  <a:pt x="52388" y="5226050"/>
                </a:lnTo>
                <a:lnTo>
                  <a:pt x="69850" y="5186362"/>
                </a:lnTo>
                <a:lnTo>
                  <a:pt x="88900" y="5149850"/>
                </a:lnTo>
                <a:lnTo>
                  <a:pt x="107950" y="5114925"/>
                </a:lnTo>
                <a:lnTo>
                  <a:pt x="127000" y="5075237"/>
                </a:lnTo>
                <a:lnTo>
                  <a:pt x="142875" y="5033962"/>
                </a:lnTo>
                <a:lnTo>
                  <a:pt x="157163" y="4987925"/>
                </a:lnTo>
                <a:lnTo>
                  <a:pt x="168275" y="4935537"/>
                </a:lnTo>
                <a:lnTo>
                  <a:pt x="176213" y="4875212"/>
                </a:lnTo>
                <a:lnTo>
                  <a:pt x="179388" y="4806950"/>
                </a:lnTo>
                <a:lnTo>
                  <a:pt x="176213" y="4738687"/>
                </a:lnTo>
                <a:lnTo>
                  <a:pt x="168275" y="4678362"/>
                </a:lnTo>
                <a:lnTo>
                  <a:pt x="157163" y="4625975"/>
                </a:lnTo>
                <a:lnTo>
                  <a:pt x="142875" y="4579937"/>
                </a:lnTo>
                <a:lnTo>
                  <a:pt x="127000" y="4537075"/>
                </a:lnTo>
                <a:lnTo>
                  <a:pt x="107950" y="4498975"/>
                </a:lnTo>
                <a:lnTo>
                  <a:pt x="69850" y="4424362"/>
                </a:lnTo>
                <a:lnTo>
                  <a:pt x="52388" y="4386262"/>
                </a:lnTo>
                <a:lnTo>
                  <a:pt x="34925" y="4343400"/>
                </a:lnTo>
                <a:lnTo>
                  <a:pt x="20638" y="4297362"/>
                </a:lnTo>
                <a:lnTo>
                  <a:pt x="11113" y="4244975"/>
                </a:lnTo>
                <a:lnTo>
                  <a:pt x="1588" y="4186237"/>
                </a:lnTo>
                <a:lnTo>
                  <a:pt x="0" y="4116387"/>
                </a:lnTo>
                <a:lnTo>
                  <a:pt x="1588" y="4048125"/>
                </a:lnTo>
                <a:lnTo>
                  <a:pt x="11113" y="3987800"/>
                </a:lnTo>
                <a:lnTo>
                  <a:pt x="20638" y="3935412"/>
                </a:lnTo>
                <a:lnTo>
                  <a:pt x="34925" y="3890962"/>
                </a:lnTo>
                <a:lnTo>
                  <a:pt x="52388" y="3848100"/>
                </a:lnTo>
                <a:lnTo>
                  <a:pt x="69850" y="3811587"/>
                </a:lnTo>
                <a:lnTo>
                  <a:pt x="107950" y="3736975"/>
                </a:lnTo>
                <a:lnTo>
                  <a:pt x="127000" y="3697287"/>
                </a:lnTo>
                <a:lnTo>
                  <a:pt x="142875" y="3656012"/>
                </a:lnTo>
                <a:lnTo>
                  <a:pt x="157163" y="3609975"/>
                </a:lnTo>
                <a:lnTo>
                  <a:pt x="168275" y="3557587"/>
                </a:lnTo>
                <a:lnTo>
                  <a:pt x="176213" y="3497262"/>
                </a:lnTo>
                <a:lnTo>
                  <a:pt x="179388" y="3427412"/>
                </a:lnTo>
                <a:lnTo>
                  <a:pt x="176213" y="3360737"/>
                </a:lnTo>
                <a:lnTo>
                  <a:pt x="168275" y="3300412"/>
                </a:lnTo>
                <a:lnTo>
                  <a:pt x="157163" y="3248025"/>
                </a:lnTo>
                <a:lnTo>
                  <a:pt x="142875" y="3201987"/>
                </a:lnTo>
                <a:lnTo>
                  <a:pt x="127000" y="3160712"/>
                </a:lnTo>
                <a:lnTo>
                  <a:pt x="107950" y="3121025"/>
                </a:lnTo>
                <a:lnTo>
                  <a:pt x="88900" y="3084512"/>
                </a:lnTo>
                <a:lnTo>
                  <a:pt x="69850" y="3046412"/>
                </a:lnTo>
                <a:lnTo>
                  <a:pt x="52388" y="3009900"/>
                </a:lnTo>
                <a:lnTo>
                  <a:pt x="34925" y="2967037"/>
                </a:lnTo>
                <a:lnTo>
                  <a:pt x="20638" y="2922587"/>
                </a:lnTo>
                <a:lnTo>
                  <a:pt x="11113" y="2868612"/>
                </a:lnTo>
                <a:lnTo>
                  <a:pt x="1588" y="2809875"/>
                </a:lnTo>
                <a:lnTo>
                  <a:pt x="0" y="2741612"/>
                </a:lnTo>
                <a:lnTo>
                  <a:pt x="1588" y="2671762"/>
                </a:lnTo>
                <a:lnTo>
                  <a:pt x="11113" y="2613025"/>
                </a:lnTo>
                <a:lnTo>
                  <a:pt x="20638" y="2560637"/>
                </a:lnTo>
                <a:lnTo>
                  <a:pt x="34925" y="2513012"/>
                </a:lnTo>
                <a:lnTo>
                  <a:pt x="52388" y="2471737"/>
                </a:lnTo>
                <a:lnTo>
                  <a:pt x="69850" y="2433637"/>
                </a:lnTo>
                <a:lnTo>
                  <a:pt x="88900" y="2395537"/>
                </a:lnTo>
                <a:lnTo>
                  <a:pt x="107950" y="2359025"/>
                </a:lnTo>
                <a:lnTo>
                  <a:pt x="127000" y="2319337"/>
                </a:lnTo>
                <a:lnTo>
                  <a:pt x="142875" y="2278062"/>
                </a:lnTo>
                <a:lnTo>
                  <a:pt x="157163" y="2232025"/>
                </a:lnTo>
                <a:lnTo>
                  <a:pt x="168275" y="2179637"/>
                </a:lnTo>
                <a:lnTo>
                  <a:pt x="176213" y="2119312"/>
                </a:lnTo>
                <a:lnTo>
                  <a:pt x="179388" y="2051050"/>
                </a:lnTo>
                <a:lnTo>
                  <a:pt x="176213" y="1982787"/>
                </a:lnTo>
                <a:lnTo>
                  <a:pt x="168275" y="1922462"/>
                </a:lnTo>
                <a:lnTo>
                  <a:pt x="157163" y="1870075"/>
                </a:lnTo>
                <a:lnTo>
                  <a:pt x="142875" y="1824037"/>
                </a:lnTo>
                <a:lnTo>
                  <a:pt x="127000" y="1782762"/>
                </a:lnTo>
                <a:lnTo>
                  <a:pt x="107950" y="1743075"/>
                </a:lnTo>
                <a:lnTo>
                  <a:pt x="88900" y="1708150"/>
                </a:lnTo>
                <a:lnTo>
                  <a:pt x="69850" y="1671637"/>
                </a:lnTo>
                <a:lnTo>
                  <a:pt x="52388" y="1631950"/>
                </a:lnTo>
                <a:lnTo>
                  <a:pt x="34925" y="1589087"/>
                </a:lnTo>
                <a:lnTo>
                  <a:pt x="20638" y="1544637"/>
                </a:lnTo>
                <a:lnTo>
                  <a:pt x="11113" y="1492250"/>
                </a:lnTo>
                <a:lnTo>
                  <a:pt x="1588" y="1431925"/>
                </a:lnTo>
                <a:lnTo>
                  <a:pt x="0" y="1363662"/>
                </a:lnTo>
                <a:lnTo>
                  <a:pt x="1588" y="1295400"/>
                </a:lnTo>
                <a:lnTo>
                  <a:pt x="11113" y="1235075"/>
                </a:lnTo>
                <a:lnTo>
                  <a:pt x="20638" y="1182687"/>
                </a:lnTo>
                <a:lnTo>
                  <a:pt x="34925" y="1136650"/>
                </a:lnTo>
                <a:lnTo>
                  <a:pt x="52388" y="1095375"/>
                </a:lnTo>
                <a:lnTo>
                  <a:pt x="69850" y="1055687"/>
                </a:lnTo>
                <a:lnTo>
                  <a:pt x="88900" y="1017587"/>
                </a:lnTo>
                <a:lnTo>
                  <a:pt x="107950" y="981075"/>
                </a:lnTo>
                <a:lnTo>
                  <a:pt x="127000" y="942975"/>
                </a:lnTo>
                <a:lnTo>
                  <a:pt x="142875" y="901700"/>
                </a:lnTo>
                <a:lnTo>
                  <a:pt x="157163" y="854075"/>
                </a:lnTo>
                <a:lnTo>
                  <a:pt x="168275" y="801687"/>
                </a:lnTo>
                <a:lnTo>
                  <a:pt x="176213" y="744537"/>
                </a:lnTo>
                <a:lnTo>
                  <a:pt x="179388" y="673100"/>
                </a:lnTo>
                <a:lnTo>
                  <a:pt x="176213" y="606425"/>
                </a:lnTo>
                <a:lnTo>
                  <a:pt x="168275" y="546100"/>
                </a:lnTo>
                <a:lnTo>
                  <a:pt x="157163" y="496887"/>
                </a:lnTo>
                <a:lnTo>
                  <a:pt x="142875" y="450850"/>
                </a:lnTo>
                <a:lnTo>
                  <a:pt x="127000" y="409575"/>
                </a:lnTo>
                <a:lnTo>
                  <a:pt x="109538" y="369887"/>
                </a:lnTo>
                <a:lnTo>
                  <a:pt x="92075" y="334962"/>
                </a:lnTo>
                <a:lnTo>
                  <a:pt x="73025" y="296862"/>
                </a:lnTo>
                <a:lnTo>
                  <a:pt x="53975" y="260350"/>
                </a:lnTo>
                <a:lnTo>
                  <a:pt x="38100" y="217487"/>
                </a:lnTo>
                <a:lnTo>
                  <a:pt x="22225" y="174625"/>
                </a:lnTo>
                <a:lnTo>
                  <a:pt x="12700" y="122237"/>
                </a:lnTo>
                <a:lnTo>
                  <a:pt x="4763" y="66675"/>
                </a:lnTo>
                <a:close/>
              </a:path>
            </a:pathLst>
          </a:custGeom>
          <a:ln w="0">
            <a:noFill/>
            <a:prstDash val="solid"/>
            <a:round/>
            <a:headEnd/>
            <a:tailEnd/>
          </a:ln>
        </p:spPr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92D0176-81FA-5647-ACEB-0AE2822A09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5051" y="662400"/>
            <a:ext cx="3409200" cy="149213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4400"/>
              <a:t>SPEAKING PROJECT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294DF6B-72BE-9544-80A8-C7592DFB69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5051" y="2286000"/>
            <a:ext cx="3409200" cy="3844800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endParaRPr lang="en-US" sz="2000">
              <a:solidFill>
                <a:schemeClr val="tx1">
                  <a:alpha val="60000"/>
                </a:schemeClr>
              </a:solidFill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1">
                    <a:alpha val="60000"/>
                  </a:schemeClr>
                </a:solidFill>
              </a:rPr>
              <a:t>SECOND TERM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000">
              <a:solidFill>
                <a:schemeClr val="tx1">
                  <a:alpha val="60000"/>
                </a:schemeClr>
              </a:solidFill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1">
                    <a:alpha val="60000"/>
                  </a:schemeClr>
                </a:solidFill>
              </a:rPr>
              <a:t>ENGLISH 1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000">
              <a:solidFill>
                <a:schemeClr val="tx1">
                  <a:alpha val="60000"/>
                </a:schemeClr>
              </a:solidFill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1">
                    <a:alpha val="60000"/>
                  </a:schemeClr>
                </a:solidFill>
              </a:rPr>
              <a:t>Distrital University Francisco Jose de Caldas</a:t>
            </a:r>
          </a:p>
        </p:txBody>
      </p:sp>
    </p:spTree>
    <p:extLst>
      <p:ext uri="{BB962C8B-B14F-4D97-AF65-F5344CB8AC3E}">
        <p14:creationId xmlns:p14="http://schemas.microsoft.com/office/powerpoint/2010/main" val="2919939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B43B9CA2-4B31-4ACD-9A9F-B8E6C64203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Imagen 14" descr="Una torre alta de un edificio&#10;&#10;Descripción generada automáticamente">
            <a:extLst>
              <a:ext uri="{FF2B5EF4-FFF2-40B4-BE49-F238E27FC236}">
                <a16:creationId xmlns:a16="http://schemas.microsoft.com/office/drawing/2014/main" id="{17B4EF64-9AAF-7841-893C-103763C48F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5232" r="3443"/>
          <a:stretch/>
        </p:blipFill>
        <p:spPr>
          <a:xfrm>
            <a:off x="8529321" y="10"/>
            <a:ext cx="3662680" cy="3401558"/>
          </a:xfrm>
          <a:custGeom>
            <a:avLst/>
            <a:gdLst/>
            <a:ahLst/>
            <a:cxnLst/>
            <a:rect l="l" t="t" r="r" b="b"/>
            <a:pathLst>
              <a:path w="3662680" h="3401568">
                <a:moveTo>
                  <a:pt x="0" y="0"/>
                </a:moveTo>
                <a:lnTo>
                  <a:pt x="3662680" y="0"/>
                </a:lnTo>
                <a:lnTo>
                  <a:pt x="3662680" y="3401568"/>
                </a:lnTo>
                <a:lnTo>
                  <a:pt x="774527" y="3401568"/>
                </a:lnTo>
                <a:lnTo>
                  <a:pt x="769892" y="3133175"/>
                </a:lnTo>
                <a:cubicBezTo>
                  <a:pt x="732577" y="2055441"/>
                  <a:pt x="492520" y="1056020"/>
                  <a:pt x="104445" y="215033"/>
                </a:cubicBezTo>
                <a:close/>
              </a:path>
            </a:pathLst>
          </a:custGeom>
        </p:spPr>
      </p:pic>
      <p:pic>
        <p:nvPicPr>
          <p:cNvPr id="12" name="Imagen 11" descr="Una casa en una calle&#10;&#10;Descripción generada automáticamente">
            <a:extLst>
              <a:ext uri="{FF2B5EF4-FFF2-40B4-BE49-F238E27FC236}">
                <a16:creationId xmlns:a16="http://schemas.microsoft.com/office/drawing/2014/main" id="{02E4FDF9-032B-1C48-B99F-8D6BC53A3D3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r="19189" b="1"/>
          <a:stretch/>
        </p:blipFill>
        <p:spPr>
          <a:xfrm>
            <a:off x="5115314" y="10"/>
            <a:ext cx="4118110" cy="3401558"/>
          </a:xfrm>
          <a:custGeom>
            <a:avLst/>
            <a:gdLst/>
            <a:ahLst/>
            <a:cxnLst/>
            <a:rect l="l" t="t" r="r" b="b"/>
            <a:pathLst>
              <a:path w="4118110" h="3401568">
                <a:moveTo>
                  <a:pt x="0" y="0"/>
                </a:moveTo>
                <a:lnTo>
                  <a:pt x="3343575" y="0"/>
                </a:lnTo>
                <a:lnTo>
                  <a:pt x="3448028" y="215050"/>
                </a:lnTo>
                <a:cubicBezTo>
                  <a:pt x="3836103" y="1056037"/>
                  <a:pt x="4076161" y="2055458"/>
                  <a:pt x="4113475" y="3133192"/>
                </a:cubicBezTo>
                <a:lnTo>
                  <a:pt x="4118110" y="3401568"/>
                </a:lnTo>
                <a:lnTo>
                  <a:pt x="801224" y="3401568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</p:spPr>
      </p:pic>
      <p:pic>
        <p:nvPicPr>
          <p:cNvPr id="6" name="Imagen 5" descr="Una mesa de madera&#10;&#10;Descripción generada automáticamente">
            <a:extLst>
              <a:ext uri="{FF2B5EF4-FFF2-40B4-BE49-F238E27FC236}">
                <a16:creationId xmlns:a16="http://schemas.microsoft.com/office/drawing/2014/main" id="{FD6EA363-518C-8D4A-BD72-D1858C3CB56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t="10268" r="-1" b="17176"/>
          <a:stretch/>
        </p:blipFill>
        <p:spPr>
          <a:xfrm>
            <a:off x="5168353" y="3456432"/>
            <a:ext cx="7023646" cy="3401568"/>
          </a:xfrm>
          <a:custGeom>
            <a:avLst/>
            <a:gdLst/>
            <a:ahLst/>
            <a:cxnLst/>
            <a:rect l="l" t="t" r="r" b="b"/>
            <a:pathLst>
              <a:path w="7023646" h="3401568">
                <a:moveTo>
                  <a:pt x="749132" y="0"/>
                </a:moveTo>
                <a:lnTo>
                  <a:pt x="7023646" y="0"/>
                </a:lnTo>
                <a:lnTo>
                  <a:pt x="7023646" y="3401568"/>
                </a:lnTo>
                <a:lnTo>
                  <a:pt x="0" y="3401568"/>
                </a:lnTo>
                <a:lnTo>
                  <a:pt x="79008" y="3238906"/>
                </a:lnTo>
                <a:cubicBezTo>
                  <a:pt x="502362" y="2321466"/>
                  <a:pt x="749563" y="1215476"/>
                  <a:pt x="749563" y="24956"/>
                </a:cubicBezTo>
                <a:close/>
              </a:path>
            </a:pathLst>
          </a:custGeom>
        </p:spPr>
      </p:pic>
      <p:sp useBgFill="1">
        <p:nvSpPr>
          <p:cNvPr id="22" name="Freeform: Shape 21">
            <a:extLst>
              <a:ext uri="{FF2B5EF4-FFF2-40B4-BE49-F238E27FC236}">
                <a16:creationId xmlns:a16="http://schemas.microsoft.com/office/drawing/2014/main" id="{33F94DB1-BC5D-454D-845C-7BA3A1F46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32965" cy="6858000"/>
          </a:xfrm>
          <a:custGeom>
            <a:avLst/>
            <a:gdLst>
              <a:gd name="connsiteX0" fmla="*/ 0 w 5932965"/>
              <a:gd name="connsiteY0" fmla="*/ 0 h 6858000"/>
              <a:gd name="connsiteX1" fmla="*/ 5140363 w 5932965"/>
              <a:gd name="connsiteY1" fmla="*/ 0 h 6858000"/>
              <a:gd name="connsiteX2" fmla="*/ 5152943 w 5932965"/>
              <a:gd name="connsiteY2" fmla="*/ 23550 h 6858000"/>
              <a:gd name="connsiteX3" fmla="*/ 5932965 w 5932965"/>
              <a:gd name="connsiteY3" fmla="*/ 3479505 h 6858000"/>
              <a:gd name="connsiteX4" fmla="*/ 5262410 w 5932965"/>
              <a:gd name="connsiteY4" fmla="*/ 6708999 h 6858000"/>
              <a:gd name="connsiteX5" fmla="*/ 5190385 w 5932965"/>
              <a:gd name="connsiteY5" fmla="*/ 6858000 h 6858000"/>
              <a:gd name="connsiteX6" fmla="*/ 0 w 593296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32965" h="6858000">
                <a:moveTo>
                  <a:pt x="0" y="0"/>
                </a:moveTo>
                <a:lnTo>
                  <a:pt x="5140363" y="0"/>
                </a:lnTo>
                <a:lnTo>
                  <a:pt x="5152943" y="23550"/>
                </a:lnTo>
                <a:cubicBezTo>
                  <a:pt x="5642847" y="987256"/>
                  <a:pt x="5932965" y="2183538"/>
                  <a:pt x="5932965" y="3479505"/>
                </a:cubicBezTo>
                <a:cubicBezTo>
                  <a:pt x="5932965" y="4675783"/>
                  <a:pt x="5685764" y="5787121"/>
                  <a:pt x="5262410" y="6708999"/>
                </a:cubicBezTo>
                <a:lnTo>
                  <a:pt x="519038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4" name="Freeform: Shape 23">
            <a:extLst>
              <a:ext uri="{FF2B5EF4-FFF2-40B4-BE49-F238E27FC236}">
                <a16:creationId xmlns:a16="http://schemas.microsoft.com/office/drawing/2014/main" id="{5676B86F-860B-4586-BCAA-C0650C09B7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22333" cy="6858000"/>
          </a:xfrm>
          <a:custGeom>
            <a:avLst/>
            <a:gdLst>
              <a:gd name="connsiteX0" fmla="*/ 0 w 5922333"/>
              <a:gd name="connsiteY0" fmla="*/ 0 h 6858000"/>
              <a:gd name="connsiteX1" fmla="*/ 5129731 w 5922333"/>
              <a:gd name="connsiteY1" fmla="*/ 0 h 6858000"/>
              <a:gd name="connsiteX2" fmla="*/ 5142311 w 5922333"/>
              <a:gd name="connsiteY2" fmla="*/ 23550 h 6858000"/>
              <a:gd name="connsiteX3" fmla="*/ 5922333 w 5922333"/>
              <a:gd name="connsiteY3" fmla="*/ 3479505 h 6858000"/>
              <a:gd name="connsiteX4" fmla="*/ 5251778 w 5922333"/>
              <a:gd name="connsiteY4" fmla="*/ 6708999 h 6858000"/>
              <a:gd name="connsiteX5" fmla="*/ 5179753 w 5922333"/>
              <a:gd name="connsiteY5" fmla="*/ 6858000 h 6858000"/>
              <a:gd name="connsiteX6" fmla="*/ 0 w 592233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22333" h="6858000">
                <a:moveTo>
                  <a:pt x="0" y="0"/>
                </a:moveTo>
                <a:lnTo>
                  <a:pt x="5129731" y="0"/>
                </a:lnTo>
                <a:lnTo>
                  <a:pt x="5142311" y="23550"/>
                </a:lnTo>
                <a:cubicBezTo>
                  <a:pt x="5632215" y="987256"/>
                  <a:pt x="5922333" y="2183538"/>
                  <a:pt x="5922333" y="3479505"/>
                </a:cubicBezTo>
                <a:cubicBezTo>
                  <a:pt x="5922333" y="4675783"/>
                  <a:pt x="5675132" y="5787121"/>
                  <a:pt x="5251778" y="6708999"/>
                </a:cubicBezTo>
                <a:lnTo>
                  <a:pt x="5179753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E6A17FB-34B9-774C-9C10-D2695CA48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685800"/>
            <a:ext cx="4922338" cy="1325563"/>
          </a:xfrm>
        </p:spPr>
        <p:txBody>
          <a:bodyPr>
            <a:normAutofit/>
          </a:bodyPr>
          <a:lstStyle/>
          <a:p>
            <a:r>
              <a:rPr lang="en-US" sz="3400"/>
              <a:t>Second Term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C818ED5-2F56-4171-9445-3AA4F4462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16867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E74FCE8-866C-4AFA-B45C-FACE2A609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1" y="2089941"/>
            <a:ext cx="4970439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5E69710-E7CF-5D4F-B4E4-2C463C2020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2514600"/>
            <a:ext cx="4922338" cy="3666744"/>
          </a:xfrm>
        </p:spPr>
        <p:txBody>
          <a:bodyPr>
            <a:normAutofit/>
          </a:bodyPr>
          <a:lstStyle/>
          <a:p>
            <a:endParaRPr lang="en-US" sz="1600" dirty="0"/>
          </a:p>
          <a:p>
            <a:r>
              <a:rPr lang="en-US" sz="1600"/>
              <a:t>Topics :  prepositions, adjectives,  demonstratives, There is/are, asking for and giving directions.</a:t>
            </a:r>
          </a:p>
          <a:p>
            <a:endParaRPr lang="en-US" sz="1600" dirty="0"/>
          </a:p>
          <a:p>
            <a:pPr marL="0" indent="0">
              <a:buNone/>
            </a:pPr>
            <a:r>
              <a:rPr lang="en-US" sz="1600"/>
              <a:t>1.  Talk about the famous and his/her biography </a:t>
            </a:r>
          </a:p>
          <a:p>
            <a:pPr marL="0" indent="0">
              <a:buNone/>
            </a:pPr>
            <a:r>
              <a:rPr lang="en-US" sz="1600"/>
              <a:t>2. Describe the place (outside) where the famous person lives (apartment, detached house, mansion, palace etc.) </a:t>
            </a:r>
          </a:p>
          <a:p>
            <a:pPr marL="0" indent="0">
              <a:buNone/>
            </a:pPr>
            <a:r>
              <a:rPr lang="en-US" sz="1600"/>
              <a:t>3.  Describe the position of different objects inside the famous’ house,  at least 8 ideas.</a:t>
            </a:r>
          </a:p>
          <a:p>
            <a:pPr marL="0" indent="0">
              <a:buNone/>
            </a:pPr>
            <a:r>
              <a:rPr lang="en-US" sz="1600"/>
              <a:t>4.  Talk about 1 important monument in the city where the famous person lives and </a:t>
            </a:r>
            <a:r>
              <a:rPr lang="en-US" sz="1600" u="sng"/>
              <a:t>give</a:t>
            </a:r>
            <a:r>
              <a:rPr lang="en-US" sz="1600"/>
              <a:t> the direction to access the specific place taking in reference the famous`  house.</a:t>
            </a:r>
          </a:p>
          <a:p>
            <a:endParaRPr lang="en-US" sz="1600" dirty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793865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71DA7FD-43CD-074C-98E7-73F107517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en-US" sz="5400"/>
              <a:t>Remember:</a:t>
            </a:r>
          </a:p>
        </p:txBody>
      </p:sp>
      <p:pic>
        <p:nvPicPr>
          <p:cNvPr id="5" name="Picture 4" descr="Notebook and pencil on desk">
            <a:extLst>
              <a:ext uri="{FF2B5EF4-FFF2-40B4-BE49-F238E27FC236}">
                <a16:creationId xmlns:a16="http://schemas.microsoft.com/office/drawing/2014/main" id="{89297499-5E65-4B35-B4FA-03F4E4502E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934" r="5734" b="-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EFE725-B258-754E-802F-3FEEEE8BE6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200"/>
          </a:p>
          <a:p>
            <a:r>
              <a:rPr lang="en-US" sz="2200"/>
              <a:t>The presentation lengths 3 minutes </a:t>
            </a:r>
          </a:p>
          <a:p>
            <a:r>
              <a:rPr lang="en-US" sz="2200"/>
              <a:t>It is not allowed to read during the presentation.</a:t>
            </a:r>
          </a:p>
          <a:p>
            <a:r>
              <a:rPr lang="en-US" sz="2200"/>
              <a:t>Students performances should be recorded. </a:t>
            </a:r>
          </a:p>
          <a:p>
            <a:r>
              <a:rPr lang="en-US" sz="2200"/>
              <a:t>Involve in your presentation the structure and language for presentations.</a:t>
            </a:r>
          </a:p>
          <a:p>
            <a:r>
              <a:rPr lang="en-US" sz="2200"/>
              <a:t>Deadline: FEB/28</a:t>
            </a:r>
            <a:r>
              <a:rPr lang="en-US" sz="2200" baseline="30000"/>
              <a:t>th</a:t>
            </a:r>
            <a:r>
              <a:rPr lang="en-US" sz="2200"/>
              <a:t>.2022</a:t>
            </a:r>
          </a:p>
          <a:p>
            <a:pPr marL="0" indent="0">
              <a:buNone/>
            </a:pPr>
            <a:endParaRPr lang="en-US" sz="2200"/>
          </a:p>
          <a:p>
            <a:endParaRPr lang="en-US" sz="2200"/>
          </a:p>
          <a:p>
            <a:endParaRPr lang="en-US" sz="2200"/>
          </a:p>
          <a:p>
            <a:endParaRPr lang="en-US" sz="2200"/>
          </a:p>
        </p:txBody>
      </p:sp>
    </p:spTree>
    <p:extLst>
      <p:ext uri="{BB962C8B-B14F-4D97-AF65-F5344CB8AC3E}">
        <p14:creationId xmlns:p14="http://schemas.microsoft.com/office/powerpoint/2010/main" val="2097019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 fill">
            <a:extLst>
              <a:ext uri="{FF2B5EF4-FFF2-40B4-BE49-F238E27FC236}">
                <a16:creationId xmlns:a16="http://schemas.microsoft.com/office/drawing/2014/main" id="{8DF67618-B87B-4195-8E24-3B126F79F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lor 2">
            <a:extLst>
              <a:ext uri="{FF2B5EF4-FFF2-40B4-BE49-F238E27FC236}">
                <a16:creationId xmlns:a16="http://schemas.microsoft.com/office/drawing/2014/main" id="{64960379-9FF9-400A-A8A8-F5AB633FD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C491629-AE25-486B-9B22-2CE4EE8F7E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6218159" cy="6858000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590EB173-7DC2-4BE8-BC08-19BC09DBD9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0731E2C9-2CF0-48B4-9CEA-35B2199AF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EB3919A5-D50B-1F42-BE11-2A1BC7FBC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5" y="841248"/>
            <a:ext cx="5129600" cy="5340097"/>
          </a:xfrm>
        </p:spPr>
        <p:txBody>
          <a:bodyPr anchor="ctr">
            <a:normAutofit/>
          </a:bodyPr>
          <a:lstStyle/>
          <a:p>
            <a:r>
              <a:rPr lang="en-US" sz="37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Dealing with presentations</a:t>
            </a:r>
            <a:br>
              <a:rPr lang="en-US" sz="37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37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Structure and Language</a:t>
            </a:r>
            <a:br>
              <a:rPr lang="en-US" sz="37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en-US" sz="37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37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Useful expressions that you can use to signpost the various parts of your presentation.</a:t>
            </a:r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A35F41F7-0558-4577-8650-435B54F22C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0128691"/>
              </p:ext>
            </p:extLst>
          </p:nvPr>
        </p:nvGraphicFramePr>
        <p:xfrm>
          <a:off x="6525628" y="529388"/>
          <a:ext cx="4828172" cy="56519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466054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741068F-8FC2-284E-8922-407B98AB41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0"/>
            <a:ext cx="6906491" cy="6176963"/>
          </a:xfrm>
        </p:spPr>
        <p:txBody>
          <a:bodyPr anchor="ctr">
            <a:normAutofit lnSpcReduction="10000"/>
          </a:bodyPr>
          <a:lstStyle/>
          <a:p>
            <a:endParaRPr lang="en-US" sz="2400" b="1">
              <a:solidFill>
                <a:srgbClr val="7030A0"/>
              </a:solidFill>
            </a:endParaRPr>
          </a:p>
          <a:p>
            <a:r>
              <a:rPr lang="en-US" sz="2400" b="1">
                <a:solidFill>
                  <a:srgbClr val="7030A0"/>
                </a:solidFill>
              </a:rPr>
              <a:t>Finishing one subject:  </a:t>
            </a:r>
          </a:p>
          <a:p>
            <a:endParaRPr lang="en-US" sz="2000"/>
          </a:p>
          <a:p>
            <a:r>
              <a:rPr lang="en-US" sz="2000"/>
              <a:t>Well, I’ve told you about…</a:t>
            </a:r>
          </a:p>
          <a:p>
            <a:r>
              <a:rPr lang="en-US" sz="2000"/>
              <a:t>That’s all I have to say about…</a:t>
            </a:r>
          </a:p>
          <a:p>
            <a:r>
              <a:rPr lang="en-US" sz="2000"/>
              <a:t>We’ve looked at …</a:t>
            </a:r>
          </a:p>
          <a:p>
            <a:r>
              <a:rPr lang="en-US" sz="2000"/>
              <a:t>So much for …</a:t>
            </a:r>
          </a:p>
          <a:p>
            <a:endParaRPr lang="en-US" sz="2000"/>
          </a:p>
          <a:p>
            <a:r>
              <a:rPr lang="en-US" sz="2400" b="1">
                <a:solidFill>
                  <a:srgbClr val="7030A0"/>
                </a:solidFill>
              </a:rPr>
              <a:t>…. and starting another:  </a:t>
            </a:r>
          </a:p>
          <a:p>
            <a:pPr marL="0" indent="0">
              <a:buNone/>
            </a:pPr>
            <a:endParaRPr lang="en-US" sz="2400" b="1">
              <a:solidFill>
                <a:srgbClr val="7030A0"/>
              </a:solidFill>
            </a:endParaRPr>
          </a:p>
          <a:p>
            <a:r>
              <a:rPr lang="en-US" sz="2000"/>
              <a:t>Now we’ll move on to …</a:t>
            </a:r>
          </a:p>
          <a:p>
            <a:r>
              <a:rPr lang="en-US" sz="2000"/>
              <a:t>Let me turn now to…</a:t>
            </a:r>
          </a:p>
          <a:p>
            <a:r>
              <a:rPr lang="en-US" sz="2000"/>
              <a:t>Next…</a:t>
            </a:r>
          </a:p>
          <a:p>
            <a:r>
              <a:rPr lang="en-US" sz="2000"/>
              <a:t>Turning to …</a:t>
            </a:r>
          </a:p>
          <a:p>
            <a:r>
              <a:rPr lang="en-US" sz="2000"/>
              <a:t>I’d like now to discuss…</a:t>
            </a:r>
          </a:p>
          <a:p>
            <a:r>
              <a:rPr lang="en-US" sz="2000"/>
              <a:t>Let`s look now at…</a:t>
            </a:r>
          </a:p>
          <a:p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42250578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05CBC3C-2E5A-4839-8B9B-2E5A6ADF0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B5B423A-57CC-4C58-AA26-8E2E862B03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5217023" cy="3994777"/>
          </a:xfrm>
          <a:custGeom>
            <a:avLst/>
            <a:gdLst>
              <a:gd name="connsiteX0" fmla="*/ 1945461 w 5217023"/>
              <a:gd name="connsiteY0" fmla="*/ 3787398 h 3994777"/>
              <a:gd name="connsiteX1" fmla="*/ 1942113 w 5217023"/>
              <a:gd name="connsiteY1" fmla="*/ 3790053 h 3994777"/>
              <a:gd name="connsiteX2" fmla="*/ 1946982 w 5217023"/>
              <a:gd name="connsiteY2" fmla="*/ 3787990 h 3994777"/>
              <a:gd name="connsiteX3" fmla="*/ 1945461 w 5217023"/>
              <a:gd name="connsiteY3" fmla="*/ 3787398 h 3994777"/>
              <a:gd name="connsiteX4" fmla="*/ 0 w 5217023"/>
              <a:gd name="connsiteY4" fmla="*/ 0 h 3994777"/>
              <a:gd name="connsiteX5" fmla="*/ 5030958 w 5217023"/>
              <a:gd name="connsiteY5" fmla="*/ 0 h 3994777"/>
              <a:gd name="connsiteX6" fmla="*/ 5046198 w 5217023"/>
              <a:gd name="connsiteY6" fmla="*/ 153449 h 3994777"/>
              <a:gd name="connsiteX7" fmla="*/ 5055729 w 5217023"/>
              <a:gd name="connsiteY7" fmla="*/ 415828 h 3994777"/>
              <a:gd name="connsiteX8" fmla="*/ 4735242 w 5217023"/>
              <a:gd name="connsiteY8" fmla="*/ 1867130 h 3994777"/>
              <a:gd name="connsiteX9" fmla="*/ 3907395 w 5217023"/>
              <a:gd name="connsiteY9" fmla="*/ 2938441 h 3994777"/>
              <a:gd name="connsiteX10" fmla="*/ 3946497 w 5217023"/>
              <a:gd name="connsiteY10" fmla="*/ 2908567 h 3994777"/>
              <a:gd name="connsiteX11" fmla="*/ 4585421 w 5217023"/>
              <a:gd name="connsiteY11" fmla="*/ 2188401 h 3994777"/>
              <a:gd name="connsiteX12" fmla="*/ 5142585 w 5217023"/>
              <a:gd name="connsiteY12" fmla="*/ 276891 h 3994777"/>
              <a:gd name="connsiteX13" fmla="*/ 5121833 w 5217023"/>
              <a:gd name="connsiteY13" fmla="*/ 30208 h 3994777"/>
              <a:gd name="connsiteX14" fmla="*/ 5116229 w 5217023"/>
              <a:gd name="connsiteY14" fmla="*/ 0 h 3994777"/>
              <a:gd name="connsiteX15" fmla="*/ 5184724 w 5217023"/>
              <a:gd name="connsiteY15" fmla="*/ 0 h 3994777"/>
              <a:gd name="connsiteX16" fmla="*/ 5196265 w 5217023"/>
              <a:gd name="connsiteY16" fmla="*/ 66113 h 3994777"/>
              <a:gd name="connsiteX17" fmla="*/ 5058603 w 5217023"/>
              <a:gd name="connsiteY17" fmla="*/ 1368242 h 3994777"/>
              <a:gd name="connsiteX18" fmla="*/ 4096624 w 5217023"/>
              <a:gd name="connsiteY18" fmla="*/ 2870829 h 3994777"/>
              <a:gd name="connsiteX19" fmla="*/ 3833203 w 5217023"/>
              <a:gd name="connsiteY19" fmla="*/ 3092190 h 3994777"/>
              <a:gd name="connsiteX20" fmla="*/ 3536509 w 5217023"/>
              <a:gd name="connsiteY20" fmla="*/ 3297128 h 3994777"/>
              <a:gd name="connsiteX21" fmla="*/ 3148966 w 5217023"/>
              <a:gd name="connsiteY21" fmla="*/ 3485478 h 3994777"/>
              <a:gd name="connsiteX22" fmla="*/ 1860557 w 5217023"/>
              <a:gd name="connsiteY22" fmla="*/ 3880910 h 3994777"/>
              <a:gd name="connsiteX23" fmla="*/ 573715 w 5217023"/>
              <a:gd name="connsiteY23" fmla="*/ 3983764 h 3994777"/>
              <a:gd name="connsiteX24" fmla="*/ 108410 w 5217023"/>
              <a:gd name="connsiteY24" fmla="*/ 3908816 h 3994777"/>
              <a:gd name="connsiteX25" fmla="*/ 0 w 5217023"/>
              <a:gd name="connsiteY25" fmla="*/ 3876793 h 3994777"/>
              <a:gd name="connsiteX26" fmla="*/ 0 w 5217023"/>
              <a:gd name="connsiteY26" fmla="*/ 3802912 h 3994777"/>
              <a:gd name="connsiteX27" fmla="*/ 36975 w 5217023"/>
              <a:gd name="connsiteY27" fmla="*/ 3815954 h 3994777"/>
              <a:gd name="connsiteX28" fmla="*/ 561628 w 5217023"/>
              <a:gd name="connsiteY28" fmla="*/ 3912655 h 3994777"/>
              <a:gd name="connsiteX29" fmla="*/ 1683086 w 5217023"/>
              <a:gd name="connsiteY29" fmla="*/ 3844334 h 3994777"/>
              <a:gd name="connsiteX30" fmla="*/ 1806023 w 5217023"/>
              <a:gd name="connsiteY30" fmla="*/ 3820992 h 3994777"/>
              <a:gd name="connsiteX31" fmla="*/ 1921817 w 5217023"/>
              <a:gd name="connsiteY31" fmla="*/ 3795747 h 3994777"/>
              <a:gd name="connsiteX32" fmla="*/ 1243689 w 5217023"/>
              <a:gd name="connsiteY32" fmla="*/ 3846539 h 3994777"/>
              <a:gd name="connsiteX33" fmla="*/ 62875 w 5217023"/>
              <a:gd name="connsiteY33" fmla="*/ 3668143 h 3994777"/>
              <a:gd name="connsiteX34" fmla="*/ 0 w 5217023"/>
              <a:gd name="connsiteY34" fmla="*/ 3644185 h 3994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217023" h="3994777">
                <a:moveTo>
                  <a:pt x="1945461" y="3787398"/>
                </a:moveTo>
                <a:lnTo>
                  <a:pt x="1942113" y="3790053"/>
                </a:lnTo>
                <a:lnTo>
                  <a:pt x="1946982" y="3787990"/>
                </a:lnTo>
                <a:cubicBezTo>
                  <a:pt x="1946982" y="3787990"/>
                  <a:pt x="1946379" y="3787019"/>
                  <a:pt x="1945461" y="3787398"/>
                </a:cubicBezTo>
                <a:close/>
                <a:moveTo>
                  <a:pt x="0" y="0"/>
                </a:moveTo>
                <a:lnTo>
                  <a:pt x="5030958" y="0"/>
                </a:lnTo>
                <a:lnTo>
                  <a:pt x="5046198" y="153449"/>
                </a:lnTo>
                <a:cubicBezTo>
                  <a:pt x="5052189" y="240558"/>
                  <a:pt x="5055458" y="328007"/>
                  <a:pt x="5055729" y="415828"/>
                </a:cubicBezTo>
                <a:cubicBezTo>
                  <a:pt x="5057604" y="923672"/>
                  <a:pt x="4959210" y="1409054"/>
                  <a:pt x="4735242" y="1867130"/>
                </a:cubicBezTo>
                <a:cubicBezTo>
                  <a:pt x="4533284" y="2280198"/>
                  <a:pt x="4248921" y="2629330"/>
                  <a:pt x="3907395" y="2938441"/>
                </a:cubicBezTo>
                <a:cubicBezTo>
                  <a:pt x="3922498" y="2931535"/>
                  <a:pt x="3935859" y="2921330"/>
                  <a:pt x="3946497" y="2908567"/>
                </a:cubicBezTo>
                <a:cubicBezTo>
                  <a:pt x="4193494" y="2700987"/>
                  <a:pt x="4408756" y="2458364"/>
                  <a:pt x="4585421" y="2188401"/>
                </a:cubicBezTo>
                <a:cubicBezTo>
                  <a:pt x="4967641" y="1608533"/>
                  <a:pt x="5169304" y="975361"/>
                  <a:pt x="5142585" y="276891"/>
                </a:cubicBezTo>
                <a:cubicBezTo>
                  <a:pt x="5139764" y="194215"/>
                  <a:pt x="5132824" y="111888"/>
                  <a:pt x="5121833" y="30208"/>
                </a:cubicBezTo>
                <a:lnTo>
                  <a:pt x="5116229" y="0"/>
                </a:lnTo>
                <a:lnTo>
                  <a:pt x="5184724" y="0"/>
                </a:lnTo>
                <a:lnTo>
                  <a:pt x="5196265" y="66113"/>
                </a:lnTo>
                <a:cubicBezTo>
                  <a:pt x="5249921" y="496647"/>
                  <a:pt x="5197997" y="931171"/>
                  <a:pt x="5058603" y="1368242"/>
                </a:cubicBezTo>
                <a:cubicBezTo>
                  <a:pt x="4872414" y="1953929"/>
                  <a:pt x="4544298" y="2451351"/>
                  <a:pt x="4096624" y="2870829"/>
                </a:cubicBezTo>
                <a:cubicBezTo>
                  <a:pt x="4012832" y="2949426"/>
                  <a:pt x="3924415" y="3022439"/>
                  <a:pt x="3833203" y="3092190"/>
                </a:cubicBezTo>
                <a:cubicBezTo>
                  <a:pt x="3741992" y="3161943"/>
                  <a:pt x="3648667" y="3225510"/>
                  <a:pt x="3536509" y="3297128"/>
                </a:cubicBezTo>
                <a:cubicBezTo>
                  <a:pt x="3427215" y="3372735"/>
                  <a:pt x="3288598" y="3430233"/>
                  <a:pt x="3148966" y="3485478"/>
                </a:cubicBezTo>
                <a:cubicBezTo>
                  <a:pt x="2729930" y="3651299"/>
                  <a:pt x="2302194" y="3788890"/>
                  <a:pt x="1860557" y="3880910"/>
                </a:cubicBezTo>
                <a:cubicBezTo>
                  <a:pt x="1435974" y="3969444"/>
                  <a:pt x="1008052" y="4017957"/>
                  <a:pt x="573715" y="3983764"/>
                </a:cubicBezTo>
                <a:cubicBezTo>
                  <a:pt x="415134" y="3971300"/>
                  <a:pt x="259585" y="3947743"/>
                  <a:pt x="108410" y="3908816"/>
                </a:cubicBezTo>
                <a:lnTo>
                  <a:pt x="0" y="3876793"/>
                </a:lnTo>
                <a:lnTo>
                  <a:pt x="0" y="3802912"/>
                </a:lnTo>
                <a:lnTo>
                  <a:pt x="36975" y="3815954"/>
                </a:lnTo>
                <a:cubicBezTo>
                  <a:pt x="206404" y="3867475"/>
                  <a:pt x="382020" y="3897326"/>
                  <a:pt x="561628" y="3912655"/>
                </a:cubicBezTo>
                <a:cubicBezTo>
                  <a:pt x="938583" y="3944832"/>
                  <a:pt x="1311814" y="3910697"/>
                  <a:pt x="1683086" y="3844334"/>
                </a:cubicBezTo>
                <a:cubicBezTo>
                  <a:pt x="1724123" y="3837151"/>
                  <a:pt x="1765097" y="3829374"/>
                  <a:pt x="1806023" y="3820992"/>
                </a:cubicBezTo>
                <a:cubicBezTo>
                  <a:pt x="1844740" y="3813079"/>
                  <a:pt x="1883218" y="3804161"/>
                  <a:pt x="1921817" y="3795747"/>
                </a:cubicBezTo>
                <a:cubicBezTo>
                  <a:pt x="1697011" y="3826435"/>
                  <a:pt x="1470551" y="3843387"/>
                  <a:pt x="1243689" y="3846539"/>
                </a:cubicBezTo>
                <a:cubicBezTo>
                  <a:pt x="839058" y="3849054"/>
                  <a:pt x="443424" y="3800206"/>
                  <a:pt x="62875" y="3668143"/>
                </a:cubicBezTo>
                <a:lnTo>
                  <a:pt x="0" y="364418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833D9F67-1832-4859-83BA-DD05E5E4EE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1080690"/>
              </p:ext>
            </p:extLst>
          </p:nvPr>
        </p:nvGraphicFramePr>
        <p:xfrm>
          <a:off x="5542672" y="541606"/>
          <a:ext cx="5811128" cy="5678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818696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3A7CB46-9B92-0549-944E-87F690C22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US" sz="4600"/>
              <a:t>Summarizing and concluding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71838DCD-FF61-41E3-A60C-1DC62D73A5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0675515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79313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1B54817-55CE-7747-8E80-9DDF773A55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>
                <a:solidFill>
                  <a:srgbClr val="0070C0"/>
                </a:solidFill>
              </a:rPr>
              <a:t>Thank you for being </a:t>
            </a:r>
          </a:p>
          <a:p>
            <a:pPr marL="0" indent="0" algn="ctr">
              <a:buNone/>
            </a:pPr>
            <a:r>
              <a:rPr lang="en-US" sz="4800" dirty="0">
                <a:solidFill>
                  <a:srgbClr val="0070C0"/>
                </a:solidFill>
              </a:rPr>
              <a:t>such a wonderful</a:t>
            </a:r>
          </a:p>
          <a:p>
            <a:pPr marL="0" indent="0" algn="ctr">
              <a:buNone/>
            </a:pPr>
            <a:r>
              <a:rPr lang="en-US" sz="4800" dirty="0">
                <a:solidFill>
                  <a:srgbClr val="0070C0"/>
                </a:solidFill>
              </a:rPr>
              <a:t>audience.</a:t>
            </a:r>
          </a:p>
        </p:txBody>
      </p:sp>
    </p:spTree>
    <p:extLst>
      <p:ext uri="{BB962C8B-B14F-4D97-AF65-F5344CB8AC3E}">
        <p14:creationId xmlns:p14="http://schemas.microsoft.com/office/powerpoint/2010/main" val="18040073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344</Words>
  <Application>Microsoft Macintosh PowerPoint</Application>
  <PresentationFormat>Panorámica</PresentationFormat>
  <Paragraphs>60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Verdana</vt:lpstr>
      <vt:lpstr>Tema de Office</vt:lpstr>
      <vt:lpstr>SPEAKING PROJECT</vt:lpstr>
      <vt:lpstr>Second Term</vt:lpstr>
      <vt:lpstr>Remember:</vt:lpstr>
      <vt:lpstr>Dealing with presentations Structure and Language  Useful expressions that you can use to signpost the various parts of your presentation.</vt:lpstr>
      <vt:lpstr>Presentación de PowerPoint</vt:lpstr>
      <vt:lpstr>Presentación de PowerPoint</vt:lpstr>
      <vt:lpstr>Summarizing and concluding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SPEAKING PROJECT</dc:title>
  <dc:creator>Elizabeth Rodriguez</dc:creator>
  <cp:lastModifiedBy>Elizabeth Rodriguez</cp:lastModifiedBy>
  <cp:revision>1</cp:revision>
  <dcterms:created xsi:type="dcterms:W3CDTF">2022-01-26T01:25:16Z</dcterms:created>
  <dcterms:modified xsi:type="dcterms:W3CDTF">2022-01-26T01:29:08Z</dcterms:modified>
</cp:coreProperties>
</file>