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18"/>
  </p:normalViewPr>
  <p:slideViewPr>
    <p:cSldViewPr snapToGrid="0" snapToObjects="1">
      <p:cViewPr varScale="1">
        <p:scale>
          <a:sx n="76" d="100"/>
          <a:sy n="76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726A0-D676-FF43-8E70-5C5D17E5B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7CB8FF-DF7E-954E-9392-81ED7A21F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0964F8-5A44-F74D-A683-7A223C4C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8911-42A8-5C41-91E7-BF3214E547A5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65072-84FD-4346-A350-6C81361F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C54CD5-77BC-F144-A5D7-28AFBCFA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1CE3-9439-D848-9EE1-051A07F540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E0215-19C2-344E-A15D-A82AE906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3774AC-E3AC-F740-8856-9B6E56B9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230626-B672-894C-9FA0-A1925EDD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8911-42A8-5C41-91E7-BF3214E547A5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FCA65B-E3F8-9F4F-978C-374A8468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C2FAFD-6789-E144-ACED-C7060575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1CE3-9439-D848-9EE1-051A07F540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7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571269-0B49-D044-9411-02885243B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1BF784-80B0-A441-82D6-E920096AD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68BA1C-A510-7F4E-8514-1A13BF1C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8911-42A8-5C41-91E7-BF3214E547A5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0F937C-015E-A345-B460-BD2968ED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600C72-FF5F-8B48-A1A9-D80A5DEF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1CE3-9439-D848-9EE1-051A07F540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77CF4-0365-4D4C-BF74-9AB09A3F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AD34BE-7468-5C41-AAAA-7BA6066A4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0B7CD6-E09E-6E4F-8323-8ABC978B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8911-42A8-5C41-91E7-BF3214E547A5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B74ED-6665-B449-95FC-A5C93AD7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CB3571-7D06-1A46-8F96-766A5D50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1CE3-9439-D848-9EE1-051A07F540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1B342-41FC-994F-9078-21219D5DC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71D757-210C-E446-9B4E-8BA083462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8DFC2E-9147-4047-8703-A3693F41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8911-42A8-5C41-91E7-BF3214E547A5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D33559-8B56-2F4A-8F03-4ACBF33B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BAD85B-7331-E34A-A286-CDDF3FA0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1CE3-9439-D848-9EE1-051A07F540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F9FFD-2125-D148-B0C6-309785B7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692F53-761C-EB40-8994-D59A5DA5F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7EA4D7-BF51-3D42-A7B7-7EED184E4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011173-148C-AC41-A848-2F05EA6F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8911-42A8-5C41-91E7-BF3214E547A5}" type="datetimeFigureOut">
              <a:rPr lang="en-US" smtClean="0"/>
              <a:t>7/31/20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EEC79E-AA83-DE4A-90A6-6292B442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2208CC-7EEB-EC49-A381-0465DC57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1CE3-9439-D848-9EE1-051A07F540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6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E0CD3-C1FE-9F45-BE2F-BD969636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B8243E-590E-1B4F-8E1A-8E82A7C7A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B56D2D-B7A8-5543-AFF0-37415FD3B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E485B3-8199-804D-9E89-3F608E8CF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B04F9C-F3B3-A04B-B694-0AFF93F77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45327A-31E3-3B40-9C4F-64D4D699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8911-42A8-5C41-91E7-BF3214E547A5}" type="datetimeFigureOut">
              <a:rPr lang="en-US" smtClean="0"/>
              <a:t>7/31/20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67B64D-3788-314B-971E-2C21BCE3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A0A112-45CE-8843-89F7-492C4EE8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1CE3-9439-D848-9EE1-051A07F540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1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31484-489D-2641-9B2C-D7171C1F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4BE26D-60D5-B744-A76F-2EAA6FE6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8911-42A8-5C41-91E7-BF3214E547A5}" type="datetimeFigureOut">
              <a:rPr lang="en-US" smtClean="0"/>
              <a:t>7/31/20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548D10-67E1-6643-B384-60A05FD7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F65CB6-1258-4C41-B621-171C867E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1CE3-9439-D848-9EE1-051A07F540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F1CC88-CE58-6A42-B66F-D864C138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8911-42A8-5C41-91E7-BF3214E547A5}" type="datetimeFigureOut">
              <a:rPr lang="en-US" smtClean="0"/>
              <a:t>7/31/20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A4D82D-A041-3A49-87E1-17CC7900C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6D0C09-5F1A-EC40-B826-36117A9E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1CE3-9439-D848-9EE1-051A07F540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54496-01E9-584F-AE47-B550B6B5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E3567E-E321-D64A-A044-7292E095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C56D57-D3E7-0547-B93D-CA2752190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AC3797-C30F-2844-A496-D51A241C7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8911-42A8-5C41-91E7-BF3214E547A5}" type="datetimeFigureOut">
              <a:rPr lang="en-US" smtClean="0"/>
              <a:t>7/31/20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2DE7BE-B61B-B645-94D4-326E8964A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A5FF54-B29D-3840-8676-960F377A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1CE3-9439-D848-9EE1-051A07F540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3B9C3-B55C-C54B-A299-79D65A11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F8DCC4-4AC8-A842-8C71-7A100071D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5BEB29-DF31-8148-9752-ADA9252B1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96DE16-CB4F-174A-A671-EABDD20C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8911-42A8-5C41-91E7-BF3214E547A5}" type="datetimeFigureOut">
              <a:rPr lang="en-US" smtClean="0"/>
              <a:t>7/31/20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C22C14-E398-1A4A-BD87-B3F33DF3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9D9F69-13AA-6548-9642-24EEFB14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1CE3-9439-D848-9EE1-051A07F540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4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F7B0D9-4A93-434C-A77D-24A64D3CA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7A54D4-6673-B04A-B6C8-268871C7E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94E74-F78C-B741-A9F2-E7D5F106D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8911-42A8-5C41-91E7-BF3214E547A5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22F859-A23F-654C-9658-607FE72CC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894D53-AF1A-8C4D-9840-F00E3F180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1CE3-9439-D848-9EE1-051A07F540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3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2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44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35D43D-7477-F04B-A5E6-8C1C5CDAC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3183468"/>
            <a:ext cx="4805996" cy="2381480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</a:rPr>
              <a:t>Listen to Serena, where does she live?: Listen and tick  the correct picture. A or B.  </a:t>
            </a:r>
            <a:br>
              <a:rPr lang="en-US" sz="2800" dirty="0">
                <a:solidFill>
                  <a:srgbClr val="000000"/>
                </a:solidFill>
              </a:rPr>
            </a:b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Answer:  ____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412AC7-0BB4-4D4B-A88E-80F58C28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662" y="1445490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Taken from Total English- workbook: Pearson Longman. </a:t>
            </a:r>
          </a:p>
        </p:txBody>
      </p:sp>
      <p:sp>
        <p:nvSpPr>
          <p:cNvPr id="5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Imagen que contiene foto, edificio, viejo, hombre&#10;&#10;Descripción generada automáticamente">
            <a:extLst>
              <a:ext uri="{FF2B5EF4-FFF2-40B4-BE49-F238E27FC236}">
                <a16:creationId xmlns:a16="http://schemas.microsoft.com/office/drawing/2014/main" id="{B9D66E1A-C852-934E-B19F-FED2976308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88" r="-2" b="7891"/>
          <a:stretch/>
        </p:blipFill>
        <p:spPr>
          <a:xfrm>
            <a:off x="340470" y="2128940"/>
            <a:ext cx="4141760" cy="351451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5ABB4C-AD89-4646-AEDA-BED90D02CA1F}"/>
              </a:ext>
            </a:extLst>
          </p:cNvPr>
          <p:cNvSpPr txBox="1"/>
          <p:nvPr/>
        </p:nvSpPr>
        <p:spPr>
          <a:xfrm>
            <a:off x="2709333" y="142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15 Pista 15 4" descr="15 Pista 15 4">
            <a:hlinkClick r:id="" action="ppaction://media"/>
            <a:extLst>
              <a:ext uri="{FF2B5EF4-FFF2-40B4-BE49-F238E27FC236}">
                <a16:creationId xmlns:a16="http://schemas.microsoft.com/office/drawing/2014/main" id="{0008EEE2-CD8D-E343-90EC-C1C6AB9DB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0860" y="1747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34</Words>
  <Application>Microsoft Macintosh PowerPoint</Application>
  <PresentationFormat>Panorámica</PresentationFormat>
  <Paragraphs>2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Listen to Serena, where does she live?: Listen and tick  the correct picture. A or B.    Answer:  ____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 to Serena, where does she live?: Listen and tick  the correct picture. A or B.    Answer:  ____ </dc:title>
  <dc:creator>Elizabeth Rodriguez</dc:creator>
  <cp:lastModifiedBy>Elizabeth Rodriguez</cp:lastModifiedBy>
  <cp:revision>6</cp:revision>
  <dcterms:created xsi:type="dcterms:W3CDTF">2020-07-08T17:11:30Z</dcterms:created>
  <dcterms:modified xsi:type="dcterms:W3CDTF">2020-07-31T14:26:02Z</dcterms:modified>
</cp:coreProperties>
</file>