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57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44C14-468E-4E40-8144-9805F7777AD1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D1DE-C4DD-4974-92E6-503F881B94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783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44C14-468E-4E40-8144-9805F7777AD1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D1DE-C4DD-4974-92E6-503F881B94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7563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44C14-468E-4E40-8144-9805F7777AD1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D1DE-C4DD-4974-92E6-503F881B94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2847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44C14-468E-4E40-8144-9805F7777AD1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D1DE-C4DD-4974-92E6-503F881B94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3805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44C14-468E-4E40-8144-9805F7777AD1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D1DE-C4DD-4974-92E6-503F881B94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1480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44C14-468E-4E40-8144-9805F7777AD1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D1DE-C4DD-4974-92E6-503F881B94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4151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44C14-468E-4E40-8144-9805F7777AD1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D1DE-C4DD-4974-92E6-503F881B94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035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44C14-468E-4E40-8144-9805F7777AD1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D1DE-C4DD-4974-92E6-503F881B94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2799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44C14-468E-4E40-8144-9805F7777AD1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D1DE-C4DD-4974-92E6-503F881B94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1127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44C14-468E-4E40-8144-9805F7777AD1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D1DE-C4DD-4974-92E6-503F881B94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2400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44C14-468E-4E40-8144-9805F7777AD1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ED1DE-C4DD-4974-92E6-503F881B94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02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44C14-468E-4E40-8144-9805F7777AD1}" type="datetimeFigureOut">
              <a:rPr lang="es-ES" smtClean="0"/>
              <a:t>11/08/2021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ED1DE-C4DD-4974-92E6-503F881B942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0401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Tarea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419" dirty="0"/>
              <a:t>Determinar para cada escuela de pensamiento:</a:t>
            </a:r>
          </a:p>
          <a:p>
            <a:r>
              <a:rPr lang="es-419" dirty="0"/>
              <a:t>Periodo en que surgió</a:t>
            </a:r>
          </a:p>
          <a:p>
            <a:r>
              <a:rPr lang="es-419" dirty="0"/>
              <a:t>Origen</a:t>
            </a:r>
          </a:p>
          <a:p>
            <a:r>
              <a:rPr lang="es-419" dirty="0"/>
              <a:t>Autores representativos</a:t>
            </a:r>
          </a:p>
          <a:p>
            <a:r>
              <a:rPr lang="es-419" dirty="0"/>
              <a:t>Principales aportes de cada una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899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B729A9-9760-4A69-B338-AF9E66800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Escuelas e interpretaciones del pensamiento administrativo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3F9C54-C610-416A-9085-A4CBE6AA4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FRANCISCO VELASQUEZ VASQUEZ</a:t>
            </a:r>
          </a:p>
        </p:txBody>
      </p:sp>
    </p:spTree>
    <p:extLst>
      <p:ext uri="{BB962C8B-B14F-4D97-AF65-F5344CB8AC3E}">
        <p14:creationId xmlns:p14="http://schemas.microsoft.com/office/powerpoint/2010/main" val="2798456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ESCUELAS DE PENSAMIENTO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>
                <a:solidFill>
                  <a:srgbClr val="FF0000"/>
                </a:solidFill>
              </a:rPr>
              <a:t>Escuela Clásica</a:t>
            </a:r>
            <a:r>
              <a:rPr lang="es-419" dirty="0"/>
              <a:t>. Periodo comprendido entre 1900-1930, se desarrollo fu</a:t>
            </a:r>
            <a:r>
              <a:rPr lang="es-ES" dirty="0"/>
              <a:t>e</a:t>
            </a:r>
            <a:r>
              <a:rPr lang="es-419" dirty="0"/>
              <a:t> en los contextos culturales de los Estados Unidos, Francia y Alemania</a:t>
            </a:r>
          </a:p>
          <a:p>
            <a:pPr marL="0" indent="0">
              <a:buNone/>
            </a:pPr>
            <a:endParaRPr lang="es-419" dirty="0"/>
          </a:p>
          <a:p>
            <a:r>
              <a:rPr lang="es-419" dirty="0">
                <a:solidFill>
                  <a:srgbClr val="FF0000"/>
                </a:solidFill>
              </a:rPr>
              <a:t>Escuela de Relaciones Humanas y de comportamiento</a:t>
            </a:r>
            <a:r>
              <a:rPr lang="es-419" dirty="0"/>
              <a:t> surgió en los años 1930-1960</a:t>
            </a:r>
          </a:p>
          <a:p>
            <a:pPr marL="0" indent="0">
              <a:buNone/>
            </a:pPr>
            <a:endParaRPr lang="es-419" dirty="0"/>
          </a:p>
          <a:p>
            <a:r>
              <a:rPr lang="es-419" dirty="0">
                <a:solidFill>
                  <a:srgbClr val="FF0000"/>
                </a:solidFill>
              </a:rPr>
              <a:t>Escuela Holistica  </a:t>
            </a:r>
            <a:r>
              <a:rPr lang="es-419" dirty="0"/>
              <a:t>aparece a partir de 1960</a:t>
            </a:r>
          </a:p>
        </p:txBody>
      </p:sp>
    </p:spTree>
    <p:extLst>
      <p:ext uri="{BB962C8B-B14F-4D97-AF65-F5344CB8AC3E}">
        <p14:creationId xmlns:p14="http://schemas.microsoft.com/office/powerpoint/2010/main" val="1293703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Escuela Clásica. Autores representativos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/>
              <a:t>Frederick Taylor.</a:t>
            </a:r>
          </a:p>
          <a:p>
            <a:r>
              <a:rPr lang="es-419" dirty="0"/>
              <a:t>La administración científica: racionalización del trabajo de los obreros. </a:t>
            </a:r>
            <a:r>
              <a:rPr lang="es-ES" dirty="0"/>
              <a:t>E</a:t>
            </a:r>
            <a:r>
              <a:rPr lang="es-419" dirty="0"/>
              <a:t>l análisis del trabajo operacional, es el estudio de tiempos y movimientos, en la división de tareas y en la especialización del trabajador. Se busca la eliminación del desperdicio, la ociosidad de los trabajadores y la reduccion de los costos de producción.</a:t>
            </a:r>
          </a:p>
          <a:p>
            <a:r>
              <a:rPr lang="es-419" dirty="0"/>
              <a:t>El diseño de tareas  hacia énfasis en el trabajo simple y repetitivo de las lineas de producción y de montaje, la estandarización y las condiciones de trabajo que aseguran la eficiencia.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91769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Escuela Clásica. Autores representativos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/>
              <a:t>Henry Fayol. Se preocupó por definir las funciones básicas de la empresa, el concepto de administración (planear, organizar, dirigir, coordinar y controlar) y los principios generales de la administración</a:t>
            </a:r>
          </a:p>
          <a:p>
            <a:r>
              <a:rPr lang="es-419" dirty="0"/>
              <a:t>Orientada hacia la tarea.</a:t>
            </a:r>
          </a:p>
          <a:p>
            <a:r>
              <a:rPr lang="es-419" dirty="0"/>
              <a:t>Es excluyente y sobredimensionó la realidad técnica.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0765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Escuela de Relaciones Humanas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419" dirty="0"/>
              <a:t>Elton Mayo. Experimento de Hawthorne 1927. Finalidad de identificar la relación entre la intensidad de iluminación y la eficiencia de los obreros en la producción. Estudio de fatiga a los accidentes de trabajo, rotación de personal y productividad.</a:t>
            </a:r>
          </a:p>
          <a:p>
            <a:r>
              <a:rPr lang="es-419" dirty="0"/>
              <a:t>Orientada hacia las personas</a:t>
            </a:r>
          </a:p>
          <a:p>
            <a:r>
              <a:rPr lang="es-419" dirty="0"/>
              <a:t>El hombre es un ser social que debe satisfacer necesidades</a:t>
            </a:r>
          </a:p>
          <a:p>
            <a:r>
              <a:rPr lang="es-419" dirty="0"/>
              <a:t>Autores representativos: Abraham Maslow, Frederick Herzber su aporte es motivacional, Douglas McGregor,</a:t>
            </a:r>
            <a:r>
              <a:rPr lang="es-ES" dirty="0"/>
              <a:t> </a:t>
            </a:r>
            <a:r>
              <a:rPr lang="es-419" dirty="0"/>
              <a:t>Kurt Lewin, i</a:t>
            </a:r>
            <a:r>
              <a:rPr lang="es-ES" dirty="0" err="1"/>
              <a:t>nvestigación</a:t>
            </a:r>
            <a:r>
              <a:rPr lang="es-ES" dirty="0"/>
              <a:t> de la psicología de los grupos y las relaciones interpersonales.</a:t>
            </a:r>
            <a:r>
              <a:rPr lang="es-419" dirty="0"/>
              <a:t>,</a:t>
            </a:r>
          </a:p>
          <a:p>
            <a:r>
              <a:rPr lang="es-419" dirty="0"/>
              <a:t>Es excluyente y sobredimensionó  la realidad social.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462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419" dirty="0"/>
              <a:t>Escuela Holistica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419" dirty="0"/>
              <a:t>Concibe la organización como un sistema abierto y flexible, que depende de los cambios del entorno y de la tecnologia.</a:t>
            </a:r>
          </a:p>
          <a:p>
            <a:r>
              <a:rPr lang="es-419" dirty="0"/>
              <a:t>Se caracteriza por ser eclectica (combina diferentes escuelas)</a:t>
            </a:r>
          </a:p>
          <a:p>
            <a:r>
              <a:rPr lang="es-419" dirty="0"/>
              <a:t>Es integradora y globalizante con las dos realidades (lo social y lo técnico)</a:t>
            </a:r>
          </a:p>
          <a:p>
            <a:pPr marL="0" indent="0">
              <a:buNone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525813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380</Words>
  <Application>Microsoft Office PowerPoint</Application>
  <PresentationFormat>Panorámica</PresentationFormat>
  <Paragraphs>32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Tarea</vt:lpstr>
      <vt:lpstr>Escuelas e interpretaciones del pensamiento administrativo</vt:lpstr>
      <vt:lpstr>ESCUELAS DE PENSAMIENTO</vt:lpstr>
      <vt:lpstr>Escuela Clásica. Autores representativos</vt:lpstr>
      <vt:lpstr>Escuela Clásica. Autores representativos</vt:lpstr>
      <vt:lpstr>Escuela de Relaciones Humanas</vt:lpstr>
      <vt:lpstr>Escuela Holistica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ESCUELAS DE PENSAMIENTO</dc:title>
  <dc:creator>Familia</dc:creator>
  <cp:lastModifiedBy>claudia moreno</cp:lastModifiedBy>
  <cp:revision>15</cp:revision>
  <dcterms:created xsi:type="dcterms:W3CDTF">2017-02-24T02:49:05Z</dcterms:created>
  <dcterms:modified xsi:type="dcterms:W3CDTF">2021-08-12T02:15:37Z</dcterms:modified>
</cp:coreProperties>
</file>