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61" r:id="rId5"/>
    <p:sldId id="262" r:id="rId6"/>
    <p:sldId id="264" r:id="rId7"/>
    <p:sldId id="257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3BA826-6A2A-4540-A356-6D5B2A82B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2FE5CB-2561-497E-A336-638F2A0857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91CA7D-54C9-4A1B-8833-03F6296F5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2B34-6808-40A1-B514-F734FE5C5F57}" type="datetimeFigureOut">
              <a:rPr lang="es-CO" smtClean="0"/>
              <a:t>11/10/2023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5F7C98-7E38-4B02-90F0-10D0CC113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804BB7-8E2D-40FC-B301-AA9B4BAFF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715E3-A560-4978-BDFD-910D725434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3404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3B429-5A09-4934-827C-9F6EE30A0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BD13876-3590-4AE1-90C2-132302E85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CB0885-8641-4D3B-A438-9B11EB9F3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2B34-6808-40A1-B514-F734FE5C5F57}" type="datetimeFigureOut">
              <a:rPr lang="es-CO" smtClean="0"/>
              <a:t>11/10/2023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0479EE-262A-4C79-BDED-B237F1301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03336A-A4FD-4546-B017-6C81A9ED5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715E3-A560-4978-BDFD-910D725434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322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4E4ED9-0596-47A5-821A-0F1AC827D7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2B3BB5-BE1E-4EF6-A8FD-9C4DCCAD3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AB11FA-DB3A-4D8F-BDB5-8BC22E12B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2B34-6808-40A1-B514-F734FE5C5F57}" type="datetimeFigureOut">
              <a:rPr lang="es-CO" smtClean="0"/>
              <a:t>11/10/2023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459D96-B79F-41AB-9C07-B54802EE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38F93B-E7C3-407A-B4EB-192C01E00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715E3-A560-4978-BDFD-910D725434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212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7043D5-C321-4E25-8ABE-4DD25CE26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A00290-DC87-4FE9-976B-104A7A60D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1061EA-EFAB-41BE-863F-23DF3FF5E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2B34-6808-40A1-B514-F734FE5C5F57}" type="datetimeFigureOut">
              <a:rPr lang="es-CO" smtClean="0"/>
              <a:t>11/10/2023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094AF3-61C3-4DFA-91BA-3CD7C7F64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D460B8-CD89-4C53-93ED-5E3C735E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715E3-A560-4978-BDFD-910D725434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68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5D76F3-EEDD-410D-848F-E1EAC151B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B7CA73-880D-4EC1-B8BE-B721EC4F3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A692B5-7BD6-4E50-9459-70740BD6F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2B34-6808-40A1-B514-F734FE5C5F57}" type="datetimeFigureOut">
              <a:rPr lang="es-CO" smtClean="0"/>
              <a:t>11/10/2023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1B427C-18F9-43C1-804E-6C74A3771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EACB1D-3964-41B9-AB28-A45CCB004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715E3-A560-4978-BDFD-910D725434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774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8087C-E14F-41CB-A2D9-004C31C6B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614885-6B94-478D-B2A0-6DC1FD85B8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3A5B0F-D3C1-4665-9968-45B8059AD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F5C6DF-884E-4419-98FE-D4992AF1D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2B34-6808-40A1-B514-F734FE5C5F57}" type="datetimeFigureOut">
              <a:rPr lang="es-CO" smtClean="0"/>
              <a:t>11/10/2023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A0B127-7E7B-4F1B-984B-F59E1F346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F48596-84CB-4396-9211-7229C93FA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715E3-A560-4978-BDFD-910D725434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937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DFECC5-E3C7-4D4C-BF8B-BBB0E32AC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36BD83-8AE0-4BEB-A943-FCC1CFDAE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DEFF79-0CBB-4660-B5C6-BAB1F859C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B2FF407-74F3-4213-98B8-D2FBFFFFF2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5FD088A-9917-425C-9F91-E5FF308E3E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4FF89EC-9193-4AD0-9949-CAC9E4F4C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2B34-6808-40A1-B514-F734FE5C5F57}" type="datetimeFigureOut">
              <a:rPr lang="es-CO" smtClean="0"/>
              <a:t>11/10/2023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F5C3AC-24E5-4113-A1C8-BFEF3C8F1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7974222-2AFE-4B4E-80DE-3161F304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715E3-A560-4978-BDFD-910D725434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3424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14747-C716-41D3-BB1C-D22E093FC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47DC16E-7F58-4837-93BF-F51E242E2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2B34-6808-40A1-B514-F734FE5C5F57}" type="datetimeFigureOut">
              <a:rPr lang="es-CO" smtClean="0"/>
              <a:t>11/10/2023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D49E67-D300-41B3-A4DA-B4026DD9C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ED8DE0-7DC2-4015-87ED-A302AF23D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715E3-A560-4978-BDFD-910D725434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074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257B607-1628-4E19-8E87-74861437A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2B34-6808-40A1-B514-F734FE5C5F57}" type="datetimeFigureOut">
              <a:rPr lang="es-CO" smtClean="0"/>
              <a:t>11/10/2023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01B12F1-46A2-4E88-96A1-0CE7E0319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23FF621-AC4E-4D4B-A70F-E9A975D52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715E3-A560-4978-BDFD-910D725434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3668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7A878B-9B99-459F-B581-B22E49E23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B8FF69-8034-42DC-A96E-4EE1420E5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CB1E26-7DBC-4A9C-B2A1-B6C1C9687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1FF970-B955-4189-AB64-FE391461E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2B34-6808-40A1-B514-F734FE5C5F57}" type="datetimeFigureOut">
              <a:rPr lang="es-CO" smtClean="0"/>
              <a:t>11/10/2023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789097-EC28-4F52-B531-C108131E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7BA1A1-CD15-4DB0-8972-48055CA67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715E3-A560-4978-BDFD-910D725434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022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AB110F-78DB-4165-8AAE-E1094CDE1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A935F44-9951-49BE-859B-434828E625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46DEFE-92A7-4C0E-B053-0E9B52678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03AD3C-0B86-4E2F-8C93-660DF8D02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2B34-6808-40A1-B514-F734FE5C5F57}" type="datetimeFigureOut">
              <a:rPr lang="es-CO" smtClean="0"/>
              <a:t>11/10/2023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D19D04-DF52-404A-A122-DDA536984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45448C-E5AF-43C7-BECB-B7043CA6C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715E3-A560-4978-BDFD-910D725434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457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2E54DE1-B14A-4EA0-AEEC-DD23A31E2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B929BB-7FA4-4517-BF53-8075B4301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25B064-BC81-4F63-A87C-48191D597E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22B34-6808-40A1-B514-F734FE5C5F57}" type="datetimeFigureOut">
              <a:rPr lang="es-CO" smtClean="0"/>
              <a:t>11/10/2023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3BB1BD-0A1B-46F7-A793-64CEF30FDA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F95DE8-0975-4283-A3A0-FA2841B37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715E3-A560-4978-BDFD-910D725434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129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F5F92-A010-43AE-9F10-00AFF020B2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Processing </a:t>
            </a:r>
            <a:r>
              <a:rPr lang="es-CO" dirty="0" err="1"/>
              <a:t>an</a:t>
            </a:r>
            <a:r>
              <a:rPr lang="es-CO" dirty="0"/>
              <a:t> Array</a:t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60584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D943C6B-5B8D-477D-A612-C15873DFFD5A}"/>
              </a:ext>
            </a:extLst>
          </p:cNvPr>
          <p:cNvSpPr txBox="1"/>
          <p:nvPr/>
        </p:nvSpPr>
        <p:spPr>
          <a:xfrm>
            <a:off x="860197" y="565550"/>
            <a:ext cx="6094428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0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0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2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20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0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0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2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20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0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0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2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math.h</a:t>
            </a:r>
            <a:r>
              <a:rPr lang="es-CO" sz="20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0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0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2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2000" dirty="0">
                <a:solidFill>
                  <a:srgbClr val="008000"/>
                </a:solidFill>
                <a:latin typeface="Cascadia Mono" panose="020B0609020000020004" pitchFamily="49" charset="0"/>
              </a:rPr>
              <a:t> array </a:t>
            </a:r>
            <a:r>
              <a:rPr lang="es-CO" sz="2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analysis</a:t>
            </a:r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0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2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0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2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20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20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EXIT_SUCCESS</a:t>
            </a:r>
            <a:r>
              <a:rPr kumimoji="0" lang="es-C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65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7E198EF-3097-455C-8511-E83A0AD7460A}"/>
              </a:ext>
            </a:extLst>
          </p:cNvPr>
          <p:cNvSpPr txBox="1"/>
          <p:nvPr/>
        </p:nvSpPr>
        <p:spPr>
          <a:xfrm>
            <a:off x="1246696" y="543408"/>
            <a:ext cx="609442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scores[4];</a:t>
            </a: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size =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(scores) /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(scores[0]);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read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 scores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size;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prompt for and get valid test score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 %d (0-100): 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 + 1);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(scores[i] &lt; 0 || scores[i] &gt; 100)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must be between 0 and 100\n"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 %d (0-100): 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 + 1);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7184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F996E24-42DB-485F-A3BE-D3D3C84676E2}"/>
              </a:ext>
            </a:extLst>
          </p:cNvPr>
          <p:cNvSpPr txBox="1"/>
          <p:nvPr/>
        </p:nvSpPr>
        <p:spPr>
          <a:xfrm>
            <a:off x="2745558" y="2161170"/>
            <a:ext cx="609442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calculate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mean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sum = 0;</a:t>
            </a: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size;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sum += scores[i];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mean = (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)sum / size;</a:t>
            </a:r>
          </a:p>
        </p:txBody>
      </p:sp>
    </p:spTree>
    <p:extLst>
      <p:ext uri="{BB962C8B-B14F-4D97-AF65-F5344CB8AC3E}">
        <p14:creationId xmlns:p14="http://schemas.microsoft.com/office/powerpoint/2010/main" val="2703052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663BE4A-E215-4F28-9840-8D66E6CDC6F7}"/>
              </a:ext>
            </a:extLst>
          </p:cNvPr>
          <p:cNvSpPr txBox="1"/>
          <p:nvPr/>
        </p:nvSpPr>
        <p:spPr>
          <a:xfrm>
            <a:off x="744718" y="1040844"/>
            <a:ext cx="859488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calculate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standard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deviation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sum squares of difference of each data point from mean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divide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by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- 1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take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square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root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sum_of_squared_differences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0;</a:t>
            </a: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size;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sum_of_squared_differences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+=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powf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(scores[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] - mean, 2);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stdev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sqrtf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sum_of_squared_differences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/ (size - 1));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94948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2CB1EAD-6AE8-48BF-95A7-F7AAD6136FF2}"/>
              </a:ext>
            </a:extLst>
          </p:cNvPr>
          <p:cNvSpPr txBox="1"/>
          <p:nvPr/>
        </p:nvSpPr>
        <p:spPr>
          <a:xfrm>
            <a:off x="3048786" y="1859339"/>
            <a:ext cx="609442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print test scores and stats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size;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%d: %d\n"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 + 1, scores[i]);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"Mean: %.2f\n"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mean);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"Standard 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Deviation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: %.2f\n"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stdev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70332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D943C6B-5B8D-477D-A612-C15873DFFD5A}"/>
              </a:ext>
            </a:extLst>
          </p:cNvPr>
          <p:cNvSpPr txBox="1"/>
          <p:nvPr/>
        </p:nvSpPr>
        <p:spPr>
          <a:xfrm>
            <a:off x="860197" y="565550"/>
            <a:ext cx="6094428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math.h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array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analysis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scores[4];</a:t>
            </a: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size =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 /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read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in scores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size; i++)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valid test score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score %d (0-100): 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(scores[i] &lt; 0 || scores[i] &gt; 100)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must be between 0 and 100\n"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score %d (0-100): 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calculate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mean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sum = 0;</a:t>
            </a:r>
          </a:p>
          <a:p>
            <a:r>
              <a:rPr lang="nn-NO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size; i++)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sum += scores[i];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mean = (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)sum / size;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6B8645F-DAC7-45D0-A1E4-D1449804077A}"/>
              </a:ext>
            </a:extLst>
          </p:cNvPr>
          <p:cNvSpPr txBox="1"/>
          <p:nvPr/>
        </p:nvSpPr>
        <p:spPr>
          <a:xfrm>
            <a:off x="5978951" y="1066582"/>
            <a:ext cx="6094428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calculate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standard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deviation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sum squares of difference of each data point from mean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divide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by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- 1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take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square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root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float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sum_of_squared_differences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size;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sum_of_squared_differences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+=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powf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(scores[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] - mean, 2);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float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stdev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sqrtf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sum_of_squared_differences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/ (size - 1));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print test scores and stats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size;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"Score %d: %d\n"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i + 1, scores[i]);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"Mean: %.2f\n"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mean);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"Standard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Deviation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: %.2f\n"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stdev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EXIT_SUCCESS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4498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768</Words>
  <Application>Microsoft Office PowerPoint</Application>
  <PresentationFormat>Panorámica</PresentationFormat>
  <Paragraphs>122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Cascadia Mono</vt:lpstr>
      <vt:lpstr>Tema de Office</vt:lpstr>
      <vt:lpstr>Processing an Array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 an Array </dc:title>
  <dc:creator>Jose Guillermo Guarnizo Marin</dc:creator>
  <cp:lastModifiedBy>Jose Guillermo Guarnizo Marin</cp:lastModifiedBy>
  <cp:revision>8</cp:revision>
  <dcterms:created xsi:type="dcterms:W3CDTF">2022-11-18T01:45:46Z</dcterms:created>
  <dcterms:modified xsi:type="dcterms:W3CDTF">2023-10-11T15:44:26Z</dcterms:modified>
</cp:coreProperties>
</file>