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26"/>
    <p:restoredTop sz="94618"/>
  </p:normalViewPr>
  <p:slideViewPr>
    <p:cSldViewPr snapToGrid="0" snapToObjects="1">
      <p:cViewPr varScale="1">
        <p:scale>
          <a:sx n="76" d="100"/>
          <a:sy n="76" d="100"/>
        </p:scale>
        <p:origin x="2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32949-0067-2F48-8CC1-F3E516E50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03C9CB-E0AF-814D-BE2E-A57993206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17DF1-D1A2-844E-A10D-F275B884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93F6E-B701-4247-BA1C-5028472B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E4F10-839E-B24B-BB9F-E83A7FB3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56216-5014-7F4E-8FDE-657B8E78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D25A8E-E65E-B54A-A0C3-D5C3384A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D234E6-5090-6746-BBF4-18A0814A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04C2CF-CF00-D941-9A5C-3124CF82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991E4-7832-8D47-93E0-6A08DADD0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0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5E55E0-F286-0449-9140-B166FDA8C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59EDFB-AF32-BB44-98A9-A3F3E615B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A42DD-6551-1849-8ECB-CEC47A55F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65524F-C2E7-9E4D-BAE6-4ECBEE47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5F0E17-FC50-A54E-9AA8-C630504DF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7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33177-CB26-9A4D-A303-15CE8028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2463E-30CE-4742-B4BB-0BF05F2C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EBE28B-E21C-6845-919A-578F641B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2C4787-7EDF-FA42-B060-33B9D9C3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42C34-A5E8-3F4E-8190-C4FB330E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420FD-B2C9-8E4A-8643-6F43D169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314247-EEEF-CB4C-BEC9-EB12ECCF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DEC95-1D53-CF40-98A0-96113910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E349EF-2529-A541-86A9-1564972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9B6B0-D853-EC47-BF9A-92971A0E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2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C0F31-2B5B-CC4A-AD50-08F437788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3BE47F-92FE-DF45-A125-314638F81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039D57-4C9C-204C-A494-D28DB5F6C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BB9F2-750A-1B4B-B25B-9B40EA553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7556E-34BE-234A-8256-285E8C47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CF807E-60F3-9E4A-ABE3-47FEE43F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4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7B62A-C403-9547-A767-A330B9BF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DD7D2-2DF5-9A4A-A223-AAC5D7C0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FEC9B-3B51-774F-A658-071A7F6CD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983771-C2EB-FC42-B6CB-4552794ED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513253-0808-1B47-9BC7-3959EF173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DC638C-460F-6A42-ABB4-5C40A15C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77818B-B15D-D64F-AD20-297DCB00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769565-C01F-364D-881B-FA6DE746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9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F0888-7E7F-9B49-B28E-6104A0047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B1ABE3-BFA4-D849-8905-35E25419B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56402C-118D-2C41-884C-E55DB6D8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AEFA77-2D76-6C4E-8457-C6EDE3D3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9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83443EF-1A5E-AF42-9018-6A3810317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4014E7-C544-C347-A84B-3D8563CE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FC2073B-E348-ED46-9E33-3F1DE258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A7119-BE4A-6849-B3E5-35A48CB4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EB2BA-FE8C-884E-A982-8A8790B3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1D488-DD7D-C647-B816-9FF6591D7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246569-6B5E-6B47-B978-A6DD4DAE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81B1F9-6C81-BA45-B988-9E10D0D7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039B6F-CE23-A84C-B5ED-EB20BDA6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64B311-5110-1849-AAF7-D285A167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6570AE-8F4A-854D-B108-816316B6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9C04A8-6C69-2545-9BCB-33EAC209D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2FCB76-E3E7-734C-9E0A-DDB4491A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9BC122-BA16-4743-901B-69A3D4DE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B6C8DC-7351-1F45-B175-F4828DBC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FBAB1B-9009-A643-925F-3032B730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C6C9E0-7E71-1346-B5A4-254FF1700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8B6FE2-D205-1345-B88E-94BD5674F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388E-5E49-1E49-828B-6F8176F8F528}" type="datetimeFigureOut">
              <a:rPr lang="en-US" smtClean="0"/>
              <a:t>7/26/20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84200-C042-1D41-B139-94AA54B4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33616B-2ADE-1845-B6CC-4BCE22191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6115-0007-C745-A7A2-54CE4D67F80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venturesquare.net/523096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hyperlink" Target="https://englishscienceprimary.blogspot.com/2018/02/" TargetMode="Externa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://forprimarykids.blogspot.com/2015/03/english-4th-giving-directions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riajesusbfe.blogspot.com/2010/04/giving-direction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E97821-5417-E648-8064-7585002FD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92E32E-BF0F-6440-BEC9-1F6440DE3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Asking for and giving directions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4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Imagen que contiene firmar, señal, exterior, texto&#10;&#10;Descripción generada automáticamente">
            <a:extLst>
              <a:ext uri="{FF2B5EF4-FFF2-40B4-BE49-F238E27FC236}">
                <a16:creationId xmlns:a16="http://schemas.microsoft.com/office/drawing/2014/main" id="{341EF7F9-8125-754C-BA0D-810F851088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558" r="15384" b="1"/>
          <a:stretch/>
        </p:blipFill>
        <p:spPr>
          <a:xfrm>
            <a:off x="81208" y="8971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AD9B05-8995-A342-8189-727830DF7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3" y="738620"/>
            <a:ext cx="5407159" cy="5322352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i="1" u="sng" dirty="0">
                <a:solidFill>
                  <a:srgbClr val="000000"/>
                </a:solidFill>
              </a:rPr>
              <a:t>Turn right or turn left</a:t>
            </a:r>
            <a:r>
              <a:rPr lang="en-US" sz="2000" dirty="0">
                <a:solidFill>
                  <a:srgbClr val="000000"/>
                </a:solidFill>
              </a:rPr>
              <a:t>: same as:   </a:t>
            </a:r>
            <a:r>
              <a:rPr lang="en-US" sz="2000" i="1" dirty="0">
                <a:solidFill>
                  <a:srgbClr val="000000"/>
                </a:solidFill>
              </a:rPr>
              <a:t>“take a left</a:t>
            </a:r>
            <a:r>
              <a:rPr lang="en-US" sz="2000" dirty="0">
                <a:solidFill>
                  <a:srgbClr val="000000"/>
                </a:solidFill>
              </a:rPr>
              <a:t>”  or  “</a:t>
            </a:r>
            <a:r>
              <a:rPr lang="en-US" sz="2000" i="1" dirty="0">
                <a:solidFill>
                  <a:srgbClr val="000000"/>
                </a:solidFill>
              </a:rPr>
              <a:t>take a left turn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 way of telling someone in which direction they should go.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i="1" u="sng" dirty="0">
                <a:solidFill>
                  <a:srgbClr val="000000"/>
                </a:solidFill>
              </a:rPr>
              <a:t>On your right /On your left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Describes the position of a particular place in relation to the person.</a:t>
            </a:r>
          </a:p>
        </p:txBody>
      </p:sp>
      <p:pic>
        <p:nvPicPr>
          <p:cNvPr id="7" name="Example 1" descr="Example 1">
            <a:hlinkClick r:id="" action="ppaction://media"/>
            <a:extLst>
              <a:ext uri="{FF2B5EF4-FFF2-40B4-BE49-F238E27FC236}">
                <a16:creationId xmlns:a16="http://schemas.microsoft.com/office/drawing/2014/main" id="{ACC7D426-DF41-D84A-AE0D-EB7F3A278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77126" y="1117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CBD38-B4BF-8642-B545-F6B81B28E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Just:  It`s a way of suggestion that what a person has to do is not difficult.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Right:  is used in three different ways.</a:t>
            </a:r>
          </a:p>
          <a:p>
            <a:r>
              <a:rPr lang="en-US" dirty="0"/>
              <a:t>“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go rig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ht</a:t>
            </a:r>
            <a:r>
              <a:rPr lang="en-US" dirty="0"/>
              <a:t>” means de same as “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turn right</a:t>
            </a:r>
            <a:r>
              <a:rPr lang="en-US" dirty="0"/>
              <a:t>” or “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take a right</a:t>
            </a:r>
            <a:r>
              <a:rPr lang="en-US" dirty="0"/>
              <a:t>”</a:t>
            </a:r>
          </a:p>
          <a:p>
            <a:r>
              <a:rPr lang="en-US" dirty="0"/>
              <a:t>”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Its not far away</a:t>
            </a:r>
            <a:r>
              <a:rPr lang="en-US" dirty="0"/>
              <a:t>” means “</a:t>
            </a: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it`s very easy to see</a:t>
            </a:r>
            <a:r>
              <a:rPr lang="en-US" dirty="0"/>
              <a:t>”.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Imagen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39764990-A7D7-984D-ABCF-D792E6DA9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499600" y="3911600"/>
            <a:ext cx="2303941" cy="1936750"/>
          </a:xfrm>
          <a:prstGeom prst="rect">
            <a:avLst/>
          </a:prstGeom>
        </p:spPr>
      </p:pic>
      <p:pic>
        <p:nvPicPr>
          <p:cNvPr id="7" name="Example 2" descr="Example 2">
            <a:hlinkClick r:id="" action="ppaction://media"/>
            <a:extLst>
              <a:ext uri="{FF2B5EF4-FFF2-40B4-BE49-F238E27FC236}">
                <a16:creationId xmlns:a16="http://schemas.microsoft.com/office/drawing/2014/main" id="{966BE1BE-7450-CF4D-8729-D7E2D0979C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82496" y="1984375"/>
            <a:ext cx="812800" cy="812800"/>
          </a:xfrm>
          <a:prstGeom prst="rect">
            <a:avLst/>
          </a:prstGeom>
        </p:spPr>
      </p:pic>
      <p:pic>
        <p:nvPicPr>
          <p:cNvPr id="8" name="Example 3" descr="Example 3">
            <a:hlinkClick r:id="" action="ppaction://media"/>
            <a:extLst>
              <a:ext uri="{FF2B5EF4-FFF2-40B4-BE49-F238E27FC236}">
                <a16:creationId xmlns:a16="http://schemas.microsoft.com/office/drawing/2014/main" id="{4D25D925-421A-C84D-AECB-60EDCCAA659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0229" y="53386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66FB2-2D48-5242-B0D5-86C88B49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152C96-2EC8-C349-88E7-B96CF91E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“</a:t>
            </a:r>
            <a:r>
              <a:rPr lang="en-US" dirty="0" err="1"/>
              <a:t>covent</a:t>
            </a:r>
            <a:r>
              <a:rPr lang="en-US" dirty="0"/>
              <a:t> garden will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just be right in front of you</a:t>
            </a:r>
            <a:r>
              <a:rPr lang="en-US" dirty="0"/>
              <a:t>”.  </a:t>
            </a:r>
          </a:p>
          <a:p>
            <a:r>
              <a:rPr lang="en-US" dirty="0"/>
              <a:t>You could also have said </a:t>
            </a:r>
          </a:p>
          <a:p>
            <a:r>
              <a:rPr lang="en-US" dirty="0"/>
              <a:t>“</a:t>
            </a:r>
            <a:r>
              <a:rPr lang="en-US" dirty="0" err="1"/>
              <a:t>covent</a:t>
            </a:r>
            <a:r>
              <a:rPr lang="en-US" dirty="0"/>
              <a:t> garden will 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be directly in front of you</a:t>
            </a:r>
            <a:r>
              <a:rPr lang="en-US" dirty="0"/>
              <a:t>” or </a:t>
            </a:r>
          </a:p>
          <a:p>
            <a:r>
              <a:rPr lang="en-US" dirty="0"/>
              <a:t>“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immediately in front of you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4" name="Example 4" descr="Example 4">
            <a:hlinkClick r:id="" action="ppaction://media"/>
            <a:extLst>
              <a:ext uri="{FF2B5EF4-FFF2-40B4-BE49-F238E27FC236}">
                <a16:creationId xmlns:a16="http://schemas.microsoft.com/office/drawing/2014/main" id="{CBEA999D-00CC-FB4D-86C3-7218C4995E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1163" y="43725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3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793B6C1-FD4D-324F-A9CC-604C7044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You won`t miss it = Its very easy to see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212A27-776E-224E-A1D8-1D8F4464D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6023" r="18260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2133B7-34FC-F24B-8AD2-77F023660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Example:  I was wondering if I could ask you how to get to the nearest tube station? 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Errr</a:t>
            </a:r>
            <a:r>
              <a:rPr lang="en-US" sz="2000" dirty="0">
                <a:solidFill>
                  <a:srgbClr val="000000"/>
                </a:solidFill>
              </a:rPr>
              <a:t>, you could use Holborn tube station, which is straight down Oxford street, turn right and keep going up Kingsway and you won`t miss it.  </a:t>
            </a:r>
          </a:p>
        </p:txBody>
      </p:sp>
      <p:pic>
        <p:nvPicPr>
          <p:cNvPr id="5" name="Example 5" descr="Example 5">
            <a:hlinkClick r:id="" action="ppaction://media"/>
            <a:extLst>
              <a:ext uri="{FF2B5EF4-FFF2-40B4-BE49-F238E27FC236}">
                <a16:creationId xmlns:a16="http://schemas.microsoft.com/office/drawing/2014/main" id="{DBE23472-A3BD-C548-AF15-B1BF5076B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4173" y="19329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3C583-F4D5-094C-BB37-E122ED9B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1892"/>
            <a:ext cx="10515600" cy="5595072"/>
          </a:xfrm>
        </p:spPr>
        <p:txBody>
          <a:bodyPr>
            <a:normAutofit/>
          </a:bodyPr>
          <a:lstStyle/>
          <a:p>
            <a:r>
              <a:rPr lang="en-US" dirty="0"/>
              <a:t>Keep going up </a:t>
            </a:r>
          </a:p>
          <a:p>
            <a:r>
              <a:rPr lang="en-US" dirty="0"/>
              <a:t>Is a good way of telling someone they will have to walk or drive for a while before they get to a certain point.</a:t>
            </a:r>
          </a:p>
          <a:p>
            <a:endParaRPr lang="en-US" dirty="0"/>
          </a:p>
          <a:p>
            <a:r>
              <a:rPr lang="en-US" dirty="0"/>
              <a:t>Which is correct: </a:t>
            </a:r>
          </a:p>
          <a:p>
            <a:r>
              <a:rPr lang="en-US" dirty="0"/>
              <a:t>“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the building is at your right</a:t>
            </a:r>
            <a:r>
              <a:rPr lang="en-US" dirty="0"/>
              <a:t>” or “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the building is on your right</a:t>
            </a:r>
            <a:r>
              <a:rPr lang="en-US" dirty="0"/>
              <a:t>”.</a:t>
            </a:r>
          </a:p>
          <a:p>
            <a:endParaRPr lang="en-US" dirty="0"/>
          </a:p>
          <a:p>
            <a:r>
              <a:rPr lang="en-US" dirty="0"/>
              <a:t>Which of these phrases means turn right:</a:t>
            </a:r>
          </a:p>
          <a:p>
            <a:r>
              <a:rPr lang="en-US" dirty="0"/>
              <a:t>“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go right to the end of the road</a:t>
            </a:r>
            <a:r>
              <a:rPr lang="en-US" dirty="0"/>
              <a:t>” or “</a:t>
            </a:r>
            <a:r>
              <a:rPr lang="en-US" i="1" u="sng" dirty="0">
                <a:solidFill>
                  <a:schemeClr val="accent6">
                    <a:lumMod val="75000"/>
                  </a:schemeClr>
                </a:solidFill>
              </a:rPr>
              <a:t>go right at the end of the road”</a:t>
            </a:r>
          </a:p>
        </p:txBody>
      </p:sp>
      <p:pic>
        <p:nvPicPr>
          <p:cNvPr id="5" name="Imagen 4" descr="Imagen que contiene señal, dibujo, reloj&#10;&#10;Descripción generada automáticamente">
            <a:extLst>
              <a:ext uri="{FF2B5EF4-FFF2-40B4-BE49-F238E27FC236}">
                <a16:creationId xmlns:a16="http://schemas.microsoft.com/office/drawing/2014/main" id="{4B9A4C0B-93A6-104E-AE76-154E5CC6A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87732" y="5198027"/>
            <a:ext cx="2895601" cy="151536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87F1C3-E849-3845-968F-FD07D19E19D5}"/>
              </a:ext>
            </a:extLst>
          </p:cNvPr>
          <p:cNvSpPr txBox="1"/>
          <p:nvPr/>
        </p:nvSpPr>
        <p:spPr>
          <a:xfrm>
            <a:off x="4191000" y="442595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mariajesusbfe.blogspot.com/2010/04/giving-directions.html"/>
              </a:rPr>
              <a:t>Esta foto</a:t>
            </a:r>
            <a:r>
              <a:rPr lang="en-US" sz="900"/>
              <a:t> de Autor desconocido está bajo licencia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813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241CE78-E385-C94C-B6EB-AFEF1F587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92400" y="0"/>
            <a:ext cx="6620934" cy="6858000"/>
          </a:xfrm>
        </p:spPr>
      </p:pic>
      <p:pic>
        <p:nvPicPr>
          <p:cNvPr id="6" name="howto_ask_directions_ex1" descr="howto_ask_directions_ex1">
            <a:hlinkClick r:id="" action="ppaction://media"/>
            <a:extLst>
              <a:ext uri="{FF2B5EF4-FFF2-40B4-BE49-F238E27FC236}">
                <a16:creationId xmlns:a16="http://schemas.microsoft.com/office/drawing/2014/main" id="{53C8467C-1850-6B45-9336-B55AA4272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780" y="50831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58123B-AB85-BA4F-8A22-62445C02D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742" y="0"/>
            <a:ext cx="7568262" cy="7112639"/>
          </a:xfrm>
        </p:spPr>
      </p:pic>
    </p:spTree>
    <p:extLst>
      <p:ext uri="{BB962C8B-B14F-4D97-AF65-F5344CB8AC3E}">
        <p14:creationId xmlns:p14="http://schemas.microsoft.com/office/powerpoint/2010/main" val="1823926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309</Words>
  <Application>Microsoft Macintosh PowerPoint</Application>
  <PresentationFormat>Panorámica</PresentationFormat>
  <Paragraphs>32</Paragraphs>
  <Slides>8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Asking for and giving directions</vt:lpstr>
      <vt:lpstr>Presentación de PowerPoint</vt:lpstr>
      <vt:lpstr>Presentación de PowerPoint</vt:lpstr>
      <vt:lpstr>Presentación de PowerPoint</vt:lpstr>
      <vt:lpstr>You won`t miss it = Its very easy to see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for and giving directions</dc:title>
  <dc:creator>Elizabeth Rodriguez</dc:creator>
  <cp:lastModifiedBy>Elizabeth Rodriguez</cp:lastModifiedBy>
  <cp:revision>5</cp:revision>
  <cp:lastPrinted>2020-07-27T03:43:00Z</cp:lastPrinted>
  <dcterms:created xsi:type="dcterms:W3CDTF">2020-07-27T03:26:52Z</dcterms:created>
  <dcterms:modified xsi:type="dcterms:W3CDTF">2020-07-27T05:19:45Z</dcterms:modified>
</cp:coreProperties>
</file>