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7/21/2020</a:t>
            </a:fld>
            <a:endParaRPr lang="en-US" sz="1600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7/21/2020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7/21/2020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7/21/2020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7/21/2020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7/21/2020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7/21/2020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7/21/2020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7/21/2020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7/21/2020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7/21/2020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ACDF6120-F1F0-4C60-9FE9-39AC71A9C79D}" type="datetimeFigureOut">
              <a:rPr lang="en-US" smtClean="0"/>
              <a:pPr eaLnBrk="1" latinLnBrk="0" hangingPunct="1"/>
              <a:t>7/21/2020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‹Nº›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ransmission_Control_Protocol" TargetMode="External"/><Relationship Id="rId2" Type="http://schemas.openxmlformats.org/officeDocument/2006/relationships/hyperlink" Target="https://en.wikipedia.org/wiki/Cyclic_Redundancy_Check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331722" y="2135317"/>
            <a:ext cx="4664393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b="1" spc="4" dirty="0" smtClean="0">
                <a:latin typeface="Times New Roman"/>
                <a:cs typeface="Times New Roman"/>
              </a:rPr>
              <a:t>“</a:t>
            </a:r>
            <a:r>
              <a:rPr sz="4000" b="1" spc="0" dirty="0" smtClean="0">
                <a:latin typeface="Times New Roman"/>
                <a:cs typeface="Times New Roman"/>
              </a:rPr>
              <a:t>T</a:t>
            </a:r>
            <a:r>
              <a:rPr sz="4000" b="1" spc="4" dirty="0" smtClean="0">
                <a:latin typeface="Times New Roman"/>
                <a:cs typeface="Times New Roman"/>
              </a:rPr>
              <a:t>o</a:t>
            </a:r>
            <a:r>
              <a:rPr sz="4000" b="1" spc="0" dirty="0" smtClean="0">
                <a:latin typeface="Times New Roman"/>
                <a:cs typeface="Times New Roman"/>
              </a:rPr>
              <a:t>p</a:t>
            </a:r>
            <a:r>
              <a:rPr sz="4000" b="1" spc="14" dirty="0" smtClean="0">
                <a:latin typeface="Times New Roman"/>
                <a:cs typeface="Times New Roman"/>
              </a:rPr>
              <a:t>-</a:t>
            </a:r>
            <a:r>
              <a:rPr sz="4000" b="1" spc="0" dirty="0" smtClean="0">
                <a:latin typeface="Times New Roman"/>
                <a:cs typeface="Times New Roman"/>
              </a:rPr>
              <a:t>Down</a:t>
            </a:r>
            <a:r>
              <a:rPr sz="4000" b="1" spc="-382" dirty="0" smtClean="0">
                <a:latin typeface="Times New Roman"/>
                <a:cs typeface="Times New Roman"/>
              </a:rPr>
              <a:t> </a:t>
            </a:r>
            <a:r>
              <a:rPr sz="4000" b="1" spc="0" dirty="0" smtClean="0">
                <a:latin typeface="Times New Roman"/>
                <a:cs typeface="Times New Roman"/>
              </a:rPr>
              <a:t>Netwo</a:t>
            </a:r>
            <a:r>
              <a:rPr sz="4000" b="1" spc="9" dirty="0" smtClean="0">
                <a:latin typeface="Times New Roman"/>
                <a:cs typeface="Times New Roman"/>
              </a:rPr>
              <a:t>r</a:t>
            </a:r>
            <a:r>
              <a:rPr sz="4000" b="1" spc="0" dirty="0" smtClean="0">
                <a:latin typeface="Times New Roman"/>
                <a:cs typeface="Times New Roman"/>
              </a:rPr>
              <a:t>k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6846" y="2135317"/>
            <a:ext cx="1804772" cy="532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b="1" spc="0" dirty="0" smtClean="0">
                <a:latin typeface="Times New Roman"/>
                <a:cs typeface="Times New Roman"/>
              </a:rPr>
              <a:t>D</a:t>
            </a:r>
            <a:r>
              <a:rPr sz="4000" b="1" spc="9" dirty="0" smtClean="0">
                <a:latin typeface="Times New Roman"/>
                <a:cs typeface="Times New Roman"/>
              </a:rPr>
              <a:t>e</a:t>
            </a:r>
            <a:r>
              <a:rPr sz="4000" b="1" spc="0" dirty="0" smtClean="0">
                <a:latin typeface="Times New Roman"/>
                <a:cs typeface="Times New Roman"/>
              </a:rPr>
              <a:t>s</a:t>
            </a:r>
            <a:r>
              <a:rPr sz="4000" b="1" spc="14" dirty="0" smtClean="0">
                <a:latin typeface="Times New Roman"/>
                <a:cs typeface="Times New Roman"/>
              </a:rPr>
              <a:t>i</a:t>
            </a:r>
            <a:r>
              <a:rPr sz="4000" b="1" spc="19" dirty="0" smtClean="0">
                <a:latin typeface="Times New Roman"/>
                <a:cs typeface="Times New Roman"/>
              </a:rPr>
              <a:t>g</a:t>
            </a:r>
            <a:r>
              <a:rPr sz="4000" b="1" spc="4" dirty="0" smtClean="0">
                <a:latin typeface="Times New Roman"/>
                <a:cs typeface="Times New Roman"/>
              </a:rPr>
              <a:t>n”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55263" y="3478215"/>
            <a:ext cx="1634915" cy="5328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80"/>
              </a:lnSpc>
              <a:spcBef>
                <a:spcPts val="209"/>
              </a:spcBef>
            </a:pPr>
            <a:r>
              <a:rPr sz="40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Tema 9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4303" y="4478594"/>
            <a:ext cx="6525260" cy="494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Desa</a:t>
            </a:r>
            <a:r>
              <a:rPr sz="2400" b="1" spc="4" dirty="0" smtClean="0">
                <a:solidFill>
                  <a:srgbClr val="0070C0"/>
                </a:solidFill>
                <a:latin typeface="Times New Roman"/>
                <a:cs typeface="Times New Roman"/>
              </a:rPr>
              <a:t>rroll</a:t>
            </a:r>
            <a:r>
              <a:rPr sz="24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o</a:t>
            </a:r>
            <a:r>
              <a:rPr sz="2400" b="1" spc="-9" dirty="0" smtClean="0">
                <a:solidFill>
                  <a:srgbClr val="0070C0"/>
                </a:solidFill>
                <a:latin typeface="Times New Roman"/>
                <a:cs typeface="Times New Roman"/>
              </a:rPr>
              <a:t> d</a:t>
            </a:r>
            <a:r>
              <a:rPr sz="24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b="1" spc="-9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s-CO" sz="2400" b="1" dirty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400" b="1" spc="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b="1" spc="4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tr</a:t>
            </a:r>
            <a:r>
              <a:rPr sz="2400" b="1" spc="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b="1" spc="4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t</a:t>
            </a:r>
            <a:r>
              <a:rPr sz="2400" b="1" spc="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eg</a:t>
            </a:r>
            <a:r>
              <a:rPr sz="2400" b="1" spc="4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400" b="1" spc="-9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400" b="1" spc="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400" b="1" spc="-34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de </a:t>
            </a:r>
            <a:r>
              <a:rPr lang="es-CO" sz="24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400" b="1" spc="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es</a:t>
            </a:r>
            <a:r>
              <a:rPr sz="2400" b="1" spc="4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ti</a:t>
            </a:r>
            <a:r>
              <a:rPr sz="2400" b="1" spc="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ón</a:t>
            </a:r>
            <a:r>
              <a:rPr lang="es-CO" sz="24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de red</a:t>
            </a:r>
            <a:endParaRPr sz="2400" b="1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35123" y="5968776"/>
            <a:ext cx="3856705" cy="203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5"/>
              </a:lnSpc>
              <a:spcBef>
                <a:spcPts val="76"/>
              </a:spcBef>
            </a:pPr>
            <a:r>
              <a:rPr sz="1400" spc="0" dirty="0" smtClean="0">
                <a:latin typeface="Times New Roman"/>
                <a:cs typeface="Times New Roman"/>
              </a:rPr>
              <a:t>C</a:t>
            </a:r>
            <a:r>
              <a:rPr sz="1400" spc="4" dirty="0" smtClean="0">
                <a:latin typeface="Times New Roman"/>
                <a:cs typeface="Times New Roman"/>
              </a:rPr>
              <a:t>op</a:t>
            </a:r>
            <a:r>
              <a:rPr sz="1400" spc="-39" dirty="0" smtClean="0">
                <a:latin typeface="Times New Roman"/>
                <a:cs typeface="Times New Roman"/>
              </a:rPr>
              <a:t>y</a:t>
            </a:r>
            <a:r>
              <a:rPr sz="1400" spc="0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igh</a:t>
            </a:r>
            <a:r>
              <a:rPr sz="1400" spc="0" dirty="0" smtClean="0">
                <a:latin typeface="Times New Roman"/>
                <a:cs typeface="Times New Roman"/>
              </a:rPr>
              <a:t>t</a:t>
            </a:r>
            <a:r>
              <a:rPr sz="1400" spc="-19" dirty="0" smtClean="0">
                <a:latin typeface="Times New Roman"/>
                <a:cs typeface="Times New Roman"/>
              </a:rPr>
              <a:t> </a:t>
            </a:r>
            <a:r>
              <a:rPr sz="1400" spc="4" dirty="0" smtClean="0">
                <a:latin typeface="Times New Roman"/>
                <a:cs typeface="Times New Roman"/>
              </a:rPr>
              <a:t>20</a:t>
            </a:r>
            <a:r>
              <a:rPr sz="1400" spc="-4" dirty="0" smtClean="0">
                <a:latin typeface="Times New Roman"/>
                <a:cs typeface="Times New Roman"/>
              </a:rPr>
              <a:t>1</a:t>
            </a:r>
            <a:r>
              <a:rPr lang="es-CO" sz="1400" spc="-4" dirty="0" smtClean="0">
                <a:latin typeface="Times New Roman"/>
                <a:cs typeface="Times New Roman"/>
              </a:rPr>
              <a:t>1</a:t>
            </a:r>
            <a:r>
              <a:rPr sz="1400" spc="-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C</a:t>
            </a:r>
            <a:r>
              <a:rPr sz="1400" spc="4" dirty="0" smtClean="0">
                <a:latin typeface="Times New Roman"/>
                <a:cs typeface="Times New Roman"/>
              </a:rPr>
              <a:t>is</a:t>
            </a:r>
            <a:r>
              <a:rPr sz="1400" spc="-9" dirty="0" smtClean="0">
                <a:latin typeface="Times New Roman"/>
                <a:cs typeface="Times New Roman"/>
              </a:rPr>
              <a:t>c</a:t>
            </a:r>
            <a:r>
              <a:rPr sz="1400" spc="0" dirty="0" smtClean="0">
                <a:latin typeface="Times New Roman"/>
                <a:cs typeface="Times New Roman"/>
              </a:rPr>
              <a:t>o</a:t>
            </a:r>
            <a:r>
              <a:rPr sz="1400" spc="-1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Pre</a:t>
            </a:r>
            <a:r>
              <a:rPr sz="1400" spc="4" dirty="0" smtClean="0">
                <a:latin typeface="Times New Roman"/>
                <a:cs typeface="Times New Roman"/>
              </a:rPr>
              <a:t>s</a:t>
            </a:r>
            <a:r>
              <a:rPr sz="1400" spc="0" dirty="0" smtClean="0">
                <a:latin typeface="Times New Roman"/>
                <a:cs typeface="Times New Roman"/>
              </a:rPr>
              <a:t>s</a:t>
            </a:r>
            <a:r>
              <a:rPr sz="1400" spc="-9" dirty="0" smtClean="0">
                <a:latin typeface="Times New Roman"/>
                <a:cs typeface="Times New Roman"/>
              </a:rPr>
              <a:t> </a:t>
            </a:r>
            <a:r>
              <a:rPr sz="1400" spc="0" dirty="0" smtClean="0">
                <a:latin typeface="Times New Roman"/>
                <a:cs typeface="Times New Roman"/>
              </a:rPr>
              <a:t>&amp; P</a:t>
            </a:r>
            <a:r>
              <a:rPr sz="1400" spc="-14" dirty="0" smtClean="0">
                <a:latin typeface="Times New Roman"/>
                <a:cs typeface="Times New Roman"/>
              </a:rPr>
              <a:t>r</a:t>
            </a:r>
            <a:r>
              <a:rPr sz="1400" spc="4" dirty="0" smtClean="0">
                <a:latin typeface="Times New Roman"/>
                <a:cs typeface="Times New Roman"/>
              </a:rPr>
              <a:t>is</a:t>
            </a:r>
            <a:r>
              <a:rPr sz="1400" spc="-9" dirty="0" smtClean="0">
                <a:latin typeface="Times New Roman"/>
                <a:cs typeface="Times New Roman"/>
              </a:rPr>
              <a:t>c</a:t>
            </a:r>
            <a:r>
              <a:rPr sz="1400" spc="4" dirty="0" smtClean="0">
                <a:latin typeface="Times New Roman"/>
                <a:cs typeface="Times New Roman"/>
              </a:rPr>
              <a:t>i</a:t>
            </a:r>
            <a:r>
              <a:rPr sz="1400" spc="-4" dirty="0" smtClean="0">
                <a:latin typeface="Times New Roman"/>
                <a:cs typeface="Times New Roman"/>
              </a:rPr>
              <a:t>l</a:t>
            </a:r>
            <a:r>
              <a:rPr sz="1400" spc="4" dirty="0" smtClean="0">
                <a:latin typeface="Times New Roman"/>
                <a:cs typeface="Times New Roman"/>
              </a:rPr>
              <a:t>l</a:t>
            </a:r>
            <a:r>
              <a:rPr sz="1400" spc="0" dirty="0" smtClean="0">
                <a:latin typeface="Times New Roman"/>
                <a:cs typeface="Times New Roman"/>
              </a:rPr>
              <a:t>a</a:t>
            </a:r>
            <a:r>
              <a:rPr sz="1400" spc="-25" dirty="0" smtClean="0">
                <a:latin typeface="Times New Roman"/>
                <a:cs typeface="Times New Roman"/>
              </a:rPr>
              <a:t> </a:t>
            </a:r>
            <a:r>
              <a:rPr sz="1400" spc="-19" dirty="0" smtClean="0">
                <a:latin typeface="Times New Roman"/>
                <a:cs typeface="Times New Roman"/>
              </a:rPr>
              <a:t>O</a:t>
            </a:r>
            <a:r>
              <a:rPr sz="1400" spc="4" dirty="0" smtClean="0">
                <a:latin typeface="Times New Roman"/>
                <a:cs typeface="Times New Roman"/>
              </a:rPr>
              <a:t>pp</a:t>
            </a:r>
            <a:r>
              <a:rPr sz="1400" spc="0" dirty="0" smtClean="0">
                <a:latin typeface="Times New Roman"/>
                <a:cs typeface="Times New Roman"/>
              </a:rPr>
              <a:t>e</a:t>
            </a:r>
            <a:r>
              <a:rPr sz="1400" spc="4" dirty="0" smtClean="0">
                <a:latin typeface="Times New Roman"/>
                <a:cs typeface="Times New Roman"/>
              </a:rPr>
              <a:t>n</a:t>
            </a:r>
            <a:r>
              <a:rPr sz="1400" spc="9" dirty="0" smtClean="0">
                <a:latin typeface="Times New Roman"/>
                <a:cs typeface="Times New Roman"/>
              </a:rPr>
              <a:t>h</a:t>
            </a:r>
            <a:r>
              <a:rPr sz="1400" spc="-9" dirty="0" smtClean="0">
                <a:latin typeface="Times New Roman"/>
                <a:cs typeface="Times New Roman"/>
              </a:rPr>
              <a:t>e</a:t>
            </a:r>
            <a:r>
              <a:rPr sz="1400" spc="4" dirty="0" smtClean="0">
                <a:latin typeface="Times New Roman"/>
                <a:cs typeface="Times New Roman"/>
              </a:rPr>
              <a:t>i</a:t>
            </a:r>
            <a:r>
              <a:rPr sz="1400" spc="-50" dirty="0" smtClean="0">
                <a:latin typeface="Times New Roman"/>
                <a:cs typeface="Times New Roman"/>
              </a:rPr>
              <a:t>m</a:t>
            </a:r>
            <a:r>
              <a:rPr sz="1400" spc="0" dirty="0" smtClean="0">
                <a:latin typeface="Times New Roman"/>
                <a:cs typeface="Times New Roman"/>
              </a:rPr>
              <a:t>er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516126" y="543333"/>
            <a:ext cx="445437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Gesti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es-CO" sz="4400" spc="-9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uentas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4540" y="1664155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5552" y="1664155"/>
            <a:ext cx="6553597" cy="20982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H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14" dirty="0" smtClean="0">
                <a:latin typeface="Times New Roman"/>
                <a:cs typeface="Times New Roman"/>
              </a:rPr>
              <a:t>c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g</a:t>
            </a:r>
            <a:r>
              <a:rPr sz="3200" spc="0" dirty="0" smtClean="0">
                <a:latin typeface="Times New Roman"/>
                <a:cs typeface="Times New Roman"/>
              </a:rPr>
              <a:t>uimi</a:t>
            </a:r>
            <a:r>
              <a:rPr sz="3200" spc="-14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o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1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uso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-25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 red </a:t>
            </a:r>
            <a:r>
              <a:rPr sz="3200" spc="-4" dirty="0" smtClean="0">
                <a:latin typeface="Times New Roman"/>
                <a:cs typeface="Times New Roman"/>
              </a:rPr>
              <a:t>p</a:t>
            </a:r>
            <a:r>
              <a:rPr sz="3200" spc="1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endParaRPr sz="3200" dirty="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p</a:t>
            </a:r>
            <a:r>
              <a:rPr sz="3200" spc="0" dirty="0" smtClean="0">
                <a:latin typeface="Times New Roman"/>
                <a:cs typeface="Times New Roman"/>
              </a:rPr>
              <a:t>arta</a:t>
            </a:r>
            <a:r>
              <a:rPr sz="3200" spc="-1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os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e i</a:t>
            </a:r>
            <a:r>
              <a:rPr sz="3200" spc="-1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divid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14" dirty="0" smtClean="0">
                <a:latin typeface="Times New Roman"/>
                <a:cs typeface="Times New Roman"/>
              </a:rPr>
              <a:t>a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-9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en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endParaRPr sz="3200" dirty="0">
              <a:latin typeface="Times New Roman"/>
              <a:cs typeface="Times New Roman"/>
            </a:endParaRPr>
          </a:p>
          <a:p>
            <a:pPr marL="12700" marR="27587">
              <a:lnSpc>
                <a:spcPct val="95825"/>
              </a:lnSpc>
              <a:spcBef>
                <a:spcPts val="954"/>
              </a:spcBef>
            </a:pPr>
            <a:r>
              <a:rPr sz="3200" spc="0" dirty="0" smtClean="0">
                <a:latin typeface="Times New Roman"/>
                <a:cs typeface="Times New Roman"/>
              </a:rPr>
              <a:t>Facilit</a:t>
            </a:r>
            <a:r>
              <a:rPr sz="3200" spc="-1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la </a:t>
            </a:r>
            <a:r>
              <a:rPr sz="3200" spc="-4" dirty="0" smtClean="0">
                <a:latin typeface="Times New Roman"/>
                <a:cs typeface="Times New Roman"/>
              </a:rPr>
              <a:t>f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ct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ac</a:t>
            </a:r>
            <a:r>
              <a:rPr sz="3200" spc="0" dirty="0" smtClean="0">
                <a:latin typeface="Times New Roman"/>
                <a:cs typeface="Times New Roman"/>
              </a:rPr>
              <a:t>ión</a:t>
            </a:r>
            <a:r>
              <a:rPr sz="3200" spc="-5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ba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1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l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uso</a:t>
            </a:r>
            <a:endParaRPr sz="3200" dirty="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964"/>
              </a:spcBef>
            </a:pP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nc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19" dirty="0" smtClean="0">
                <a:latin typeface="Times New Roman"/>
                <a:cs typeface="Times New Roman"/>
              </a:rPr>
              <a:t>n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rar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 </a:t>
            </a:r>
            <a:r>
              <a:rPr sz="3200" spc="-4" dirty="0" smtClean="0">
                <a:latin typeface="Times New Roman"/>
                <a:cs typeface="Times New Roman"/>
              </a:rPr>
              <a:t>qu</a:t>
            </a:r>
            <a:r>
              <a:rPr sz="3200" spc="0" dirty="0" smtClean="0">
                <a:latin typeface="Times New Roman"/>
                <a:cs typeface="Times New Roman"/>
              </a:rPr>
              <a:t>e 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-4" dirty="0" smtClean="0">
                <a:latin typeface="Times New Roman"/>
                <a:cs typeface="Times New Roman"/>
              </a:rPr>
              <a:t>b</a:t>
            </a:r>
            <a:r>
              <a:rPr sz="3200" spc="9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4" dirty="0" smtClean="0">
                <a:latin typeface="Times New Roman"/>
                <a:cs typeface="Times New Roman"/>
              </a:rPr>
              <a:t>an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o m</a:t>
            </a:r>
            <a:r>
              <a:rPr sz="3200" spc="-14" dirty="0" smtClean="0">
                <a:latin typeface="Times New Roman"/>
                <a:cs typeface="Times New Roman"/>
              </a:rPr>
              <a:t>á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4540" y="2740353"/>
            <a:ext cx="228853" cy="1022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5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5552" y="3816297"/>
            <a:ext cx="144325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rec</a:t>
            </a:r>
            <a:r>
              <a:rPr sz="3200" spc="19" dirty="0" smtClean="0">
                <a:latin typeface="Times New Roman"/>
                <a:cs typeface="Times New Roman"/>
              </a:rPr>
              <a:t>u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sos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49779" y="3816297"/>
            <a:ext cx="47055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35627" y="3816297"/>
            <a:ext cx="56129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los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2215" y="3816297"/>
            <a:ext cx="67238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q</a:t>
            </a:r>
            <a:r>
              <a:rPr sz="3200" spc="-1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98061" y="3816297"/>
            <a:ext cx="148607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b</a:t>
            </a:r>
            <a:r>
              <a:rPr sz="3200" spc="0" dirty="0" smtClean="0">
                <a:latin typeface="Times New Roman"/>
                <a:cs typeface="Times New Roman"/>
              </a:rPr>
              <a:t>erí</a:t>
            </a:r>
            <a:r>
              <a:rPr sz="3200" spc="-1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96153" y="3816297"/>
            <a:ext cx="76638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usa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10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27" y="4330341"/>
            <a:ext cx="373024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96316" y="619533"/>
            <a:ext cx="832637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Component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-3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para</a:t>
            </a:r>
            <a:r>
              <a:rPr sz="4400" spc="-2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esti</a:t>
            </a:r>
            <a:r>
              <a:rPr sz="4400" spc="-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026" y="1600200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514" y="1600200"/>
            <a:ext cx="7539939" cy="49639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Un 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Dis</a:t>
            </a:r>
            <a:r>
              <a:rPr sz="2800" b="1" spc="-14" dirty="0" smtClean="0">
                <a:solidFill>
                  <a:srgbClr val="0070C0"/>
                </a:solidFill>
                <a:latin typeface="Times New Roman"/>
                <a:cs typeface="Times New Roman"/>
              </a:rPr>
              <a:t>p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ositivo</a:t>
            </a:r>
            <a:r>
              <a:rPr sz="28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9" dirty="0" smtClean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800" b="1" spc="4" dirty="0" smtClean="0">
                <a:solidFill>
                  <a:srgbClr val="0070C0"/>
                </a:solidFill>
                <a:latin typeface="Times New Roman"/>
                <a:cs typeface="Times New Roman"/>
              </a:rPr>
              <a:t>es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tio</a:t>
            </a:r>
            <a:r>
              <a:rPr sz="2800" b="1" spc="-14" dirty="0" smtClean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ado</a:t>
            </a:r>
            <a:r>
              <a:rPr sz="28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es un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n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endParaRPr sz="2800" dirty="0">
              <a:latin typeface="Times New Roman"/>
              <a:cs typeface="Times New Roman"/>
            </a:endParaRPr>
          </a:p>
          <a:p>
            <a:pPr marL="15747" marR="661514">
              <a:lnSpc>
                <a:spcPct val="100041"/>
              </a:lnSpc>
            </a:pPr>
            <a:r>
              <a:rPr sz="2800" spc="0" dirty="0" smtClean="0">
                <a:latin typeface="Times New Roman"/>
                <a:cs typeface="Times New Roman"/>
              </a:rPr>
              <a:t>la red q</a:t>
            </a:r>
            <a:r>
              <a:rPr sz="2800" spc="-1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ec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 alm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1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9" dirty="0" smtClean="0">
                <a:latin typeface="Times New Roman"/>
                <a:cs typeface="Times New Roman"/>
              </a:rPr>
              <a:t>f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ma</a:t>
            </a:r>
            <a:r>
              <a:rPr sz="2800" spc="0" dirty="0" smtClean="0">
                <a:latin typeface="Times New Roman"/>
                <a:cs typeface="Times New Roman"/>
              </a:rPr>
              <a:t>ci</a:t>
            </a:r>
            <a:r>
              <a:rPr sz="2800" spc="-14" dirty="0" smtClean="0">
                <a:latin typeface="Times New Roman"/>
                <a:cs typeface="Times New Roman"/>
              </a:rPr>
              <a:t>ó</a:t>
            </a:r>
            <a:r>
              <a:rPr sz="2800" spc="0" dirty="0" smtClean="0">
                <a:latin typeface="Times New Roman"/>
                <a:cs typeface="Times New Roman"/>
              </a:rPr>
              <a:t>n de gest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ón</a:t>
            </a:r>
            <a:endParaRPr sz="2800" dirty="0">
              <a:latin typeface="Times New Roman"/>
              <a:cs typeface="Times New Roman"/>
            </a:endParaRPr>
          </a:p>
          <a:p>
            <a:pPr marL="15747" marR="326663" indent="-3047">
              <a:lnSpc>
                <a:spcPct val="99658"/>
              </a:lnSpc>
              <a:spcBef>
                <a:spcPts val="798"/>
              </a:spcBef>
            </a:pPr>
            <a:r>
              <a:rPr sz="2800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Un </a:t>
            </a:r>
            <a:r>
              <a:rPr sz="2800" b="1" spc="4" dirty="0" smtClean="0">
                <a:solidFill>
                  <a:srgbClr val="0070C0"/>
                </a:solidFill>
                <a:latin typeface="Times New Roman"/>
                <a:cs typeface="Times New Roman"/>
              </a:rPr>
              <a:t>A</a:t>
            </a:r>
            <a:r>
              <a:rPr sz="2800" b="1" spc="-4" dirty="0" smtClean="0">
                <a:solidFill>
                  <a:srgbClr val="0070C0"/>
                </a:solidFill>
                <a:latin typeface="Times New Roman"/>
                <a:cs typeface="Times New Roman"/>
              </a:rPr>
              <a:t>g</a:t>
            </a:r>
            <a:r>
              <a:rPr sz="2800" b="1" spc="14" dirty="0" smtClean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b="1" spc="-14" dirty="0" smtClean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te</a:t>
            </a:r>
            <a:r>
              <a:rPr sz="28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es un</a:t>
            </a:r>
            <a:r>
              <a:rPr sz="2800" spc="-9" dirty="0" smtClean="0">
                <a:latin typeface="Times New Roman"/>
                <a:cs typeface="Times New Roman"/>
              </a:rPr>
              <a:t> s</a:t>
            </a:r>
            <a:r>
              <a:rPr sz="2800" spc="0" dirty="0" smtClean="0">
                <a:latin typeface="Times New Roman"/>
                <a:cs typeface="Times New Roman"/>
              </a:rPr>
              <a:t>oft</a:t>
            </a:r>
            <a:r>
              <a:rPr sz="2800" spc="-4" dirty="0" smtClean="0">
                <a:latin typeface="Times New Roman"/>
                <a:cs typeface="Times New Roman"/>
              </a:rPr>
              <a:t>w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-4" dirty="0" smtClean="0">
                <a:latin typeface="Times New Roman"/>
                <a:cs typeface="Times New Roman"/>
              </a:rPr>
              <a:t>g</a:t>
            </a:r>
            <a:r>
              <a:rPr sz="2800" spc="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st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ón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ed </a:t>
            </a:r>
            <a:r>
              <a:rPr sz="2800" spc="4" dirty="0" smtClean="0">
                <a:latin typeface="Times New Roman"/>
                <a:cs typeface="Times New Roman"/>
              </a:rPr>
              <a:t>qu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es</a:t>
            </a:r>
            <a:r>
              <a:rPr sz="2800" spc="4" dirty="0" smtClean="0">
                <a:latin typeface="Times New Roman"/>
                <a:cs typeface="Times New Roman"/>
              </a:rPr>
              <a:t>id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 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di</a:t>
            </a:r>
            <a:r>
              <a:rPr sz="2800" spc="-4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osit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vo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g</a:t>
            </a:r>
            <a:r>
              <a:rPr sz="2800" spc="1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st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on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-4" dirty="0" smtClean="0">
                <a:latin typeface="Times New Roman"/>
                <a:cs typeface="Times New Roman"/>
              </a:rPr>
              <a:t>do</a:t>
            </a:r>
            <a:endParaRPr sz="2800" dirty="0">
              <a:latin typeface="Times New Roman"/>
              <a:cs typeface="Times New Roman"/>
            </a:endParaRPr>
          </a:p>
          <a:p>
            <a:pPr marL="15747" marR="288476" indent="-3047">
              <a:lnSpc>
                <a:spcPct val="99849"/>
              </a:lnSpc>
              <a:spcBef>
                <a:spcPts val="825"/>
              </a:spcBef>
            </a:pPr>
            <a:r>
              <a:rPr sz="2800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Un</a:t>
            </a:r>
            <a:r>
              <a:rPr sz="2800" spc="9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4" dirty="0" smtClean="0">
                <a:solidFill>
                  <a:srgbClr val="0070C0"/>
                </a:solidFill>
                <a:latin typeface="Times New Roman"/>
                <a:cs typeface="Times New Roman"/>
              </a:rPr>
              <a:t>S</a:t>
            </a:r>
            <a:r>
              <a:rPr sz="2800" b="1" spc="-14" dirty="0" smtClean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st</a:t>
            </a:r>
            <a:r>
              <a:rPr sz="2800" b="1" spc="-14" dirty="0" smtClean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ma</a:t>
            </a:r>
            <a:r>
              <a:rPr sz="2800" b="1" spc="-14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4" dirty="0" smtClean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b="1" spc="-14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Gest</a:t>
            </a:r>
            <a:r>
              <a:rPr sz="2800" b="1" spc="-14" dirty="0" smtClean="0">
                <a:solidFill>
                  <a:srgbClr val="0070C0"/>
                </a:solidFill>
                <a:latin typeface="Times New Roman"/>
                <a:cs typeface="Times New Roman"/>
              </a:rPr>
              <a:t>i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ón</a:t>
            </a:r>
            <a:r>
              <a:rPr sz="2800" b="1" spc="-14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-4" dirty="0" smtClean="0">
                <a:solidFill>
                  <a:srgbClr val="0070C0"/>
                </a:solidFill>
                <a:latin typeface="Times New Roman"/>
                <a:cs typeface="Times New Roman"/>
              </a:rPr>
              <a:t>d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e</a:t>
            </a:r>
            <a:r>
              <a:rPr sz="2800" b="1" spc="-14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Red </a:t>
            </a:r>
            <a:r>
              <a:rPr sz="2800" b="1" spc="-9" dirty="0" smtClean="0">
                <a:solidFill>
                  <a:srgbClr val="0070C0"/>
                </a:solidFill>
                <a:latin typeface="Times New Roman"/>
                <a:cs typeface="Times New Roman"/>
              </a:rPr>
              <a:t>(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N</a:t>
            </a:r>
            <a:r>
              <a:rPr sz="2800" b="1" spc="-9" dirty="0" smtClean="0">
                <a:solidFill>
                  <a:srgbClr val="0070C0"/>
                </a:solidFill>
                <a:latin typeface="Times New Roman"/>
                <a:cs typeface="Times New Roman"/>
              </a:rPr>
              <a:t>M</a:t>
            </a:r>
            <a:r>
              <a:rPr sz="2800" b="1" spc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S) </a:t>
            </a:r>
            <a:r>
              <a:rPr sz="2800" spc="0" dirty="0" smtClean="0">
                <a:latin typeface="Times New Roman"/>
                <a:cs typeface="Times New Roman"/>
              </a:rPr>
              <a:t>ej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uta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li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ac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on</a:t>
            </a:r>
            <a:r>
              <a:rPr sz="2800" spc="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p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14" dirty="0" smtClean="0">
                <a:latin typeface="Times New Roman"/>
                <a:cs typeface="Times New Roman"/>
              </a:rPr>
              <a:t>e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p</a:t>
            </a:r>
            <a:r>
              <a:rPr sz="2800" spc="4" dirty="0" smtClean="0">
                <a:latin typeface="Times New Roman"/>
                <a:cs typeface="Times New Roman"/>
              </a:rPr>
              <a:t>le</a:t>
            </a:r>
            <a:r>
              <a:rPr sz="2800" spc="-4" dirty="0" smtClean="0">
                <a:latin typeface="Times New Roman"/>
                <a:cs typeface="Times New Roman"/>
              </a:rPr>
              <a:t>g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os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 </a:t>
            </a:r>
            <a:r>
              <a:rPr sz="2800" spc="4" dirty="0" smtClean="0">
                <a:latin typeface="Times New Roman"/>
                <a:cs typeface="Times New Roman"/>
              </a:rPr>
              <a:t>ge</a:t>
            </a:r>
            <a:r>
              <a:rPr sz="2800" spc="0" dirty="0" smtClean="0">
                <a:latin typeface="Times New Roman"/>
                <a:cs typeface="Times New Roman"/>
              </a:rPr>
              <a:t>sti</a:t>
            </a:r>
            <a:r>
              <a:rPr sz="2800" spc="-9" dirty="0" smtClean="0">
                <a:latin typeface="Times New Roman"/>
                <a:cs typeface="Times New Roman"/>
              </a:rPr>
              <a:t>ó</a:t>
            </a:r>
            <a:r>
              <a:rPr sz="2800" spc="0" dirty="0" smtClean="0">
                <a:latin typeface="Times New Roman"/>
                <a:cs typeface="Times New Roman"/>
              </a:rPr>
              <a:t>n,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m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ito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ear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 c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-1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olar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di</a:t>
            </a:r>
            <a:r>
              <a:rPr sz="2800" spc="-4" dirty="0" smtClean="0">
                <a:latin typeface="Times New Roman"/>
                <a:cs typeface="Times New Roman"/>
              </a:rPr>
              <a:t>sp</a:t>
            </a:r>
            <a:r>
              <a:rPr sz="2800" spc="0" dirty="0" smtClean="0">
                <a:latin typeface="Times New Roman"/>
                <a:cs typeface="Times New Roman"/>
              </a:rPr>
              <a:t>ositi</a:t>
            </a:r>
            <a:r>
              <a:rPr sz="2800" spc="-4" dirty="0" smtClean="0">
                <a:latin typeface="Times New Roman"/>
                <a:cs typeface="Times New Roman"/>
              </a:rPr>
              <a:t>v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4" dirty="0" smtClean="0">
                <a:latin typeface="Times New Roman"/>
                <a:cs typeface="Times New Roman"/>
              </a:rPr>
              <a:t>ge</a:t>
            </a:r>
            <a:r>
              <a:rPr sz="2800" spc="0" dirty="0" smtClean="0">
                <a:latin typeface="Times New Roman"/>
                <a:cs typeface="Times New Roman"/>
              </a:rPr>
              <a:t>sti</a:t>
            </a:r>
            <a:r>
              <a:rPr sz="2800" spc="-9" dirty="0" smtClean="0">
                <a:latin typeface="Times New Roman"/>
                <a:cs typeface="Times New Roman"/>
              </a:rPr>
              <a:t>o</a:t>
            </a:r>
            <a:r>
              <a:rPr sz="2800" spc="-4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dos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 c</a:t>
            </a:r>
            <a:r>
              <a:rPr sz="2800" spc="-14" dirty="0" smtClean="0">
                <a:latin typeface="Times New Roman"/>
                <a:cs typeface="Times New Roman"/>
              </a:rPr>
              <a:t>o</a:t>
            </a:r>
            <a:r>
              <a:rPr sz="2800" spc="14" dirty="0" smtClean="0">
                <a:latin typeface="Times New Roman"/>
                <a:cs typeface="Times New Roman"/>
              </a:rPr>
              <a:t>m</a:t>
            </a: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car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 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os ag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ntes</a:t>
            </a:r>
            <a:endParaRPr sz="2800" dirty="0">
              <a:latin typeface="Times New Roman"/>
              <a:cs typeface="Times New Roman"/>
            </a:endParaRPr>
          </a:p>
          <a:p>
            <a:pPr marR="12700" algn="r">
              <a:lnSpc>
                <a:spcPct val="95825"/>
              </a:lnSpc>
              <a:spcBef>
                <a:spcPts val="480"/>
              </a:spcBef>
            </a:pPr>
            <a:endParaRPr lang="es-CO" sz="2000" spc="0" dirty="0" smtClean="0">
              <a:latin typeface="Times New Roman"/>
              <a:cs typeface="Times New Roman"/>
            </a:endParaRPr>
          </a:p>
          <a:p>
            <a:pPr marR="12700" algn="r">
              <a:lnSpc>
                <a:spcPct val="95825"/>
              </a:lnSpc>
              <a:spcBef>
                <a:spcPts val="480"/>
              </a:spcBef>
            </a:pPr>
            <a:endParaRPr lang="es-CO" sz="2000" dirty="0">
              <a:latin typeface="Times New Roman"/>
              <a:cs typeface="Times New Roman"/>
            </a:endParaRPr>
          </a:p>
          <a:p>
            <a:pPr marR="12700" algn="r">
              <a:lnSpc>
                <a:spcPct val="95825"/>
              </a:lnSpc>
              <a:spcBef>
                <a:spcPts val="48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9</a:t>
            </a:r>
            <a:r>
              <a:rPr sz="2000" spc="4" dirty="0" smtClean="0">
                <a:latin typeface="Times New Roman"/>
                <a:cs typeface="Times New Roman"/>
              </a:rPr>
              <a:t>-</a:t>
            </a:r>
            <a:r>
              <a:rPr sz="2000" spc="0" dirty="0" smtClean="0">
                <a:latin typeface="Times New Roman"/>
                <a:cs typeface="Times New Roman"/>
              </a:rPr>
              <a:t>11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4026" y="2971801"/>
            <a:ext cx="228853" cy="614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4026" y="4014069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object 244"/>
          <p:cNvSpPr/>
          <p:nvPr/>
        </p:nvSpPr>
        <p:spPr>
          <a:xfrm>
            <a:off x="2286000" y="2840990"/>
            <a:ext cx="155575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350770" y="2889250"/>
            <a:ext cx="0" cy="410210"/>
          </a:xfrm>
          <a:custGeom>
            <a:avLst/>
            <a:gdLst/>
            <a:ahLst/>
            <a:cxnLst/>
            <a:rect l="l" t="t" r="r" b="b"/>
            <a:pathLst>
              <a:path h="410210">
                <a:moveTo>
                  <a:pt x="0" y="0"/>
                </a:moveTo>
                <a:lnTo>
                  <a:pt x="0" y="410210"/>
                </a:lnTo>
              </a:path>
            </a:pathLst>
          </a:custGeom>
          <a:ln w="254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080895" y="3253104"/>
            <a:ext cx="478790" cy="45720"/>
          </a:xfrm>
          <a:custGeom>
            <a:avLst/>
            <a:gdLst/>
            <a:ahLst/>
            <a:cxnLst/>
            <a:rect l="l" t="t" r="r" b="b"/>
            <a:pathLst>
              <a:path w="478790" h="45720">
                <a:moveTo>
                  <a:pt x="0" y="45720"/>
                </a:moveTo>
                <a:lnTo>
                  <a:pt x="431165" y="45720"/>
                </a:lnTo>
                <a:lnTo>
                  <a:pt x="478790" y="0"/>
                </a:lnTo>
                <a:lnTo>
                  <a:pt x="4699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080895" y="3253104"/>
            <a:ext cx="478790" cy="45720"/>
          </a:xfrm>
          <a:custGeom>
            <a:avLst/>
            <a:gdLst/>
            <a:ahLst/>
            <a:cxnLst/>
            <a:rect l="l" t="t" r="r" b="b"/>
            <a:pathLst>
              <a:path w="478790" h="45720">
                <a:moveTo>
                  <a:pt x="0" y="45720"/>
                </a:moveTo>
                <a:lnTo>
                  <a:pt x="431165" y="45720"/>
                </a:lnTo>
                <a:lnTo>
                  <a:pt x="478790" y="0"/>
                </a:lnTo>
                <a:lnTo>
                  <a:pt x="4699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080895" y="3253104"/>
            <a:ext cx="478790" cy="45720"/>
          </a:xfrm>
          <a:custGeom>
            <a:avLst/>
            <a:gdLst/>
            <a:ahLst/>
            <a:cxnLst/>
            <a:rect l="l" t="t" r="r" b="b"/>
            <a:pathLst>
              <a:path w="478790" h="45720">
                <a:moveTo>
                  <a:pt x="0" y="45720"/>
                </a:moveTo>
                <a:lnTo>
                  <a:pt x="46990" y="0"/>
                </a:lnTo>
                <a:lnTo>
                  <a:pt x="478790" y="0"/>
                </a:lnTo>
                <a:lnTo>
                  <a:pt x="431165" y="45720"/>
                </a:lnTo>
                <a:lnTo>
                  <a:pt x="0" y="45720"/>
                </a:lnTo>
                <a:close/>
              </a:path>
            </a:pathLst>
          </a:custGeom>
          <a:ln w="3559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991995" y="3679190"/>
            <a:ext cx="608330" cy="118110"/>
          </a:xfrm>
          <a:custGeom>
            <a:avLst/>
            <a:gdLst/>
            <a:ahLst/>
            <a:cxnLst/>
            <a:rect l="l" t="t" r="r" b="b"/>
            <a:pathLst>
              <a:path w="608330" h="118110">
                <a:moveTo>
                  <a:pt x="0" y="118110"/>
                </a:moveTo>
                <a:lnTo>
                  <a:pt x="608330" y="118110"/>
                </a:lnTo>
                <a:lnTo>
                  <a:pt x="608330" y="0"/>
                </a:lnTo>
                <a:lnTo>
                  <a:pt x="0" y="0"/>
                </a:lnTo>
                <a:lnTo>
                  <a:pt x="0" y="118110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991995" y="3679825"/>
            <a:ext cx="608330" cy="116839"/>
          </a:xfrm>
          <a:custGeom>
            <a:avLst/>
            <a:gdLst/>
            <a:ahLst/>
            <a:cxnLst/>
            <a:rect l="l" t="t" r="r" b="b"/>
            <a:pathLst>
              <a:path w="608330" h="116839">
                <a:moveTo>
                  <a:pt x="0" y="116839"/>
                </a:moveTo>
                <a:lnTo>
                  <a:pt x="608330" y="116839"/>
                </a:lnTo>
                <a:lnTo>
                  <a:pt x="608330" y="0"/>
                </a:lnTo>
                <a:lnTo>
                  <a:pt x="0" y="0"/>
                </a:lnTo>
                <a:lnTo>
                  <a:pt x="0" y="116839"/>
                </a:lnTo>
                <a:close/>
              </a:path>
            </a:pathLst>
          </a:custGeom>
          <a:ln w="3554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991995" y="3615690"/>
            <a:ext cx="672465" cy="63500"/>
          </a:xfrm>
          <a:custGeom>
            <a:avLst/>
            <a:gdLst/>
            <a:ahLst/>
            <a:cxnLst/>
            <a:rect l="l" t="t" r="r" b="b"/>
            <a:pathLst>
              <a:path w="672465" h="63500">
                <a:moveTo>
                  <a:pt x="0" y="63500"/>
                </a:moveTo>
                <a:lnTo>
                  <a:pt x="608330" y="63500"/>
                </a:lnTo>
                <a:lnTo>
                  <a:pt x="672465" y="0"/>
                </a:lnTo>
                <a:lnTo>
                  <a:pt x="64135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991995" y="3615690"/>
            <a:ext cx="672465" cy="63500"/>
          </a:xfrm>
          <a:custGeom>
            <a:avLst/>
            <a:gdLst/>
            <a:ahLst/>
            <a:cxnLst/>
            <a:rect l="l" t="t" r="r" b="b"/>
            <a:pathLst>
              <a:path w="672465" h="63500">
                <a:moveTo>
                  <a:pt x="0" y="63500"/>
                </a:moveTo>
                <a:lnTo>
                  <a:pt x="608330" y="63500"/>
                </a:lnTo>
                <a:lnTo>
                  <a:pt x="672465" y="0"/>
                </a:lnTo>
                <a:lnTo>
                  <a:pt x="64135" y="0"/>
                </a:lnTo>
                <a:lnTo>
                  <a:pt x="0" y="6350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991995" y="3615690"/>
            <a:ext cx="672465" cy="63500"/>
          </a:xfrm>
          <a:custGeom>
            <a:avLst/>
            <a:gdLst/>
            <a:ahLst/>
            <a:cxnLst/>
            <a:rect l="l" t="t" r="r" b="b"/>
            <a:pathLst>
              <a:path w="672465" h="63500">
                <a:moveTo>
                  <a:pt x="0" y="63500"/>
                </a:moveTo>
                <a:lnTo>
                  <a:pt x="64135" y="0"/>
                </a:lnTo>
                <a:lnTo>
                  <a:pt x="672465" y="0"/>
                </a:lnTo>
                <a:lnTo>
                  <a:pt x="608330" y="63500"/>
                </a:lnTo>
                <a:lnTo>
                  <a:pt x="0" y="63500"/>
                </a:lnTo>
                <a:close/>
              </a:path>
            </a:pathLst>
          </a:custGeom>
          <a:ln w="3559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420620" y="3733164"/>
            <a:ext cx="146050" cy="0"/>
          </a:xfrm>
          <a:custGeom>
            <a:avLst/>
            <a:gdLst/>
            <a:ahLst/>
            <a:cxnLst/>
            <a:rect l="l" t="t" r="r" b="b"/>
            <a:pathLst>
              <a:path w="146050">
                <a:moveTo>
                  <a:pt x="0" y="0"/>
                </a:moveTo>
                <a:lnTo>
                  <a:pt x="146050" y="0"/>
                </a:lnTo>
              </a:path>
            </a:pathLst>
          </a:custGeom>
          <a:ln w="114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600960" y="3615690"/>
            <a:ext cx="64134" cy="180975"/>
          </a:xfrm>
          <a:custGeom>
            <a:avLst/>
            <a:gdLst/>
            <a:ahLst/>
            <a:cxnLst/>
            <a:rect l="l" t="t" r="r" b="b"/>
            <a:pathLst>
              <a:path w="64134" h="180975">
                <a:moveTo>
                  <a:pt x="0" y="180975"/>
                </a:moveTo>
                <a:lnTo>
                  <a:pt x="64134" y="113665"/>
                </a:lnTo>
                <a:lnTo>
                  <a:pt x="64134" y="0"/>
                </a:lnTo>
                <a:lnTo>
                  <a:pt x="0" y="63500"/>
                </a:lnTo>
                <a:lnTo>
                  <a:pt x="0" y="180975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604135" y="3619500"/>
            <a:ext cx="64134" cy="180975"/>
          </a:xfrm>
          <a:custGeom>
            <a:avLst/>
            <a:gdLst/>
            <a:ahLst/>
            <a:cxnLst/>
            <a:rect l="l" t="t" r="r" b="b"/>
            <a:pathLst>
              <a:path w="64134" h="180975">
                <a:moveTo>
                  <a:pt x="0" y="180975"/>
                </a:moveTo>
                <a:lnTo>
                  <a:pt x="64134" y="113664"/>
                </a:lnTo>
                <a:lnTo>
                  <a:pt x="64134" y="0"/>
                </a:lnTo>
                <a:lnTo>
                  <a:pt x="0" y="63500"/>
                </a:lnTo>
                <a:lnTo>
                  <a:pt x="0" y="180975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604135" y="3619500"/>
            <a:ext cx="64134" cy="180975"/>
          </a:xfrm>
          <a:custGeom>
            <a:avLst/>
            <a:gdLst/>
            <a:ahLst/>
            <a:cxnLst/>
            <a:rect l="l" t="t" r="r" b="b"/>
            <a:pathLst>
              <a:path w="64134" h="180975">
                <a:moveTo>
                  <a:pt x="0" y="180975"/>
                </a:moveTo>
                <a:lnTo>
                  <a:pt x="64134" y="113664"/>
                </a:lnTo>
                <a:lnTo>
                  <a:pt x="64134" y="0"/>
                </a:lnTo>
                <a:lnTo>
                  <a:pt x="0" y="63500"/>
                </a:lnTo>
                <a:lnTo>
                  <a:pt x="0" y="180975"/>
                </a:lnTo>
                <a:close/>
              </a:path>
            </a:pathLst>
          </a:custGeom>
          <a:ln w="341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995805" y="3782695"/>
            <a:ext cx="536575" cy="88900"/>
          </a:xfrm>
          <a:custGeom>
            <a:avLst/>
            <a:gdLst/>
            <a:ahLst/>
            <a:cxnLst/>
            <a:rect l="l" t="t" r="r" b="b"/>
            <a:pathLst>
              <a:path w="536575" h="88900">
                <a:moveTo>
                  <a:pt x="0" y="88899"/>
                </a:moveTo>
                <a:lnTo>
                  <a:pt x="468630" y="88899"/>
                </a:lnTo>
                <a:lnTo>
                  <a:pt x="536575" y="0"/>
                </a:lnTo>
                <a:lnTo>
                  <a:pt x="67944" y="0"/>
                </a:lnTo>
                <a:lnTo>
                  <a:pt x="0" y="8889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995805" y="3782695"/>
            <a:ext cx="536575" cy="88900"/>
          </a:xfrm>
          <a:custGeom>
            <a:avLst/>
            <a:gdLst/>
            <a:ahLst/>
            <a:cxnLst/>
            <a:rect l="l" t="t" r="r" b="b"/>
            <a:pathLst>
              <a:path w="536575" h="88900">
                <a:moveTo>
                  <a:pt x="0" y="88899"/>
                </a:moveTo>
                <a:lnTo>
                  <a:pt x="468630" y="88899"/>
                </a:lnTo>
                <a:lnTo>
                  <a:pt x="536575" y="0"/>
                </a:lnTo>
                <a:lnTo>
                  <a:pt x="67944" y="0"/>
                </a:lnTo>
                <a:lnTo>
                  <a:pt x="0" y="88899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995805" y="3782695"/>
            <a:ext cx="536575" cy="88900"/>
          </a:xfrm>
          <a:custGeom>
            <a:avLst/>
            <a:gdLst/>
            <a:ahLst/>
            <a:cxnLst/>
            <a:rect l="l" t="t" r="r" b="b"/>
            <a:pathLst>
              <a:path w="536575" h="88900">
                <a:moveTo>
                  <a:pt x="0" y="88899"/>
                </a:moveTo>
                <a:lnTo>
                  <a:pt x="67944" y="0"/>
                </a:lnTo>
                <a:lnTo>
                  <a:pt x="536575" y="0"/>
                </a:lnTo>
                <a:lnTo>
                  <a:pt x="468630" y="88899"/>
                </a:lnTo>
                <a:lnTo>
                  <a:pt x="0" y="88899"/>
                </a:lnTo>
                <a:close/>
              </a:path>
            </a:pathLst>
          </a:custGeom>
          <a:ln w="3557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465070" y="3782695"/>
            <a:ext cx="67944" cy="106680"/>
          </a:xfrm>
          <a:custGeom>
            <a:avLst/>
            <a:gdLst/>
            <a:ahLst/>
            <a:cxnLst/>
            <a:rect l="l" t="t" r="r" b="b"/>
            <a:pathLst>
              <a:path w="67944" h="106679">
                <a:moveTo>
                  <a:pt x="0" y="106679"/>
                </a:moveTo>
                <a:lnTo>
                  <a:pt x="67944" y="31749"/>
                </a:lnTo>
                <a:lnTo>
                  <a:pt x="67944" y="0"/>
                </a:lnTo>
                <a:lnTo>
                  <a:pt x="0" y="88899"/>
                </a:lnTo>
                <a:lnTo>
                  <a:pt x="0" y="10667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465070" y="3782695"/>
            <a:ext cx="67944" cy="106680"/>
          </a:xfrm>
          <a:custGeom>
            <a:avLst/>
            <a:gdLst/>
            <a:ahLst/>
            <a:cxnLst/>
            <a:rect l="l" t="t" r="r" b="b"/>
            <a:pathLst>
              <a:path w="67944" h="106679">
                <a:moveTo>
                  <a:pt x="0" y="106679"/>
                </a:moveTo>
                <a:lnTo>
                  <a:pt x="67944" y="31749"/>
                </a:lnTo>
                <a:lnTo>
                  <a:pt x="67944" y="0"/>
                </a:lnTo>
                <a:lnTo>
                  <a:pt x="0" y="88899"/>
                </a:lnTo>
                <a:lnTo>
                  <a:pt x="0" y="106679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465070" y="3782695"/>
            <a:ext cx="67944" cy="106680"/>
          </a:xfrm>
          <a:custGeom>
            <a:avLst/>
            <a:gdLst/>
            <a:ahLst/>
            <a:cxnLst/>
            <a:rect l="l" t="t" r="r" b="b"/>
            <a:pathLst>
              <a:path w="67944" h="106679">
                <a:moveTo>
                  <a:pt x="0" y="106679"/>
                </a:moveTo>
                <a:lnTo>
                  <a:pt x="67944" y="31749"/>
                </a:lnTo>
                <a:lnTo>
                  <a:pt x="67944" y="0"/>
                </a:lnTo>
                <a:lnTo>
                  <a:pt x="0" y="88899"/>
                </a:lnTo>
                <a:lnTo>
                  <a:pt x="0" y="106679"/>
                </a:lnTo>
                <a:close/>
              </a:path>
            </a:pathLst>
          </a:custGeom>
          <a:ln w="3445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95805" y="3880485"/>
            <a:ext cx="468630" cy="0"/>
          </a:xfrm>
          <a:custGeom>
            <a:avLst/>
            <a:gdLst/>
            <a:ahLst/>
            <a:cxnLst/>
            <a:rect l="l" t="t" r="r" b="b"/>
            <a:pathLst>
              <a:path w="468630">
                <a:moveTo>
                  <a:pt x="0" y="0"/>
                </a:moveTo>
                <a:lnTo>
                  <a:pt x="468630" y="0"/>
                </a:lnTo>
              </a:path>
            </a:pathLst>
          </a:custGeom>
          <a:ln w="19055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95805" y="3880485"/>
            <a:ext cx="468630" cy="0"/>
          </a:xfrm>
          <a:custGeom>
            <a:avLst/>
            <a:gdLst/>
            <a:ahLst/>
            <a:cxnLst/>
            <a:rect l="l" t="t" r="r" b="b"/>
            <a:pathLst>
              <a:path w="468630">
                <a:moveTo>
                  <a:pt x="0" y="0"/>
                </a:moveTo>
                <a:lnTo>
                  <a:pt x="468630" y="0"/>
                </a:lnTo>
              </a:path>
            </a:pathLst>
          </a:custGeom>
          <a:ln w="19055">
            <a:solidFill>
              <a:srgbClr val="B7B79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993900" y="3880485"/>
            <a:ext cx="472439" cy="0"/>
          </a:xfrm>
          <a:custGeom>
            <a:avLst/>
            <a:gdLst/>
            <a:ahLst/>
            <a:cxnLst/>
            <a:rect l="l" t="t" r="r" b="b"/>
            <a:pathLst>
              <a:path w="472439">
                <a:moveTo>
                  <a:pt x="0" y="0"/>
                </a:moveTo>
                <a:lnTo>
                  <a:pt x="472439" y="0"/>
                </a:lnTo>
              </a:path>
            </a:pathLst>
          </a:custGeom>
          <a:ln w="22616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084070" y="3615690"/>
            <a:ext cx="482600" cy="49530"/>
          </a:xfrm>
          <a:custGeom>
            <a:avLst/>
            <a:gdLst/>
            <a:ahLst/>
            <a:cxnLst/>
            <a:rect l="l" t="t" r="r" b="b"/>
            <a:pathLst>
              <a:path w="482600" h="49530">
                <a:moveTo>
                  <a:pt x="0" y="49530"/>
                </a:moveTo>
                <a:lnTo>
                  <a:pt x="434975" y="49530"/>
                </a:lnTo>
                <a:lnTo>
                  <a:pt x="482600" y="0"/>
                </a:lnTo>
                <a:lnTo>
                  <a:pt x="5080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084070" y="3615690"/>
            <a:ext cx="482600" cy="49530"/>
          </a:xfrm>
          <a:custGeom>
            <a:avLst/>
            <a:gdLst/>
            <a:ahLst/>
            <a:cxnLst/>
            <a:rect l="l" t="t" r="r" b="b"/>
            <a:pathLst>
              <a:path w="482600" h="49530">
                <a:moveTo>
                  <a:pt x="0" y="49530"/>
                </a:moveTo>
                <a:lnTo>
                  <a:pt x="434975" y="49530"/>
                </a:lnTo>
                <a:lnTo>
                  <a:pt x="482600" y="0"/>
                </a:lnTo>
                <a:lnTo>
                  <a:pt x="50800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084070" y="3615690"/>
            <a:ext cx="482600" cy="49530"/>
          </a:xfrm>
          <a:custGeom>
            <a:avLst/>
            <a:gdLst/>
            <a:ahLst/>
            <a:cxnLst/>
            <a:rect l="l" t="t" r="r" b="b"/>
            <a:pathLst>
              <a:path w="482600" h="49530">
                <a:moveTo>
                  <a:pt x="0" y="49530"/>
                </a:moveTo>
                <a:lnTo>
                  <a:pt x="50800" y="0"/>
                </a:lnTo>
                <a:lnTo>
                  <a:pt x="482600" y="0"/>
                </a:lnTo>
                <a:lnTo>
                  <a:pt x="434975" y="49530"/>
                </a:lnTo>
                <a:lnTo>
                  <a:pt x="0" y="49530"/>
                </a:lnTo>
                <a:close/>
              </a:path>
            </a:pathLst>
          </a:custGeom>
          <a:ln w="355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080895" y="3299460"/>
            <a:ext cx="431165" cy="355600"/>
          </a:xfrm>
          <a:custGeom>
            <a:avLst/>
            <a:gdLst/>
            <a:ahLst/>
            <a:cxnLst/>
            <a:rect l="l" t="t" r="r" b="b"/>
            <a:pathLst>
              <a:path w="431165" h="355600">
                <a:moveTo>
                  <a:pt x="0" y="355600"/>
                </a:moveTo>
                <a:lnTo>
                  <a:pt x="431165" y="355600"/>
                </a:lnTo>
                <a:lnTo>
                  <a:pt x="431165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080895" y="3299460"/>
            <a:ext cx="431165" cy="355600"/>
          </a:xfrm>
          <a:custGeom>
            <a:avLst/>
            <a:gdLst/>
            <a:ahLst/>
            <a:cxnLst/>
            <a:rect l="l" t="t" r="r" b="b"/>
            <a:pathLst>
              <a:path w="431165" h="355600">
                <a:moveTo>
                  <a:pt x="0" y="355600"/>
                </a:moveTo>
                <a:lnTo>
                  <a:pt x="431165" y="355600"/>
                </a:lnTo>
                <a:lnTo>
                  <a:pt x="431165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ln w="3495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118360" y="3345179"/>
            <a:ext cx="356869" cy="273685"/>
          </a:xfrm>
          <a:custGeom>
            <a:avLst/>
            <a:gdLst/>
            <a:ahLst/>
            <a:cxnLst/>
            <a:rect l="l" t="t" r="r" b="b"/>
            <a:pathLst>
              <a:path w="356869" h="273685">
                <a:moveTo>
                  <a:pt x="0" y="273685"/>
                </a:moveTo>
                <a:lnTo>
                  <a:pt x="356869" y="273685"/>
                </a:lnTo>
                <a:lnTo>
                  <a:pt x="356869" y="0"/>
                </a:lnTo>
                <a:lnTo>
                  <a:pt x="0" y="0"/>
                </a:lnTo>
                <a:lnTo>
                  <a:pt x="0" y="2736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118360" y="3345179"/>
            <a:ext cx="356869" cy="273685"/>
          </a:xfrm>
          <a:custGeom>
            <a:avLst/>
            <a:gdLst/>
            <a:ahLst/>
            <a:cxnLst/>
            <a:rect l="l" t="t" r="r" b="b"/>
            <a:pathLst>
              <a:path w="356869" h="273685">
                <a:moveTo>
                  <a:pt x="0" y="273685"/>
                </a:moveTo>
                <a:lnTo>
                  <a:pt x="356869" y="273685"/>
                </a:lnTo>
                <a:lnTo>
                  <a:pt x="356869" y="0"/>
                </a:lnTo>
                <a:lnTo>
                  <a:pt x="0" y="0"/>
                </a:lnTo>
                <a:lnTo>
                  <a:pt x="0" y="273685"/>
                </a:lnTo>
                <a:close/>
              </a:path>
            </a:pathLst>
          </a:custGeom>
          <a:ln w="350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512060" y="3253104"/>
            <a:ext cx="46989" cy="401320"/>
          </a:xfrm>
          <a:custGeom>
            <a:avLst/>
            <a:gdLst/>
            <a:ahLst/>
            <a:cxnLst/>
            <a:rect l="l" t="t" r="r" b="b"/>
            <a:pathLst>
              <a:path w="46989" h="401320">
                <a:moveTo>
                  <a:pt x="0" y="401320"/>
                </a:moveTo>
                <a:lnTo>
                  <a:pt x="46989" y="351790"/>
                </a:lnTo>
                <a:lnTo>
                  <a:pt x="46989" y="0"/>
                </a:lnTo>
                <a:lnTo>
                  <a:pt x="0" y="45720"/>
                </a:lnTo>
                <a:lnTo>
                  <a:pt x="0" y="40132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512060" y="3253104"/>
            <a:ext cx="46989" cy="401320"/>
          </a:xfrm>
          <a:custGeom>
            <a:avLst/>
            <a:gdLst/>
            <a:ahLst/>
            <a:cxnLst/>
            <a:rect l="l" t="t" r="r" b="b"/>
            <a:pathLst>
              <a:path w="46989" h="401320">
                <a:moveTo>
                  <a:pt x="0" y="401320"/>
                </a:moveTo>
                <a:lnTo>
                  <a:pt x="46989" y="351790"/>
                </a:lnTo>
                <a:lnTo>
                  <a:pt x="46989" y="0"/>
                </a:lnTo>
                <a:lnTo>
                  <a:pt x="0" y="45720"/>
                </a:lnTo>
                <a:lnTo>
                  <a:pt x="0" y="401320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512060" y="3253104"/>
            <a:ext cx="46989" cy="401320"/>
          </a:xfrm>
          <a:custGeom>
            <a:avLst/>
            <a:gdLst/>
            <a:ahLst/>
            <a:cxnLst/>
            <a:rect l="l" t="t" r="r" b="b"/>
            <a:pathLst>
              <a:path w="46989" h="401320">
                <a:moveTo>
                  <a:pt x="0" y="401320"/>
                </a:moveTo>
                <a:lnTo>
                  <a:pt x="46989" y="351790"/>
                </a:lnTo>
                <a:lnTo>
                  <a:pt x="46989" y="0"/>
                </a:lnTo>
                <a:lnTo>
                  <a:pt x="0" y="45720"/>
                </a:lnTo>
                <a:lnTo>
                  <a:pt x="0" y="401320"/>
                </a:lnTo>
                <a:close/>
              </a:path>
            </a:pathLst>
          </a:custGeom>
          <a:ln w="3401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514215" y="2233929"/>
            <a:ext cx="155575" cy="15773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579620" y="2287270"/>
            <a:ext cx="0" cy="1227454"/>
          </a:xfrm>
          <a:custGeom>
            <a:avLst/>
            <a:gdLst/>
            <a:ahLst/>
            <a:cxnLst/>
            <a:rect l="l" t="t" r="r" b="b"/>
            <a:pathLst>
              <a:path h="1227454">
                <a:moveTo>
                  <a:pt x="0" y="0"/>
                </a:moveTo>
                <a:lnTo>
                  <a:pt x="0" y="1227454"/>
                </a:lnTo>
              </a:path>
            </a:pathLst>
          </a:custGeom>
          <a:ln w="254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4566920" y="372364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25400" y="0"/>
                </a:lnTo>
              </a:path>
            </a:pathLst>
          </a:custGeom>
          <a:ln w="254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4179570" y="3569970"/>
            <a:ext cx="789939" cy="279399"/>
          </a:xfrm>
          <a:custGeom>
            <a:avLst/>
            <a:gdLst/>
            <a:ahLst/>
            <a:cxnLst/>
            <a:rect l="l" t="t" r="r" b="b"/>
            <a:pathLst>
              <a:path w="789939" h="279400">
                <a:moveTo>
                  <a:pt x="789939" y="139699"/>
                </a:moveTo>
                <a:lnTo>
                  <a:pt x="788669" y="128269"/>
                </a:lnTo>
                <a:lnTo>
                  <a:pt x="784859" y="116839"/>
                </a:lnTo>
                <a:lnTo>
                  <a:pt x="758825" y="85089"/>
                </a:lnTo>
                <a:lnTo>
                  <a:pt x="730884" y="66039"/>
                </a:lnTo>
                <a:lnTo>
                  <a:pt x="695325" y="48259"/>
                </a:lnTo>
                <a:lnTo>
                  <a:pt x="652144" y="33654"/>
                </a:lnTo>
                <a:lnTo>
                  <a:pt x="603250" y="20954"/>
                </a:lnTo>
                <a:lnTo>
                  <a:pt x="576579" y="15239"/>
                </a:lnTo>
                <a:lnTo>
                  <a:pt x="548639" y="10794"/>
                </a:lnTo>
                <a:lnTo>
                  <a:pt x="520064" y="6984"/>
                </a:lnTo>
                <a:lnTo>
                  <a:pt x="489584" y="3809"/>
                </a:lnTo>
                <a:lnTo>
                  <a:pt x="459104" y="1269"/>
                </a:lnTo>
                <a:lnTo>
                  <a:pt x="427354" y="0"/>
                </a:lnTo>
                <a:lnTo>
                  <a:pt x="362584" y="0"/>
                </a:lnTo>
                <a:lnTo>
                  <a:pt x="330834" y="1269"/>
                </a:lnTo>
                <a:lnTo>
                  <a:pt x="299719" y="3809"/>
                </a:lnTo>
                <a:lnTo>
                  <a:pt x="269875" y="6984"/>
                </a:lnTo>
                <a:lnTo>
                  <a:pt x="241300" y="10794"/>
                </a:lnTo>
                <a:lnTo>
                  <a:pt x="213359" y="15239"/>
                </a:lnTo>
                <a:lnTo>
                  <a:pt x="186689" y="20954"/>
                </a:lnTo>
                <a:lnTo>
                  <a:pt x="137794" y="33654"/>
                </a:lnTo>
                <a:lnTo>
                  <a:pt x="94614" y="48259"/>
                </a:lnTo>
                <a:lnTo>
                  <a:pt x="59054" y="66039"/>
                </a:lnTo>
                <a:lnTo>
                  <a:pt x="30479" y="85089"/>
                </a:lnTo>
                <a:lnTo>
                  <a:pt x="11429" y="106044"/>
                </a:lnTo>
                <a:lnTo>
                  <a:pt x="0" y="139699"/>
                </a:lnTo>
                <a:lnTo>
                  <a:pt x="1269" y="151129"/>
                </a:lnTo>
                <a:lnTo>
                  <a:pt x="19684" y="183514"/>
                </a:lnTo>
                <a:lnTo>
                  <a:pt x="43814" y="203834"/>
                </a:lnTo>
                <a:lnTo>
                  <a:pt x="76200" y="222249"/>
                </a:lnTo>
                <a:lnTo>
                  <a:pt x="115569" y="238759"/>
                </a:lnTo>
                <a:lnTo>
                  <a:pt x="161289" y="252729"/>
                </a:lnTo>
                <a:lnTo>
                  <a:pt x="213359" y="263524"/>
                </a:lnTo>
                <a:lnTo>
                  <a:pt x="241300" y="268604"/>
                </a:lnTo>
                <a:lnTo>
                  <a:pt x="269875" y="272414"/>
                </a:lnTo>
                <a:lnTo>
                  <a:pt x="299719" y="275589"/>
                </a:lnTo>
                <a:lnTo>
                  <a:pt x="330834" y="277494"/>
                </a:lnTo>
                <a:lnTo>
                  <a:pt x="362584" y="278764"/>
                </a:lnTo>
                <a:lnTo>
                  <a:pt x="394969" y="279399"/>
                </a:lnTo>
                <a:lnTo>
                  <a:pt x="427354" y="278764"/>
                </a:lnTo>
                <a:lnTo>
                  <a:pt x="459104" y="277494"/>
                </a:lnTo>
                <a:lnTo>
                  <a:pt x="489584" y="275589"/>
                </a:lnTo>
                <a:lnTo>
                  <a:pt x="520064" y="272414"/>
                </a:lnTo>
                <a:lnTo>
                  <a:pt x="548639" y="268604"/>
                </a:lnTo>
                <a:lnTo>
                  <a:pt x="576579" y="263524"/>
                </a:lnTo>
                <a:lnTo>
                  <a:pt x="603250" y="258444"/>
                </a:lnTo>
                <a:lnTo>
                  <a:pt x="652144" y="245744"/>
                </a:lnTo>
                <a:lnTo>
                  <a:pt x="695325" y="230504"/>
                </a:lnTo>
                <a:lnTo>
                  <a:pt x="730884" y="213359"/>
                </a:lnTo>
                <a:lnTo>
                  <a:pt x="758825" y="194309"/>
                </a:lnTo>
                <a:lnTo>
                  <a:pt x="778509" y="173354"/>
                </a:lnTo>
                <a:lnTo>
                  <a:pt x="788669" y="151129"/>
                </a:lnTo>
                <a:lnTo>
                  <a:pt x="789939" y="13969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4179570" y="3569970"/>
            <a:ext cx="616584" cy="284479"/>
          </a:xfrm>
          <a:custGeom>
            <a:avLst/>
            <a:gdLst/>
            <a:ahLst/>
            <a:cxnLst/>
            <a:rect l="l" t="t" r="r" b="b"/>
            <a:pathLst>
              <a:path w="616584" h="284479">
                <a:moveTo>
                  <a:pt x="616584" y="259714"/>
                </a:moveTo>
                <a:lnTo>
                  <a:pt x="582929" y="264159"/>
                </a:lnTo>
                <a:lnTo>
                  <a:pt x="549275" y="269239"/>
                </a:lnTo>
                <a:lnTo>
                  <a:pt x="515619" y="274319"/>
                </a:lnTo>
                <a:lnTo>
                  <a:pt x="476884" y="274319"/>
                </a:lnTo>
                <a:lnTo>
                  <a:pt x="438150" y="279399"/>
                </a:lnTo>
                <a:lnTo>
                  <a:pt x="356234" y="279399"/>
                </a:lnTo>
                <a:lnTo>
                  <a:pt x="317500" y="274319"/>
                </a:lnTo>
                <a:lnTo>
                  <a:pt x="279400" y="274319"/>
                </a:lnTo>
                <a:lnTo>
                  <a:pt x="245744" y="269239"/>
                </a:lnTo>
                <a:lnTo>
                  <a:pt x="211454" y="264159"/>
                </a:lnTo>
                <a:lnTo>
                  <a:pt x="182879" y="254634"/>
                </a:lnTo>
                <a:lnTo>
                  <a:pt x="149225" y="249554"/>
                </a:lnTo>
                <a:lnTo>
                  <a:pt x="120014" y="239394"/>
                </a:lnTo>
                <a:lnTo>
                  <a:pt x="95884" y="229234"/>
                </a:lnTo>
                <a:lnTo>
                  <a:pt x="71754" y="214629"/>
                </a:lnTo>
                <a:lnTo>
                  <a:pt x="47625" y="209549"/>
                </a:lnTo>
                <a:lnTo>
                  <a:pt x="33654" y="194309"/>
                </a:lnTo>
                <a:lnTo>
                  <a:pt x="19050" y="184784"/>
                </a:lnTo>
                <a:lnTo>
                  <a:pt x="13969" y="169544"/>
                </a:lnTo>
                <a:lnTo>
                  <a:pt x="4444" y="154304"/>
                </a:lnTo>
                <a:lnTo>
                  <a:pt x="4444" y="129539"/>
                </a:lnTo>
                <a:lnTo>
                  <a:pt x="13969" y="114299"/>
                </a:lnTo>
                <a:lnTo>
                  <a:pt x="19050" y="99694"/>
                </a:lnTo>
                <a:lnTo>
                  <a:pt x="33654" y="89534"/>
                </a:lnTo>
                <a:lnTo>
                  <a:pt x="47625" y="74929"/>
                </a:lnTo>
                <a:lnTo>
                  <a:pt x="71754" y="69849"/>
                </a:lnTo>
                <a:lnTo>
                  <a:pt x="95884" y="54609"/>
                </a:lnTo>
                <a:lnTo>
                  <a:pt x="120014" y="44449"/>
                </a:lnTo>
                <a:lnTo>
                  <a:pt x="149225" y="34925"/>
                </a:lnTo>
                <a:lnTo>
                  <a:pt x="182879" y="29844"/>
                </a:lnTo>
                <a:lnTo>
                  <a:pt x="211454" y="19684"/>
                </a:lnTo>
                <a:lnTo>
                  <a:pt x="245744" y="14604"/>
                </a:lnTo>
                <a:lnTo>
                  <a:pt x="279400" y="9525"/>
                </a:lnTo>
                <a:lnTo>
                  <a:pt x="317500" y="9525"/>
                </a:lnTo>
                <a:lnTo>
                  <a:pt x="356234" y="4444"/>
                </a:lnTo>
                <a:lnTo>
                  <a:pt x="400050" y="4444"/>
                </a:lnTo>
                <a:lnTo>
                  <a:pt x="356234" y="0"/>
                </a:lnTo>
                <a:lnTo>
                  <a:pt x="317500" y="4444"/>
                </a:lnTo>
                <a:lnTo>
                  <a:pt x="279400" y="4444"/>
                </a:lnTo>
                <a:lnTo>
                  <a:pt x="245744" y="9525"/>
                </a:lnTo>
                <a:lnTo>
                  <a:pt x="211454" y="14604"/>
                </a:lnTo>
                <a:lnTo>
                  <a:pt x="177800" y="24764"/>
                </a:lnTo>
                <a:lnTo>
                  <a:pt x="144144" y="29844"/>
                </a:lnTo>
                <a:lnTo>
                  <a:pt x="115569" y="39369"/>
                </a:lnTo>
                <a:lnTo>
                  <a:pt x="91439" y="49529"/>
                </a:lnTo>
                <a:lnTo>
                  <a:pt x="67309" y="64769"/>
                </a:lnTo>
                <a:lnTo>
                  <a:pt x="43179" y="74929"/>
                </a:lnTo>
                <a:lnTo>
                  <a:pt x="28575" y="89534"/>
                </a:lnTo>
                <a:lnTo>
                  <a:pt x="13969" y="99694"/>
                </a:lnTo>
                <a:lnTo>
                  <a:pt x="9525" y="114299"/>
                </a:lnTo>
                <a:lnTo>
                  <a:pt x="0" y="129539"/>
                </a:lnTo>
                <a:lnTo>
                  <a:pt x="0" y="154304"/>
                </a:lnTo>
                <a:lnTo>
                  <a:pt x="9525" y="169544"/>
                </a:lnTo>
                <a:lnTo>
                  <a:pt x="13969" y="184784"/>
                </a:lnTo>
                <a:lnTo>
                  <a:pt x="28575" y="194309"/>
                </a:lnTo>
                <a:lnTo>
                  <a:pt x="43179" y="209549"/>
                </a:lnTo>
                <a:lnTo>
                  <a:pt x="67309" y="219709"/>
                </a:lnTo>
                <a:lnTo>
                  <a:pt x="91439" y="234314"/>
                </a:lnTo>
                <a:lnTo>
                  <a:pt x="115569" y="244474"/>
                </a:lnTo>
                <a:lnTo>
                  <a:pt x="144144" y="254634"/>
                </a:lnTo>
                <a:lnTo>
                  <a:pt x="177800" y="259714"/>
                </a:lnTo>
                <a:lnTo>
                  <a:pt x="211454" y="269239"/>
                </a:lnTo>
                <a:lnTo>
                  <a:pt x="245744" y="274319"/>
                </a:lnTo>
                <a:lnTo>
                  <a:pt x="279400" y="279399"/>
                </a:lnTo>
                <a:lnTo>
                  <a:pt x="317500" y="279399"/>
                </a:lnTo>
                <a:lnTo>
                  <a:pt x="356234" y="284479"/>
                </a:lnTo>
                <a:lnTo>
                  <a:pt x="438150" y="284479"/>
                </a:lnTo>
                <a:lnTo>
                  <a:pt x="476884" y="279399"/>
                </a:lnTo>
                <a:lnTo>
                  <a:pt x="515619" y="279399"/>
                </a:lnTo>
                <a:lnTo>
                  <a:pt x="549275" y="274319"/>
                </a:lnTo>
                <a:lnTo>
                  <a:pt x="582929" y="269239"/>
                </a:lnTo>
                <a:lnTo>
                  <a:pt x="616584" y="25971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4579620" y="3569970"/>
            <a:ext cx="394969" cy="264159"/>
          </a:xfrm>
          <a:custGeom>
            <a:avLst/>
            <a:gdLst/>
            <a:ahLst/>
            <a:cxnLst/>
            <a:rect l="l" t="t" r="r" b="b"/>
            <a:pathLst>
              <a:path w="394969" h="264159">
                <a:moveTo>
                  <a:pt x="0" y="0"/>
                </a:moveTo>
                <a:lnTo>
                  <a:pt x="0" y="4444"/>
                </a:lnTo>
                <a:lnTo>
                  <a:pt x="38100" y="4444"/>
                </a:lnTo>
                <a:lnTo>
                  <a:pt x="76834" y="9525"/>
                </a:lnTo>
                <a:lnTo>
                  <a:pt x="115569" y="9525"/>
                </a:lnTo>
                <a:lnTo>
                  <a:pt x="149225" y="14604"/>
                </a:lnTo>
                <a:lnTo>
                  <a:pt x="182879" y="19684"/>
                </a:lnTo>
                <a:lnTo>
                  <a:pt x="211454" y="29844"/>
                </a:lnTo>
                <a:lnTo>
                  <a:pt x="245744" y="34925"/>
                </a:lnTo>
                <a:lnTo>
                  <a:pt x="274319" y="44449"/>
                </a:lnTo>
                <a:lnTo>
                  <a:pt x="298450" y="54609"/>
                </a:lnTo>
                <a:lnTo>
                  <a:pt x="322579" y="69849"/>
                </a:lnTo>
                <a:lnTo>
                  <a:pt x="346709" y="74929"/>
                </a:lnTo>
                <a:lnTo>
                  <a:pt x="361314" y="89534"/>
                </a:lnTo>
                <a:lnTo>
                  <a:pt x="375919" y="99694"/>
                </a:lnTo>
                <a:lnTo>
                  <a:pt x="380364" y="114299"/>
                </a:lnTo>
                <a:lnTo>
                  <a:pt x="389889" y="129539"/>
                </a:lnTo>
                <a:lnTo>
                  <a:pt x="389889" y="154304"/>
                </a:lnTo>
                <a:lnTo>
                  <a:pt x="380364" y="169544"/>
                </a:lnTo>
                <a:lnTo>
                  <a:pt x="375919" y="184784"/>
                </a:lnTo>
                <a:lnTo>
                  <a:pt x="361314" y="194309"/>
                </a:lnTo>
                <a:lnTo>
                  <a:pt x="346709" y="209549"/>
                </a:lnTo>
                <a:lnTo>
                  <a:pt x="322579" y="214629"/>
                </a:lnTo>
                <a:lnTo>
                  <a:pt x="298450" y="229234"/>
                </a:lnTo>
                <a:lnTo>
                  <a:pt x="274319" y="239394"/>
                </a:lnTo>
                <a:lnTo>
                  <a:pt x="245744" y="249554"/>
                </a:lnTo>
                <a:lnTo>
                  <a:pt x="211454" y="254634"/>
                </a:lnTo>
                <a:lnTo>
                  <a:pt x="182879" y="264159"/>
                </a:lnTo>
                <a:lnTo>
                  <a:pt x="216534" y="259714"/>
                </a:lnTo>
                <a:lnTo>
                  <a:pt x="250189" y="254634"/>
                </a:lnTo>
                <a:lnTo>
                  <a:pt x="279400" y="244474"/>
                </a:lnTo>
                <a:lnTo>
                  <a:pt x="303529" y="234314"/>
                </a:lnTo>
                <a:lnTo>
                  <a:pt x="327659" y="219709"/>
                </a:lnTo>
                <a:lnTo>
                  <a:pt x="351789" y="209549"/>
                </a:lnTo>
                <a:lnTo>
                  <a:pt x="365759" y="194309"/>
                </a:lnTo>
                <a:lnTo>
                  <a:pt x="380364" y="184784"/>
                </a:lnTo>
                <a:lnTo>
                  <a:pt x="385444" y="169544"/>
                </a:lnTo>
                <a:lnTo>
                  <a:pt x="394969" y="154304"/>
                </a:lnTo>
                <a:lnTo>
                  <a:pt x="394969" y="129539"/>
                </a:lnTo>
                <a:lnTo>
                  <a:pt x="385444" y="114299"/>
                </a:lnTo>
                <a:lnTo>
                  <a:pt x="380364" y="99694"/>
                </a:lnTo>
                <a:lnTo>
                  <a:pt x="365759" y="89534"/>
                </a:lnTo>
                <a:lnTo>
                  <a:pt x="351789" y="74929"/>
                </a:lnTo>
                <a:lnTo>
                  <a:pt x="327659" y="64769"/>
                </a:lnTo>
                <a:lnTo>
                  <a:pt x="303529" y="49529"/>
                </a:lnTo>
                <a:lnTo>
                  <a:pt x="279400" y="39369"/>
                </a:lnTo>
                <a:lnTo>
                  <a:pt x="250189" y="29844"/>
                </a:lnTo>
                <a:lnTo>
                  <a:pt x="216534" y="24764"/>
                </a:lnTo>
                <a:lnTo>
                  <a:pt x="182879" y="14604"/>
                </a:lnTo>
                <a:lnTo>
                  <a:pt x="149225" y="9525"/>
                </a:lnTo>
                <a:lnTo>
                  <a:pt x="115569" y="4444"/>
                </a:lnTo>
                <a:lnTo>
                  <a:pt x="76834" y="4444"/>
                </a:lnTo>
                <a:lnTo>
                  <a:pt x="38100" y="0"/>
                </a:lnTo>
                <a:lnTo>
                  <a:pt x="0" y="0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4179570" y="3514725"/>
            <a:ext cx="789939" cy="199389"/>
          </a:xfrm>
          <a:custGeom>
            <a:avLst/>
            <a:gdLst/>
            <a:ahLst/>
            <a:cxnLst/>
            <a:rect l="l" t="t" r="r" b="b"/>
            <a:pathLst>
              <a:path w="789939" h="199389">
                <a:moveTo>
                  <a:pt x="0" y="199389"/>
                </a:moveTo>
                <a:lnTo>
                  <a:pt x="789939" y="199389"/>
                </a:lnTo>
                <a:lnTo>
                  <a:pt x="789939" y="0"/>
                </a:lnTo>
                <a:lnTo>
                  <a:pt x="0" y="0"/>
                </a:lnTo>
                <a:lnTo>
                  <a:pt x="0" y="199389"/>
                </a:lnTo>
                <a:close/>
              </a:path>
            </a:pathLst>
          </a:custGeom>
          <a:solidFill>
            <a:srgbClr val="0078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4179570" y="3369945"/>
            <a:ext cx="789939" cy="279399"/>
          </a:xfrm>
          <a:custGeom>
            <a:avLst/>
            <a:gdLst/>
            <a:ahLst/>
            <a:cxnLst/>
            <a:rect l="l" t="t" r="r" b="b"/>
            <a:pathLst>
              <a:path w="789939" h="279400">
                <a:moveTo>
                  <a:pt x="789939" y="139700"/>
                </a:moveTo>
                <a:lnTo>
                  <a:pt x="788669" y="128269"/>
                </a:lnTo>
                <a:lnTo>
                  <a:pt x="784859" y="116839"/>
                </a:lnTo>
                <a:lnTo>
                  <a:pt x="758825" y="85089"/>
                </a:lnTo>
                <a:lnTo>
                  <a:pt x="730884" y="66039"/>
                </a:lnTo>
                <a:lnTo>
                  <a:pt x="695325" y="48259"/>
                </a:lnTo>
                <a:lnTo>
                  <a:pt x="652144" y="33654"/>
                </a:lnTo>
                <a:lnTo>
                  <a:pt x="603250" y="20954"/>
                </a:lnTo>
                <a:lnTo>
                  <a:pt x="576579" y="15239"/>
                </a:lnTo>
                <a:lnTo>
                  <a:pt x="548639" y="10794"/>
                </a:lnTo>
                <a:lnTo>
                  <a:pt x="520064" y="6984"/>
                </a:lnTo>
                <a:lnTo>
                  <a:pt x="489584" y="3809"/>
                </a:lnTo>
                <a:lnTo>
                  <a:pt x="459104" y="1269"/>
                </a:lnTo>
                <a:lnTo>
                  <a:pt x="427354" y="0"/>
                </a:lnTo>
                <a:lnTo>
                  <a:pt x="362584" y="0"/>
                </a:lnTo>
                <a:lnTo>
                  <a:pt x="330834" y="1269"/>
                </a:lnTo>
                <a:lnTo>
                  <a:pt x="299719" y="3809"/>
                </a:lnTo>
                <a:lnTo>
                  <a:pt x="269875" y="6984"/>
                </a:lnTo>
                <a:lnTo>
                  <a:pt x="241300" y="10794"/>
                </a:lnTo>
                <a:lnTo>
                  <a:pt x="213359" y="15239"/>
                </a:lnTo>
                <a:lnTo>
                  <a:pt x="186689" y="20954"/>
                </a:lnTo>
                <a:lnTo>
                  <a:pt x="137794" y="33654"/>
                </a:lnTo>
                <a:lnTo>
                  <a:pt x="94614" y="48259"/>
                </a:lnTo>
                <a:lnTo>
                  <a:pt x="59054" y="66039"/>
                </a:lnTo>
                <a:lnTo>
                  <a:pt x="30479" y="85089"/>
                </a:lnTo>
                <a:lnTo>
                  <a:pt x="11429" y="106044"/>
                </a:lnTo>
                <a:lnTo>
                  <a:pt x="0" y="139700"/>
                </a:lnTo>
                <a:lnTo>
                  <a:pt x="1269" y="151129"/>
                </a:lnTo>
                <a:lnTo>
                  <a:pt x="19684" y="183514"/>
                </a:lnTo>
                <a:lnTo>
                  <a:pt x="43814" y="203834"/>
                </a:lnTo>
                <a:lnTo>
                  <a:pt x="76200" y="222250"/>
                </a:lnTo>
                <a:lnTo>
                  <a:pt x="115569" y="238759"/>
                </a:lnTo>
                <a:lnTo>
                  <a:pt x="161289" y="252729"/>
                </a:lnTo>
                <a:lnTo>
                  <a:pt x="213359" y="264159"/>
                </a:lnTo>
                <a:lnTo>
                  <a:pt x="241300" y="268604"/>
                </a:lnTo>
                <a:lnTo>
                  <a:pt x="269875" y="272414"/>
                </a:lnTo>
                <a:lnTo>
                  <a:pt x="299719" y="275589"/>
                </a:lnTo>
                <a:lnTo>
                  <a:pt x="330834" y="277494"/>
                </a:lnTo>
                <a:lnTo>
                  <a:pt x="362584" y="278764"/>
                </a:lnTo>
                <a:lnTo>
                  <a:pt x="394969" y="279399"/>
                </a:lnTo>
                <a:lnTo>
                  <a:pt x="427354" y="278764"/>
                </a:lnTo>
                <a:lnTo>
                  <a:pt x="459104" y="277494"/>
                </a:lnTo>
                <a:lnTo>
                  <a:pt x="489584" y="275589"/>
                </a:lnTo>
                <a:lnTo>
                  <a:pt x="520064" y="272414"/>
                </a:lnTo>
                <a:lnTo>
                  <a:pt x="548639" y="268604"/>
                </a:lnTo>
                <a:lnTo>
                  <a:pt x="576579" y="264159"/>
                </a:lnTo>
                <a:lnTo>
                  <a:pt x="603250" y="258444"/>
                </a:lnTo>
                <a:lnTo>
                  <a:pt x="652144" y="245744"/>
                </a:lnTo>
                <a:lnTo>
                  <a:pt x="695325" y="230504"/>
                </a:lnTo>
                <a:lnTo>
                  <a:pt x="730884" y="213359"/>
                </a:lnTo>
                <a:lnTo>
                  <a:pt x="758825" y="194309"/>
                </a:lnTo>
                <a:lnTo>
                  <a:pt x="778509" y="173354"/>
                </a:lnTo>
                <a:lnTo>
                  <a:pt x="788669" y="151129"/>
                </a:lnTo>
                <a:lnTo>
                  <a:pt x="789939" y="139700"/>
                </a:lnTo>
                <a:close/>
              </a:path>
            </a:pathLst>
          </a:custGeom>
          <a:solidFill>
            <a:srgbClr val="00B4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579620" y="3369945"/>
            <a:ext cx="394969" cy="259714"/>
          </a:xfrm>
          <a:custGeom>
            <a:avLst/>
            <a:gdLst/>
            <a:ahLst/>
            <a:cxnLst/>
            <a:rect l="l" t="t" r="r" b="b"/>
            <a:pathLst>
              <a:path w="394969" h="259714">
                <a:moveTo>
                  <a:pt x="375919" y="99694"/>
                </a:moveTo>
                <a:lnTo>
                  <a:pt x="380364" y="114300"/>
                </a:lnTo>
                <a:lnTo>
                  <a:pt x="389889" y="129539"/>
                </a:lnTo>
                <a:lnTo>
                  <a:pt x="389889" y="154304"/>
                </a:lnTo>
                <a:lnTo>
                  <a:pt x="380364" y="169544"/>
                </a:lnTo>
                <a:lnTo>
                  <a:pt x="375919" y="184784"/>
                </a:lnTo>
                <a:lnTo>
                  <a:pt x="361314" y="194309"/>
                </a:lnTo>
                <a:lnTo>
                  <a:pt x="346709" y="209550"/>
                </a:lnTo>
                <a:lnTo>
                  <a:pt x="322579" y="214629"/>
                </a:lnTo>
                <a:lnTo>
                  <a:pt x="298450" y="229234"/>
                </a:lnTo>
                <a:lnTo>
                  <a:pt x="274319" y="239394"/>
                </a:lnTo>
                <a:lnTo>
                  <a:pt x="245744" y="249554"/>
                </a:lnTo>
                <a:lnTo>
                  <a:pt x="211454" y="254634"/>
                </a:lnTo>
                <a:lnTo>
                  <a:pt x="216534" y="259714"/>
                </a:lnTo>
                <a:lnTo>
                  <a:pt x="250189" y="254634"/>
                </a:lnTo>
                <a:lnTo>
                  <a:pt x="279400" y="244474"/>
                </a:lnTo>
                <a:lnTo>
                  <a:pt x="303529" y="234314"/>
                </a:lnTo>
                <a:lnTo>
                  <a:pt x="327659" y="219709"/>
                </a:lnTo>
                <a:lnTo>
                  <a:pt x="351789" y="209550"/>
                </a:lnTo>
                <a:lnTo>
                  <a:pt x="365759" y="194309"/>
                </a:lnTo>
                <a:lnTo>
                  <a:pt x="380364" y="184784"/>
                </a:lnTo>
                <a:lnTo>
                  <a:pt x="385444" y="169544"/>
                </a:lnTo>
                <a:lnTo>
                  <a:pt x="394969" y="154304"/>
                </a:lnTo>
                <a:lnTo>
                  <a:pt x="394969" y="129539"/>
                </a:lnTo>
                <a:lnTo>
                  <a:pt x="385444" y="114300"/>
                </a:lnTo>
                <a:lnTo>
                  <a:pt x="380364" y="99694"/>
                </a:lnTo>
                <a:lnTo>
                  <a:pt x="365759" y="89534"/>
                </a:lnTo>
                <a:lnTo>
                  <a:pt x="351789" y="74929"/>
                </a:lnTo>
                <a:lnTo>
                  <a:pt x="327659" y="64769"/>
                </a:lnTo>
                <a:lnTo>
                  <a:pt x="303529" y="49529"/>
                </a:lnTo>
                <a:lnTo>
                  <a:pt x="279400" y="39369"/>
                </a:lnTo>
                <a:lnTo>
                  <a:pt x="250189" y="29844"/>
                </a:lnTo>
                <a:lnTo>
                  <a:pt x="216534" y="24764"/>
                </a:lnTo>
                <a:lnTo>
                  <a:pt x="182879" y="14604"/>
                </a:lnTo>
                <a:lnTo>
                  <a:pt x="149225" y="9525"/>
                </a:lnTo>
                <a:lnTo>
                  <a:pt x="115569" y="4444"/>
                </a:lnTo>
                <a:lnTo>
                  <a:pt x="76834" y="4444"/>
                </a:lnTo>
                <a:lnTo>
                  <a:pt x="38100" y="0"/>
                </a:lnTo>
                <a:lnTo>
                  <a:pt x="0" y="0"/>
                </a:lnTo>
                <a:lnTo>
                  <a:pt x="0" y="4444"/>
                </a:lnTo>
                <a:lnTo>
                  <a:pt x="38100" y="4444"/>
                </a:lnTo>
                <a:lnTo>
                  <a:pt x="76834" y="9525"/>
                </a:lnTo>
                <a:lnTo>
                  <a:pt x="115569" y="9525"/>
                </a:lnTo>
                <a:lnTo>
                  <a:pt x="149225" y="14604"/>
                </a:lnTo>
                <a:lnTo>
                  <a:pt x="182879" y="19684"/>
                </a:lnTo>
                <a:lnTo>
                  <a:pt x="211454" y="29844"/>
                </a:lnTo>
                <a:lnTo>
                  <a:pt x="245744" y="34925"/>
                </a:lnTo>
                <a:lnTo>
                  <a:pt x="274319" y="44450"/>
                </a:lnTo>
                <a:lnTo>
                  <a:pt x="298450" y="54609"/>
                </a:lnTo>
                <a:lnTo>
                  <a:pt x="322579" y="69850"/>
                </a:lnTo>
                <a:lnTo>
                  <a:pt x="346709" y="74929"/>
                </a:lnTo>
                <a:lnTo>
                  <a:pt x="361314" y="89534"/>
                </a:lnTo>
                <a:lnTo>
                  <a:pt x="375919" y="9969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4179570" y="3369945"/>
            <a:ext cx="616584" cy="284479"/>
          </a:xfrm>
          <a:custGeom>
            <a:avLst/>
            <a:gdLst/>
            <a:ahLst/>
            <a:cxnLst/>
            <a:rect l="l" t="t" r="r" b="b"/>
            <a:pathLst>
              <a:path w="616584" h="284479">
                <a:moveTo>
                  <a:pt x="182879" y="29844"/>
                </a:moveTo>
                <a:lnTo>
                  <a:pt x="211454" y="19684"/>
                </a:lnTo>
                <a:lnTo>
                  <a:pt x="245744" y="14604"/>
                </a:lnTo>
                <a:lnTo>
                  <a:pt x="279400" y="9525"/>
                </a:lnTo>
                <a:lnTo>
                  <a:pt x="317500" y="9525"/>
                </a:lnTo>
                <a:lnTo>
                  <a:pt x="356234" y="4444"/>
                </a:lnTo>
                <a:lnTo>
                  <a:pt x="400050" y="4444"/>
                </a:lnTo>
                <a:lnTo>
                  <a:pt x="356234" y="0"/>
                </a:lnTo>
                <a:lnTo>
                  <a:pt x="317500" y="4444"/>
                </a:lnTo>
                <a:lnTo>
                  <a:pt x="279400" y="4444"/>
                </a:lnTo>
                <a:lnTo>
                  <a:pt x="245744" y="9525"/>
                </a:lnTo>
                <a:lnTo>
                  <a:pt x="211454" y="14604"/>
                </a:lnTo>
                <a:lnTo>
                  <a:pt x="177800" y="24764"/>
                </a:lnTo>
                <a:lnTo>
                  <a:pt x="144144" y="29844"/>
                </a:lnTo>
                <a:lnTo>
                  <a:pt x="115569" y="39369"/>
                </a:lnTo>
                <a:lnTo>
                  <a:pt x="91439" y="49529"/>
                </a:lnTo>
                <a:lnTo>
                  <a:pt x="67309" y="64769"/>
                </a:lnTo>
                <a:lnTo>
                  <a:pt x="43179" y="74929"/>
                </a:lnTo>
                <a:lnTo>
                  <a:pt x="28575" y="89534"/>
                </a:lnTo>
                <a:lnTo>
                  <a:pt x="13969" y="99694"/>
                </a:lnTo>
                <a:lnTo>
                  <a:pt x="9525" y="114300"/>
                </a:lnTo>
                <a:lnTo>
                  <a:pt x="0" y="129539"/>
                </a:lnTo>
                <a:lnTo>
                  <a:pt x="0" y="154304"/>
                </a:lnTo>
                <a:lnTo>
                  <a:pt x="9525" y="169544"/>
                </a:lnTo>
                <a:lnTo>
                  <a:pt x="13969" y="184784"/>
                </a:lnTo>
                <a:lnTo>
                  <a:pt x="28575" y="194309"/>
                </a:lnTo>
                <a:lnTo>
                  <a:pt x="43179" y="209550"/>
                </a:lnTo>
                <a:lnTo>
                  <a:pt x="67309" y="219709"/>
                </a:lnTo>
                <a:lnTo>
                  <a:pt x="91439" y="234314"/>
                </a:lnTo>
                <a:lnTo>
                  <a:pt x="115569" y="244474"/>
                </a:lnTo>
                <a:lnTo>
                  <a:pt x="144144" y="254634"/>
                </a:lnTo>
                <a:lnTo>
                  <a:pt x="177800" y="259714"/>
                </a:lnTo>
                <a:lnTo>
                  <a:pt x="211454" y="269239"/>
                </a:lnTo>
                <a:lnTo>
                  <a:pt x="245744" y="274319"/>
                </a:lnTo>
                <a:lnTo>
                  <a:pt x="279400" y="279399"/>
                </a:lnTo>
                <a:lnTo>
                  <a:pt x="317500" y="279399"/>
                </a:lnTo>
                <a:lnTo>
                  <a:pt x="356234" y="284479"/>
                </a:lnTo>
                <a:lnTo>
                  <a:pt x="438150" y="284479"/>
                </a:lnTo>
                <a:lnTo>
                  <a:pt x="476884" y="279399"/>
                </a:lnTo>
                <a:lnTo>
                  <a:pt x="515619" y="279399"/>
                </a:lnTo>
                <a:lnTo>
                  <a:pt x="549275" y="274319"/>
                </a:lnTo>
                <a:lnTo>
                  <a:pt x="582929" y="269239"/>
                </a:lnTo>
                <a:lnTo>
                  <a:pt x="616584" y="259714"/>
                </a:lnTo>
                <a:lnTo>
                  <a:pt x="611504" y="254634"/>
                </a:lnTo>
                <a:lnTo>
                  <a:pt x="582929" y="264159"/>
                </a:lnTo>
                <a:lnTo>
                  <a:pt x="549275" y="269239"/>
                </a:lnTo>
                <a:lnTo>
                  <a:pt x="515619" y="274319"/>
                </a:lnTo>
                <a:lnTo>
                  <a:pt x="476884" y="274319"/>
                </a:lnTo>
                <a:lnTo>
                  <a:pt x="438150" y="279399"/>
                </a:lnTo>
                <a:lnTo>
                  <a:pt x="356234" y="279399"/>
                </a:lnTo>
                <a:lnTo>
                  <a:pt x="317500" y="274319"/>
                </a:lnTo>
                <a:lnTo>
                  <a:pt x="279400" y="274319"/>
                </a:lnTo>
                <a:lnTo>
                  <a:pt x="245744" y="269239"/>
                </a:lnTo>
                <a:lnTo>
                  <a:pt x="211454" y="264159"/>
                </a:lnTo>
                <a:lnTo>
                  <a:pt x="182879" y="254634"/>
                </a:lnTo>
                <a:lnTo>
                  <a:pt x="149225" y="249554"/>
                </a:lnTo>
                <a:lnTo>
                  <a:pt x="120014" y="239394"/>
                </a:lnTo>
                <a:lnTo>
                  <a:pt x="95884" y="229234"/>
                </a:lnTo>
                <a:lnTo>
                  <a:pt x="71754" y="214629"/>
                </a:lnTo>
                <a:lnTo>
                  <a:pt x="47625" y="209550"/>
                </a:lnTo>
                <a:lnTo>
                  <a:pt x="33654" y="194309"/>
                </a:lnTo>
                <a:lnTo>
                  <a:pt x="19050" y="184784"/>
                </a:lnTo>
                <a:lnTo>
                  <a:pt x="13969" y="169544"/>
                </a:lnTo>
                <a:lnTo>
                  <a:pt x="4444" y="154304"/>
                </a:lnTo>
                <a:lnTo>
                  <a:pt x="4444" y="129539"/>
                </a:lnTo>
                <a:lnTo>
                  <a:pt x="13969" y="114300"/>
                </a:lnTo>
                <a:lnTo>
                  <a:pt x="19050" y="99694"/>
                </a:lnTo>
                <a:lnTo>
                  <a:pt x="33654" y="89534"/>
                </a:lnTo>
                <a:lnTo>
                  <a:pt x="47625" y="74929"/>
                </a:lnTo>
                <a:lnTo>
                  <a:pt x="71754" y="69850"/>
                </a:lnTo>
                <a:lnTo>
                  <a:pt x="95884" y="54609"/>
                </a:lnTo>
                <a:lnTo>
                  <a:pt x="120014" y="44450"/>
                </a:lnTo>
                <a:lnTo>
                  <a:pt x="149225" y="34925"/>
                </a:lnTo>
                <a:lnTo>
                  <a:pt x="182879" y="29844"/>
                </a:lnTo>
                <a:close/>
              </a:path>
            </a:pathLst>
          </a:custGeom>
          <a:solidFill>
            <a:srgbClr val="AAE6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4584700" y="3409950"/>
            <a:ext cx="259714" cy="89535"/>
          </a:xfrm>
          <a:custGeom>
            <a:avLst/>
            <a:gdLst/>
            <a:ahLst/>
            <a:cxnLst/>
            <a:rect l="l" t="t" r="r" b="b"/>
            <a:pathLst>
              <a:path w="259714" h="89535">
                <a:moveTo>
                  <a:pt x="0" y="69850"/>
                </a:moveTo>
                <a:lnTo>
                  <a:pt x="57785" y="89535"/>
                </a:lnTo>
                <a:lnTo>
                  <a:pt x="197485" y="29845"/>
                </a:lnTo>
                <a:lnTo>
                  <a:pt x="259714" y="49529"/>
                </a:lnTo>
                <a:lnTo>
                  <a:pt x="226060" y="0"/>
                </a:lnTo>
                <a:lnTo>
                  <a:pt x="62229" y="0"/>
                </a:lnTo>
                <a:lnTo>
                  <a:pt x="129539" y="14604"/>
                </a:lnTo>
                <a:lnTo>
                  <a:pt x="0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4584700" y="3409950"/>
            <a:ext cx="259714" cy="89535"/>
          </a:xfrm>
          <a:custGeom>
            <a:avLst/>
            <a:gdLst/>
            <a:ahLst/>
            <a:cxnLst/>
            <a:rect l="l" t="t" r="r" b="b"/>
            <a:pathLst>
              <a:path w="259714" h="89535">
                <a:moveTo>
                  <a:pt x="0" y="69850"/>
                </a:moveTo>
                <a:lnTo>
                  <a:pt x="57785" y="89535"/>
                </a:lnTo>
                <a:lnTo>
                  <a:pt x="197485" y="29845"/>
                </a:lnTo>
                <a:lnTo>
                  <a:pt x="259714" y="49529"/>
                </a:lnTo>
                <a:lnTo>
                  <a:pt x="226060" y="0"/>
                </a:lnTo>
                <a:lnTo>
                  <a:pt x="62229" y="0"/>
                </a:lnTo>
                <a:lnTo>
                  <a:pt x="129539" y="14604"/>
                </a:lnTo>
                <a:lnTo>
                  <a:pt x="0" y="69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4300220" y="3514725"/>
            <a:ext cx="259714" cy="94614"/>
          </a:xfrm>
          <a:custGeom>
            <a:avLst/>
            <a:gdLst/>
            <a:ahLst/>
            <a:cxnLst/>
            <a:rect l="l" t="t" r="r" b="b"/>
            <a:pathLst>
              <a:path w="259714" h="94614">
                <a:moveTo>
                  <a:pt x="33654" y="94614"/>
                </a:moveTo>
                <a:lnTo>
                  <a:pt x="201929" y="94614"/>
                </a:lnTo>
                <a:lnTo>
                  <a:pt x="129539" y="74929"/>
                </a:lnTo>
                <a:lnTo>
                  <a:pt x="259714" y="19685"/>
                </a:lnTo>
                <a:lnTo>
                  <a:pt x="201929" y="0"/>
                </a:lnTo>
                <a:lnTo>
                  <a:pt x="67309" y="59689"/>
                </a:lnTo>
                <a:lnTo>
                  <a:pt x="0" y="39370"/>
                </a:lnTo>
                <a:lnTo>
                  <a:pt x="33654" y="94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4300220" y="3514725"/>
            <a:ext cx="259714" cy="94614"/>
          </a:xfrm>
          <a:custGeom>
            <a:avLst/>
            <a:gdLst/>
            <a:ahLst/>
            <a:cxnLst/>
            <a:rect l="l" t="t" r="r" b="b"/>
            <a:pathLst>
              <a:path w="259714" h="94614">
                <a:moveTo>
                  <a:pt x="33654" y="94614"/>
                </a:moveTo>
                <a:lnTo>
                  <a:pt x="201929" y="94614"/>
                </a:lnTo>
                <a:lnTo>
                  <a:pt x="129539" y="74929"/>
                </a:lnTo>
                <a:lnTo>
                  <a:pt x="259714" y="19685"/>
                </a:lnTo>
                <a:lnTo>
                  <a:pt x="201929" y="0"/>
                </a:lnTo>
                <a:lnTo>
                  <a:pt x="67309" y="59689"/>
                </a:lnTo>
                <a:lnTo>
                  <a:pt x="0" y="39370"/>
                </a:lnTo>
                <a:lnTo>
                  <a:pt x="33654" y="946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4314825" y="3404870"/>
            <a:ext cx="259714" cy="89534"/>
          </a:xfrm>
          <a:custGeom>
            <a:avLst/>
            <a:gdLst/>
            <a:ahLst/>
            <a:cxnLst/>
            <a:rect l="l" t="t" r="r" b="b"/>
            <a:pathLst>
              <a:path w="259714" h="89534">
                <a:moveTo>
                  <a:pt x="129539" y="74929"/>
                </a:moveTo>
                <a:lnTo>
                  <a:pt x="62229" y="89534"/>
                </a:lnTo>
                <a:lnTo>
                  <a:pt x="226060" y="89534"/>
                </a:lnTo>
                <a:lnTo>
                  <a:pt x="259714" y="39369"/>
                </a:lnTo>
                <a:lnTo>
                  <a:pt x="197485" y="54609"/>
                </a:lnTo>
                <a:lnTo>
                  <a:pt x="57785" y="0"/>
                </a:lnTo>
                <a:lnTo>
                  <a:pt x="0" y="19684"/>
                </a:lnTo>
                <a:lnTo>
                  <a:pt x="129539" y="74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4314825" y="3404870"/>
            <a:ext cx="259714" cy="89534"/>
          </a:xfrm>
          <a:custGeom>
            <a:avLst/>
            <a:gdLst/>
            <a:ahLst/>
            <a:cxnLst/>
            <a:rect l="l" t="t" r="r" b="b"/>
            <a:pathLst>
              <a:path w="259714" h="89534">
                <a:moveTo>
                  <a:pt x="129539" y="74929"/>
                </a:moveTo>
                <a:lnTo>
                  <a:pt x="62229" y="89534"/>
                </a:lnTo>
                <a:lnTo>
                  <a:pt x="226060" y="89534"/>
                </a:lnTo>
                <a:lnTo>
                  <a:pt x="259714" y="39369"/>
                </a:lnTo>
                <a:lnTo>
                  <a:pt x="197485" y="54609"/>
                </a:lnTo>
                <a:lnTo>
                  <a:pt x="57785" y="0"/>
                </a:lnTo>
                <a:lnTo>
                  <a:pt x="0" y="19684"/>
                </a:lnTo>
                <a:lnTo>
                  <a:pt x="129539" y="749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4575175" y="3524885"/>
            <a:ext cx="259714" cy="89534"/>
          </a:xfrm>
          <a:custGeom>
            <a:avLst/>
            <a:gdLst/>
            <a:ahLst/>
            <a:cxnLst/>
            <a:rect l="l" t="t" r="r" b="b"/>
            <a:pathLst>
              <a:path w="259714" h="89535">
                <a:moveTo>
                  <a:pt x="129539" y="14604"/>
                </a:moveTo>
                <a:lnTo>
                  <a:pt x="201929" y="0"/>
                </a:lnTo>
                <a:lnTo>
                  <a:pt x="33654" y="0"/>
                </a:lnTo>
                <a:lnTo>
                  <a:pt x="0" y="49529"/>
                </a:lnTo>
                <a:lnTo>
                  <a:pt x="67310" y="29844"/>
                </a:lnTo>
                <a:lnTo>
                  <a:pt x="201929" y="89534"/>
                </a:lnTo>
                <a:lnTo>
                  <a:pt x="259714" y="69850"/>
                </a:lnTo>
                <a:lnTo>
                  <a:pt x="129539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4575175" y="3524885"/>
            <a:ext cx="259714" cy="89534"/>
          </a:xfrm>
          <a:custGeom>
            <a:avLst/>
            <a:gdLst/>
            <a:ahLst/>
            <a:cxnLst/>
            <a:rect l="l" t="t" r="r" b="b"/>
            <a:pathLst>
              <a:path w="259714" h="89535">
                <a:moveTo>
                  <a:pt x="129539" y="14604"/>
                </a:moveTo>
                <a:lnTo>
                  <a:pt x="201929" y="0"/>
                </a:lnTo>
                <a:lnTo>
                  <a:pt x="33654" y="0"/>
                </a:lnTo>
                <a:lnTo>
                  <a:pt x="0" y="49529"/>
                </a:lnTo>
                <a:lnTo>
                  <a:pt x="67310" y="29844"/>
                </a:lnTo>
                <a:lnTo>
                  <a:pt x="201929" y="89534"/>
                </a:lnTo>
                <a:lnTo>
                  <a:pt x="259714" y="69850"/>
                </a:lnTo>
                <a:lnTo>
                  <a:pt x="129539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4589145" y="3415029"/>
            <a:ext cx="259714" cy="89535"/>
          </a:xfrm>
          <a:custGeom>
            <a:avLst/>
            <a:gdLst/>
            <a:ahLst/>
            <a:cxnLst/>
            <a:rect l="l" t="t" r="r" b="b"/>
            <a:pathLst>
              <a:path w="259714" h="89535">
                <a:moveTo>
                  <a:pt x="0" y="69850"/>
                </a:moveTo>
                <a:lnTo>
                  <a:pt x="57784" y="89535"/>
                </a:lnTo>
                <a:lnTo>
                  <a:pt x="197484" y="29845"/>
                </a:lnTo>
                <a:lnTo>
                  <a:pt x="259714" y="49530"/>
                </a:lnTo>
                <a:lnTo>
                  <a:pt x="226059" y="0"/>
                </a:lnTo>
                <a:lnTo>
                  <a:pt x="62229" y="0"/>
                </a:lnTo>
                <a:lnTo>
                  <a:pt x="129539" y="14605"/>
                </a:lnTo>
                <a:lnTo>
                  <a:pt x="0" y="69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4589145" y="3415029"/>
            <a:ext cx="259714" cy="89535"/>
          </a:xfrm>
          <a:custGeom>
            <a:avLst/>
            <a:gdLst/>
            <a:ahLst/>
            <a:cxnLst/>
            <a:rect l="l" t="t" r="r" b="b"/>
            <a:pathLst>
              <a:path w="259714" h="89535">
                <a:moveTo>
                  <a:pt x="0" y="69850"/>
                </a:moveTo>
                <a:lnTo>
                  <a:pt x="57784" y="89535"/>
                </a:lnTo>
                <a:lnTo>
                  <a:pt x="197484" y="29845"/>
                </a:lnTo>
                <a:lnTo>
                  <a:pt x="259714" y="49530"/>
                </a:lnTo>
                <a:lnTo>
                  <a:pt x="226059" y="0"/>
                </a:lnTo>
                <a:lnTo>
                  <a:pt x="62229" y="0"/>
                </a:lnTo>
                <a:lnTo>
                  <a:pt x="129539" y="14605"/>
                </a:lnTo>
                <a:lnTo>
                  <a:pt x="0" y="698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4304665" y="3519804"/>
            <a:ext cx="259714" cy="94615"/>
          </a:xfrm>
          <a:custGeom>
            <a:avLst/>
            <a:gdLst/>
            <a:ahLst/>
            <a:cxnLst/>
            <a:rect l="l" t="t" r="r" b="b"/>
            <a:pathLst>
              <a:path w="259714" h="94615">
                <a:moveTo>
                  <a:pt x="33655" y="94615"/>
                </a:moveTo>
                <a:lnTo>
                  <a:pt x="201930" y="94615"/>
                </a:lnTo>
                <a:lnTo>
                  <a:pt x="129539" y="74930"/>
                </a:lnTo>
                <a:lnTo>
                  <a:pt x="259714" y="19685"/>
                </a:lnTo>
                <a:lnTo>
                  <a:pt x="201930" y="0"/>
                </a:lnTo>
                <a:lnTo>
                  <a:pt x="67310" y="59690"/>
                </a:lnTo>
                <a:lnTo>
                  <a:pt x="0" y="39370"/>
                </a:lnTo>
                <a:lnTo>
                  <a:pt x="33655" y="94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4304665" y="3519804"/>
            <a:ext cx="259714" cy="94615"/>
          </a:xfrm>
          <a:custGeom>
            <a:avLst/>
            <a:gdLst/>
            <a:ahLst/>
            <a:cxnLst/>
            <a:rect l="l" t="t" r="r" b="b"/>
            <a:pathLst>
              <a:path w="259714" h="94615">
                <a:moveTo>
                  <a:pt x="33655" y="94615"/>
                </a:moveTo>
                <a:lnTo>
                  <a:pt x="201930" y="94615"/>
                </a:lnTo>
                <a:lnTo>
                  <a:pt x="129539" y="74930"/>
                </a:lnTo>
                <a:lnTo>
                  <a:pt x="259714" y="19685"/>
                </a:lnTo>
                <a:lnTo>
                  <a:pt x="201930" y="0"/>
                </a:lnTo>
                <a:lnTo>
                  <a:pt x="67310" y="59690"/>
                </a:lnTo>
                <a:lnTo>
                  <a:pt x="0" y="39370"/>
                </a:lnTo>
                <a:lnTo>
                  <a:pt x="33655" y="946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4319270" y="3409950"/>
            <a:ext cx="259714" cy="89535"/>
          </a:xfrm>
          <a:custGeom>
            <a:avLst/>
            <a:gdLst/>
            <a:ahLst/>
            <a:cxnLst/>
            <a:rect l="l" t="t" r="r" b="b"/>
            <a:pathLst>
              <a:path w="259714" h="89535">
                <a:moveTo>
                  <a:pt x="129539" y="74929"/>
                </a:moveTo>
                <a:lnTo>
                  <a:pt x="62229" y="89535"/>
                </a:lnTo>
                <a:lnTo>
                  <a:pt x="226059" y="89535"/>
                </a:lnTo>
                <a:lnTo>
                  <a:pt x="259714" y="39370"/>
                </a:lnTo>
                <a:lnTo>
                  <a:pt x="197484" y="54610"/>
                </a:lnTo>
                <a:lnTo>
                  <a:pt x="57784" y="0"/>
                </a:lnTo>
                <a:lnTo>
                  <a:pt x="0" y="19685"/>
                </a:lnTo>
                <a:lnTo>
                  <a:pt x="129539" y="74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4319270" y="3409950"/>
            <a:ext cx="259714" cy="89535"/>
          </a:xfrm>
          <a:custGeom>
            <a:avLst/>
            <a:gdLst/>
            <a:ahLst/>
            <a:cxnLst/>
            <a:rect l="l" t="t" r="r" b="b"/>
            <a:pathLst>
              <a:path w="259714" h="89535">
                <a:moveTo>
                  <a:pt x="129539" y="74929"/>
                </a:moveTo>
                <a:lnTo>
                  <a:pt x="62229" y="89535"/>
                </a:lnTo>
                <a:lnTo>
                  <a:pt x="226059" y="89535"/>
                </a:lnTo>
                <a:lnTo>
                  <a:pt x="259714" y="39370"/>
                </a:lnTo>
                <a:lnTo>
                  <a:pt x="197484" y="54610"/>
                </a:lnTo>
                <a:lnTo>
                  <a:pt x="57784" y="0"/>
                </a:lnTo>
                <a:lnTo>
                  <a:pt x="0" y="19685"/>
                </a:lnTo>
                <a:lnTo>
                  <a:pt x="129539" y="74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4579620" y="3529965"/>
            <a:ext cx="259714" cy="89535"/>
          </a:xfrm>
          <a:custGeom>
            <a:avLst/>
            <a:gdLst/>
            <a:ahLst/>
            <a:cxnLst/>
            <a:rect l="l" t="t" r="r" b="b"/>
            <a:pathLst>
              <a:path w="259714" h="89535">
                <a:moveTo>
                  <a:pt x="129539" y="14605"/>
                </a:moveTo>
                <a:lnTo>
                  <a:pt x="201929" y="0"/>
                </a:lnTo>
                <a:lnTo>
                  <a:pt x="33654" y="0"/>
                </a:lnTo>
                <a:lnTo>
                  <a:pt x="0" y="49530"/>
                </a:lnTo>
                <a:lnTo>
                  <a:pt x="67309" y="29845"/>
                </a:lnTo>
                <a:lnTo>
                  <a:pt x="201929" y="89535"/>
                </a:lnTo>
                <a:lnTo>
                  <a:pt x="259714" y="69850"/>
                </a:lnTo>
                <a:lnTo>
                  <a:pt x="129539" y="14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4579620" y="3529965"/>
            <a:ext cx="259714" cy="89535"/>
          </a:xfrm>
          <a:custGeom>
            <a:avLst/>
            <a:gdLst/>
            <a:ahLst/>
            <a:cxnLst/>
            <a:rect l="l" t="t" r="r" b="b"/>
            <a:pathLst>
              <a:path w="259714" h="89535">
                <a:moveTo>
                  <a:pt x="129539" y="14605"/>
                </a:moveTo>
                <a:lnTo>
                  <a:pt x="201929" y="0"/>
                </a:lnTo>
                <a:lnTo>
                  <a:pt x="33654" y="0"/>
                </a:lnTo>
                <a:lnTo>
                  <a:pt x="0" y="49530"/>
                </a:lnTo>
                <a:lnTo>
                  <a:pt x="67309" y="29845"/>
                </a:lnTo>
                <a:lnTo>
                  <a:pt x="201929" y="89535"/>
                </a:lnTo>
                <a:lnTo>
                  <a:pt x="259714" y="69850"/>
                </a:lnTo>
                <a:lnTo>
                  <a:pt x="129539" y="146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4179570" y="3509645"/>
            <a:ext cx="0" cy="200024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200024"/>
                </a:lnTo>
              </a:path>
            </a:pathLst>
          </a:custGeom>
          <a:ln w="4819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970145" y="3509645"/>
            <a:ext cx="0" cy="200024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200024"/>
                </a:lnTo>
              </a:path>
            </a:pathLst>
          </a:custGeom>
          <a:ln w="4819">
            <a:solidFill>
              <a:srgbClr val="AAE6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743700" y="2840990"/>
            <a:ext cx="155575" cy="731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808470" y="2889250"/>
            <a:ext cx="0" cy="35242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425"/>
                </a:lnTo>
              </a:path>
            </a:pathLst>
          </a:custGeom>
          <a:ln w="254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631940" y="3241675"/>
            <a:ext cx="350520" cy="602614"/>
          </a:xfrm>
          <a:custGeom>
            <a:avLst/>
            <a:gdLst/>
            <a:ahLst/>
            <a:cxnLst/>
            <a:rect l="l" t="t" r="r" b="b"/>
            <a:pathLst>
              <a:path w="350520" h="602614">
                <a:moveTo>
                  <a:pt x="0" y="602614"/>
                </a:moveTo>
                <a:lnTo>
                  <a:pt x="350520" y="602614"/>
                </a:lnTo>
                <a:lnTo>
                  <a:pt x="350520" y="0"/>
                </a:lnTo>
                <a:lnTo>
                  <a:pt x="0" y="0"/>
                </a:lnTo>
                <a:lnTo>
                  <a:pt x="0" y="602614"/>
                </a:lnTo>
                <a:close/>
              </a:path>
            </a:pathLst>
          </a:custGeom>
          <a:solidFill>
            <a:srgbClr val="B7B79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631940" y="3241675"/>
            <a:ext cx="350520" cy="602614"/>
          </a:xfrm>
          <a:custGeom>
            <a:avLst/>
            <a:gdLst/>
            <a:ahLst/>
            <a:cxnLst/>
            <a:rect l="l" t="t" r="r" b="b"/>
            <a:pathLst>
              <a:path w="350520" h="602614">
                <a:moveTo>
                  <a:pt x="0" y="602614"/>
                </a:moveTo>
                <a:lnTo>
                  <a:pt x="350520" y="602614"/>
                </a:lnTo>
                <a:lnTo>
                  <a:pt x="350520" y="0"/>
                </a:lnTo>
                <a:lnTo>
                  <a:pt x="0" y="0"/>
                </a:lnTo>
                <a:lnTo>
                  <a:pt x="0" y="602614"/>
                </a:lnTo>
                <a:close/>
              </a:path>
            </a:pathLst>
          </a:custGeom>
          <a:ln w="4346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631940" y="3193415"/>
            <a:ext cx="398144" cy="48260"/>
          </a:xfrm>
          <a:custGeom>
            <a:avLst/>
            <a:gdLst/>
            <a:ahLst/>
            <a:cxnLst/>
            <a:rect l="l" t="t" r="r" b="b"/>
            <a:pathLst>
              <a:path w="398144" h="48260">
                <a:moveTo>
                  <a:pt x="0" y="48260"/>
                </a:moveTo>
                <a:lnTo>
                  <a:pt x="350519" y="48260"/>
                </a:lnTo>
                <a:lnTo>
                  <a:pt x="398144" y="0"/>
                </a:lnTo>
                <a:lnTo>
                  <a:pt x="46989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631940" y="3193415"/>
            <a:ext cx="398144" cy="48260"/>
          </a:xfrm>
          <a:custGeom>
            <a:avLst/>
            <a:gdLst/>
            <a:ahLst/>
            <a:cxnLst/>
            <a:rect l="l" t="t" r="r" b="b"/>
            <a:pathLst>
              <a:path w="398144" h="48260">
                <a:moveTo>
                  <a:pt x="0" y="48260"/>
                </a:moveTo>
                <a:lnTo>
                  <a:pt x="350519" y="48260"/>
                </a:lnTo>
                <a:lnTo>
                  <a:pt x="398144" y="0"/>
                </a:lnTo>
                <a:lnTo>
                  <a:pt x="46989" y="0"/>
                </a:lnTo>
                <a:lnTo>
                  <a:pt x="0" y="48260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631940" y="3193415"/>
            <a:ext cx="398144" cy="48260"/>
          </a:xfrm>
          <a:custGeom>
            <a:avLst/>
            <a:gdLst/>
            <a:ahLst/>
            <a:cxnLst/>
            <a:rect l="l" t="t" r="r" b="b"/>
            <a:pathLst>
              <a:path w="398144" h="48260">
                <a:moveTo>
                  <a:pt x="0" y="48260"/>
                </a:moveTo>
                <a:lnTo>
                  <a:pt x="46989" y="0"/>
                </a:lnTo>
                <a:lnTo>
                  <a:pt x="398144" y="0"/>
                </a:lnTo>
                <a:lnTo>
                  <a:pt x="350519" y="48260"/>
                </a:lnTo>
                <a:lnTo>
                  <a:pt x="0" y="48260"/>
                </a:lnTo>
                <a:close/>
              </a:path>
            </a:pathLst>
          </a:custGeom>
          <a:ln w="4403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653530" y="3276600"/>
            <a:ext cx="155575" cy="75564"/>
          </a:xfrm>
          <a:custGeom>
            <a:avLst/>
            <a:gdLst/>
            <a:ahLst/>
            <a:cxnLst/>
            <a:rect l="l" t="t" r="r" b="b"/>
            <a:pathLst>
              <a:path w="155575" h="75564">
                <a:moveTo>
                  <a:pt x="0" y="75564"/>
                </a:moveTo>
                <a:lnTo>
                  <a:pt x="155575" y="75564"/>
                </a:lnTo>
                <a:lnTo>
                  <a:pt x="155575" y="0"/>
                </a:lnTo>
                <a:lnTo>
                  <a:pt x="0" y="0"/>
                </a:lnTo>
                <a:lnTo>
                  <a:pt x="0" y="75564"/>
                </a:lnTo>
                <a:close/>
              </a:path>
            </a:pathLst>
          </a:custGeom>
          <a:solidFill>
            <a:srgbClr val="C7C7B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653530" y="3277234"/>
            <a:ext cx="155575" cy="74295"/>
          </a:xfrm>
          <a:custGeom>
            <a:avLst/>
            <a:gdLst/>
            <a:ahLst/>
            <a:cxnLst/>
            <a:rect l="l" t="t" r="r" b="b"/>
            <a:pathLst>
              <a:path w="155575" h="74295">
                <a:moveTo>
                  <a:pt x="0" y="74295"/>
                </a:moveTo>
                <a:lnTo>
                  <a:pt x="155575" y="74295"/>
                </a:lnTo>
                <a:lnTo>
                  <a:pt x="155575" y="0"/>
                </a:lnTo>
                <a:lnTo>
                  <a:pt x="0" y="0"/>
                </a:lnTo>
                <a:lnTo>
                  <a:pt x="0" y="74295"/>
                </a:lnTo>
                <a:close/>
              </a:path>
            </a:pathLst>
          </a:custGeom>
          <a:ln w="4391">
            <a:solidFill>
              <a:srgbClr val="60604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674484" y="3316287"/>
            <a:ext cx="112395" cy="0"/>
          </a:xfrm>
          <a:custGeom>
            <a:avLst/>
            <a:gdLst/>
            <a:ahLst/>
            <a:cxnLst/>
            <a:rect l="l" t="t" r="r" b="b"/>
            <a:pathLst>
              <a:path w="112395">
                <a:moveTo>
                  <a:pt x="0" y="0"/>
                </a:moveTo>
                <a:lnTo>
                  <a:pt x="112395" y="0"/>
                </a:lnTo>
              </a:path>
            </a:pathLst>
          </a:custGeom>
          <a:ln w="9524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982459" y="3193415"/>
            <a:ext cx="46990" cy="650875"/>
          </a:xfrm>
          <a:custGeom>
            <a:avLst/>
            <a:gdLst/>
            <a:ahLst/>
            <a:cxnLst/>
            <a:rect l="l" t="t" r="r" b="b"/>
            <a:pathLst>
              <a:path w="46990" h="650875">
                <a:moveTo>
                  <a:pt x="0" y="650875"/>
                </a:moveTo>
                <a:lnTo>
                  <a:pt x="46990" y="602615"/>
                </a:lnTo>
                <a:lnTo>
                  <a:pt x="46990" y="0"/>
                </a:lnTo>
                <a:lnTo>
                  <a:pt x="0" y="48260"/>
                </a:lnTo>
                <a:lnTo>
                  <a:pt x="0" y="650875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986905" y="3197860"/>
            <a:ext cx="46990" cy="650875"/>
          </a:xfrm>
          <a:custGeom>
            <a:avLst/>
            <a:gdLst/>
            <a:ahLst/>
            <a:cxnLst/>
            <a:rect l="l" t="t" r="r" b="b"/>
            <a:pathLst>
              <a:path w="46990" h="650875">
                <a:moveTo>
                  <a:pt x="0" y="650875"/>
                </a:moveTo>
                <a:lnTo>
                  <a:pt x="46990" y="602614"/>
                </a:lnTo>
                <a:lnTo>
                  <a:pt x="46990" y="0"/>
                </a:lnTo>
                <a:lnTo>
                  <a:pt x="0" y="48260"/>
                </a:lnTo>
                <a:lnTo>
                  <a:pt x="0" y="650875"/>
                </a:lnTo>
                <a:close/>
              </a:path>
            </a:pathLst>
          </a:custGeom>
          <a:solidFill>
            <a:srgbClr val="7979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986905" y="3197860"/>
            <a:ext cx="46990" cy="650875"/>
          </a:xfrm>
          <a:custGeom>
            <a:avLst/>
            <a:gdLst/>
            <a:ahLst/>
            <a:cxnLst/>
            <a:rect l="l" t="t" r="r" b="b"/>
            <a:pathLst>
              <a:path w="46990" h="650875">
                <a:moveTo>
                  <a:pt x="0" y="650875"/>
                </a:moveTo>
                <a:lnTo>
                  <a:pt x="46990" y="602614"/>
                </a:lnTo>
                <a:lnTo>
                  <a:pt x="46990" y="0"/>
                </a:lnTo>
                <a:lnTo>
                  <a:pt x="0" y="48260"/>
                </a:lnTo>
                <a:lnTo>
                  <a:pt x="0" y="650875"/>
                </a:lnTo>
                <a:close/>
              </a:path>
            </a:pathLst>
          </a:custGeom>
          <a:ln w="4328">
            <a:solidFill>
              <a:srgbClr val="47473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653530" y="3277235"/>
            <a:ext cx="0" cy="74294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74294"/>
                </a:moveTo>
                <a:lnTo>
                  <a:pt x="0" y="0"/>
                </a:lnTo>
              </a:path>
            </a:pathLst>
          </a:custGeom>
          <a:ln w="4328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653530" y="3274060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575" y="0"/>
                </a:lnTo>
              </a:path>
            </a:pathLst>
          </a:custGeom>
          <a:ln w="5079">
            <a:solidFill>
              <a:srgbClr val="EBEBE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394460" y="2825750"/>
            <a:ext cx="6455410" cy="1549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447800" y="2890520"/>
            <a:ext cx="6324600" cy="0"/>
          </a:xfrm>
          <a:custGeom>
            <a:avLst/>
            <a:gdLst/>
            <a:ahLst/>
            <a:cxnLst/>
            <a:rect l="l" t="t" r="r" b="b"/>
            <a:pathLst>
              <a:path w="6324600">
                <a:moveTo>
                  <a:pt x="0" y="0"/>
                </a:moveTo>
                <a:lnTo>
                  <a:pt x="6324600" y="0"/>
                </a:lnTo>
              </a:path>
            </a:pathLst>
          </a:custGeom>
          <a:ln w="25400">
            <a:solidFill>
              <a:srgbClr val="3333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4004945" y="1454150"/>
            <a:ext cx="1126489" cy="964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52065" y="3890645"/>
            <a:ext cx="57785" cy="49530"/>
          </a:xfrm>
          <a:custGeom>
            <a:avLst/>
            <a:gdLst/>
            <a:ahLst/>
            <a:cxnLst/>
            <a:rect l="l" t="t" r="r" b="b"/>
            <a:pathLst>
              <a:path w="57785" h="49529">
                <a:moveTo>
                  <a:pt x="19685" y="39369"/>
                </a:moveTo>
                <a:lnTo>
                  <a:pt x="19050" y="29209"/>
                </a:lnTo>
                <a:lnTo>
                  <a:pt x="15240" y="33019"/>
                </a:lnTo>
                <a:lnTo>
                  <a:pt x="19050" y="29209"/>
                </a:lnTo>
                <a:lnTo>
                  <a:pt x="19685" y="39369"/>
                </a:lnTo>
                <a:lnTo>
                  <a:pt x="57785" y="49529"/>
                </a:lnTo>
                <a:lnTo>
                  <a:pt x="26035" y="34924"/>
                </a:lnTo>
                <a:lnTo>
                  <a:pt x="57785" y="49529"/>
                </a:lnTo>
                <a:lnTo>
                  <a:pt x="0" y="0"/>
                </a:lnTo>
                <a:lnTo>
                  <a:pt x="21590" y="28574"/>
                </a:lnTo>
                <a:lnTo>
                  <a:pt x="26035" y="32384"/>
                </a:lnTo>
                <a:lnTo>
                  <a:pt x="24130" y="37464"/>
                </a:lnTo>
                <a:lnTo>
                  <a:pt x="22860" y="39369"/>
                </a:lnTo>
                <a:lnTo>
                  <a:pt x="21590" y="28574"/>
                </a:lnTo>
                <a:lnTo>
                  <a:pt x="0" y="0"/>
                </a:lnTo>
                <a:lnTo>
                  <a:pt x="15875" y="36194"/>
                </a:lnTo>
                <a:lnTo>
                  <a:pt x="19685" y="39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31745" y="3890645"/>
            <a:ext cx="78105" cy="82550"/>
          </a:xfrm>
          <a:custGeom>
            <a:avLst/>
            <a:gdLst/>
            <a:ahLst/>
            <a:cxnLst/>
            <a:rect l="l" t="t" r="r" b="b"/>
            <a:pathLst>
              <a:path w="78105" h="82550">
                <a:moveTo>
                  <a:pt x="0" y="82549"/>
                </a:moveTo>
                <a:lnTo>
                  <a:pt x="78105" y="49529"/>
                </a:lnTo>
                <a:lnTo>
                  <a:pt x="40005" y="39369"/>
                </a:lnTo>
                <a:lnTo>
                  <a:pt x="36194" y="36194"/>
                </a:lnTo>
                <a:lnTo>
                  <a:pt x="20319" y="0"/>
                </a:lnTo>
                <a:lnTo>
                  <a:pt x="0" y="82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73655" y="3919220"/>
            <a:ext cx="4444" cy="10794"/>
          </a:xfrm>
          <a:custGeom>
            <a:avLst/>
            <a:gdLst/>
            <a:ahLst/>
            <a:cxnLst/>
            <a:rect l="l" t="t" r="r" b="b"/>
            <a:pathLst>
              <a:path w="4444" h="10795">
                <a:moveTo>
                  <a:pt x="4444" y="3809"/>
                </a:moveTo>
                <a:lnTo>
                  <a:pt x="0" y="0"/>
                </a:lnTo>
                <a:lnTo>
                  <a:pt x="1269" y="10794"/>
                </a:lnTo>
                <a:lnTo>
                  <a:pt x="2539" y="8889"/>
                </a:lnTo>
                <a:lnTo>
                  <a:pt x="4444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604770" y="387604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0" y="6985"/>
                </a:lnTo>
                <a:lnTo>
                  <a:pt x="3810" y="10795"/>
                </a:lnTo>
                <a:lnTo>
                  <a:pt x="6985" y="10160"/>
                </a:lnTo>
                <a:lnTo>
                  <a:pt x="10794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4279265" y="1922145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0" y="4444"/>
                </a:moveTo>
                <a:lnTo>
                  <a:pt x="0" y="7619"/>
                </a:lnTo>
                <a:lnTo>
                  <a:pt x="3810" y="10794"/>
                </a:lnTo>
                <a:lnTo>
                  <a:pt x="6985" y="10794"/>
                </a:lnTo>
                <a:lnTo>
                  <a:pt x="10160" y="6350"/>
                </a:lnTo>
                <a:lnTo>
                  <a:pt x="10160" y="3809"/>
                </a:lnTo>
                <a:lnTo>
                  <a:pt x="6350" y="0"/>
                </a:lnTo>
                <a:lnTo>
                  <a:pt x="3175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4266565" y="19367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0" y="6985"/>
                </a:lnTo>
                <a:lnTo>
                  <a:pt x="4445" y="10795"/>
                </a:lnTo>
                <a:lnTo>
                  <a:pt x="8889" y="8254"/>
                </a:lnTo>
                <a:lnTo>
                  <a:pt x="10795" y="6350"/>
                </a:lnTo>
                <a:lnTo>
                  <a:pt x="10795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4253865" y="1951354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0" y="3810"/>
                </a:moveTo>
                <a:lnTo>
                  <a:pt x="635" y="6985"/>
                </a:lnTo>
                <a:lnTo>
                  <a:pt x="4445" y="10160"/>
                </a:lnTo>
                <a:lnTo>
                  <a:pt x="7620" y="10160"/>
                </a:lnTo>
                <a:lnTo>
                  <a:pt x="10795" y="6350"/>
                </a:lnTo>
                <a:lnTo>
                  <a:pt x="10795" y="3175"/>
                </a:lnTo>
                <a:lnTo>
                  <a:pt x="6985" y="0"/>
                </a:lnTo>
                <a:lnTo>
                  <a:pt x="381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4241800" y="1965325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0" y="4445"/>
                </a:moveTo>
                <a:lnTo>
                  <a:pt x="0" y="7620"/>
                </a:lnTo>
                <a:lnTo>
                  <a:pt x="4445" y="10795"/>
                </a:lnTo>
                <a:lnTo>
                  <a:pt x="8889" y="8889"/>
                </a:lnTo>
                <a:lnTo>
                  <a:pt x="10160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4229735" y="1979929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0" y="4445"/>
                </a:moveTo>
                <a:lnTo>
                  <a:pt x="0" y="6985"/>
                </a:lnTo>
                <a:lnTo>
                  <a:pt x="3810" y="10795"/>
                </a:lnTo>
                <a:lnTo>
                  <a:pt x="6985" y="10795"/>
                </a:lnTo>
                <a:lnTo>
                  <a:pt x="8254" y="8890"/>
                </a:lnTo>
                <a:lnTo>
                  <a:pt x="10160" y="6350"/>
                </a:lnTo>
                <a:lnTo>
                  <a:pt x="10160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4217035" y="199453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0" y="6985"/>
                </a:lnTo>
                <a:lnTo>
                  <a:pt x="4444" y="10794"/>
                </a:lnTo>
                <a:lnTo>
                  <a:pt x="6985" y="10794"/>
                </a:lnTo>
                <a:lnTo>
                  <a:pt x="10794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4204335" y="2009139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0" y="3810"/>
                </a:moveTo>
                <a:lnTo>
                  <a:pt x="635" y="6985"/>
                </a:lnTo>
                <a:lnTo>
                  <a:pt x="4444" y="10160"/>
                </a:lnTo>
                <a:lnTo>
                  <a:pt x="7619" y="10160"/>
                </a:lnTo>
                <a:lnTo>
                  <a:pt x="10794" y="6350"/>
                </a:lnTo>
                <a:lnTo>
                  <a:pt x="10794" y="3175"/>
                </a:lnTo>
                <a:lnTo>
                  <a:pt x="6985" y="0"/>
                </a:lnTo>
                <a:lnTo>
                  <a:pt x="381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4192270" y="2023745"/>
            <a:ext cx="10794" cy="10159"/>
          </a:xfrm>
          <a:custGeom>
            <a:avLst/>
            <a:gdLst/>
            <a:ahLst/>
            <a:cxnLst/>
            <a:rect l="l" t="t" r="r" b="b"/>
            <a:pathLst>
              <a:path w="10794" h="10159">
                <a:moveTo>
                  <a:pt x="0" y="3809"/>
                </a:moveTo>
                <a:lnTo>
                  <a:pt x="0" y="6984"/>
                </a:lnTo>
                <a:lnTo>
                  <a:pt x="4444" y="10159"/>
                </a:lnTo>
                <a:lnTo>
                  <a:pt x="8889" y="8254"/>
                </a:lnTo>
                <a:lnTo>
                  <a:pt x="10794" y="6350"/>
                </a:lnTo>
                <a:lnTo>
                  <a:pt x="10159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4179570" y="2037714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634" y="7620"/>
                </a:lnTo>
                <a:lnTo>
                  <a:pt x="4444" y="10795"/>
                </a:lnTo>
                <a:lnTo>
                  <a:pt x="7619" y="10795"/>
                </a:lnTo>
                <a:lnTo>
                  <a:pt x="10794" y="6350"/>
                </a:lnTo>
                <a:lnTo>
                  <a:pt x="10794" y="3810"/>
                </a:lnTo>
                <a:lnTo>
                  <a:pt x="6984" y="0"/>
                </a:lnTo>
                <a:lnTo>
                  <a:pt x="3809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4167504" y="205232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0" y="4444"/>
                </a:moveTo>
                <a:lnTo>
                  <a:pt x="0" y="7619"/>
                </a:lnTo>
                <a:lnTo>
                  <a:pt x="3810" y="10794"/>
                </a:lnTo>
                <a:lnTo>
                  <a:pt x="6985" y="10794"/>
                </a:lnTo>
                <a:lnTo>
                  <a:pt x="10160" y="6350"/>
                </a:lnTo>
                <a:lnTo>
                  <a:pt x="10160" y="3809"/>
                </a:lnTo>
                <a:lnTo>
                  <a:pt x="6350" y="0"/>
                </a:lnTo>
                <a:lnTo>
                  <a:pt x="3175" y="634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4154804" y="20669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635" y="6985"/>
                </a:lnTo>
                <a:lnTo>
                  <a:pt x="4445" y="10795"/>
                </a:lnTo>
                <a:lnTo>
                  <a:pt x="8890" y="8254"/>
                </a:lnTo>
                <a:lnTo>
                  <a:pt x="10795" y="6350"/>
                </a:lnTo>
                <a:lnTo>
                  <a:pt x="10795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4142740" y="2081529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0" y="3810"/>
                </a:moveTo>
                <a:lnTo>
                  <a:pt x="0" y="6985"/>
                </a:lnTo>
                <a:lnTo>
                  <a:pt x="3810" y="10160"/>
                </a:lnTo>
                <a:lnTo>
                  <a:pt x="6985" y="10160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4130040" y="209550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0" y="7620"/>
                </a:lnTo>
                <a:lnTo>
                  <a:pt x="4445" y="10795"/>
                </a:lnTo>
                <a:lnTo>
                  <a:pt x="7620" y="10795"/>
                </a:lnTo>
                <a:lnTo>
                  <a:pt x="10795" y="6985"/>
                </a:lnTo>
                <a:lnTo>
                  <a:pt x="10795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4117975" y="211010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0" y="7620"/>
                </a:lnTo>
                <a:lnTo>
                  <a:pt x="3810" y="10795"/>
                </a:lnTo>
                <a:lnTo>
                  <a:pt x="6985" y="10795"/>
                </a:lnTo>
                <a:lnTo>
                  <a:pt x="10795" y="6985"/>
                </a:lnTo>
                <a:lnTo>
                  <a:pt x="10160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4105275" y="212471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4444"/>
                </a:moveTo>
                <a:lnTo>
                  <a:pt x="635" y="7619"/>
                </a:lnTo>
                <a:lnTo>
                  <a:pt x="4445" y="10794"/>
                </a:lnTo>
                <a:lnTo>
                  <a:pt x="7620" y="10794"/>
                </a:lnTo>
                <a:lnTo>
                  <a:pt x="10795" y="6350"/>
                </a:lnTo>
                <a:lnTo>
                  <a:pt x="10795" y="3810"/>
                </a:lnTo>
                <a:lnTo>
                  <a:pt x="6350" y="0"/>
                </a:lnTo>
                <a:lnTo>
                  <a:pt x="3810" y="635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4093210" y="2139315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0" y="3810"/>
                </a:moveTo>
                <a:lnTo>
                  <a:pt x="0" y="6985"/>
                </a:lnTo>
                <a:lnTo>
                  <a:pt x="3810" y="10795"/>
                </a:lnTo>
                <a:lnTo>
                  <a:pt x="6985" y="10160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4080510" y="215392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3809"/>
                </a:moveTo>
                <a:lnTo>
                  <a:pt x="0" y="6984"/>
                </a:lnTo>
                <a:lnTo>
                  <a:pt x="4444" y="10794"/>
                </a:lnTo>
                <a:lnTo>
                  <a:pt x="7619" y="10159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4068445" y="2167890"/>
            <a:ext cx="10159" cy="10795"/>
          </a:xfrm>
          <a:custGeom>
            <a:avLst/>
            <a:gdLst/>
            <a:ahLst/>
            <a:cxnLst/>
            <a:rect l="l" t="t" r="r" b="b"/>
            <a:pathLst>
              <a:path w="10159" h="10795">
                <a:moveTo>
                  <a:pt x="0" y="4445"/>
                </a:moveTo>
                <a:lnTo>
                  <a:pt x="0" y="7620"/>
                </a:lnTo>
                <a:lnTo>
                  <a:pt x="3809" y="10795"/>
                </a:lnTo>
                <a:lnTo>
                  <a:pt x="6984" y="10795"/>
                </a:lnTo>
                <a:lnTo>
                  <a:pt x="10159" y="6985"/>
                </a:lnTo>
                <a:lnTo>
                  <a:pt x="10159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4055745" y="218249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0" y="7619"/>
                </a:lnTo>
                <a:lnTo>
                  <a:pt x="4444" y="10794"/>
                </a:lnTo>
                <a:lnTo>
                  <a:pt x="8889" y="8254"/>
                </a:lnTo>
                <a:lnTo>
                  <a:pt x="10794" y="6984"/>
                </a:lnTo>
                <a:lnTo>
                  <a:pt x="10159" y="3809"/>
                </a:lnTo>
                <a:lnTo>
                  <a:pt x="6350" y="0"/>
                </a:lnTo>
                <a:lnTo>
                  <a:pt x="3175" y="634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043679" y="2197100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0" y="4445"/>
                </a:moveTo>
                <a:lnTo>
                  <a:pt x="0" y="7620"/>
                </a:lnTo>
                <a:lnTo>
                  <a:pt x="3810" y="10795"/>
                </a:lnTo>
                <a:lnTo>
                  <a:pt x="6985" y="10795"/>
                </a:lnTo>
                <a:lnTo>
                  <a:pt x="8890" y="8254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4030979" y="221170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3810"/>
                </a:moveTo>
                <a:lnTo>
                  <a:pt x="0" y="6985"/>
                </a:lnTo>
                <a:lnTo>
                  <a:pt x="3810" y="10795"/>
                </a:lnTo>
                <a:lnTo>
                  <a:pt x="6985" y="10160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018279" y="222631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3810"/>
                </a:moveTo>
                <a:lnTo>
                  <a:pt x="635" y="6985"/>
                </a:lnTo>
                <a:lnTo>
                  <a:pt x="4445" y="10794"/>
                </a:lnTo>
                <a:lnTo>
                  <a:pt x="7620" y="10160"/>
                </a:lnTo>
                <a:lnTo>
                  <a:pt x="10795" y="6350"/>
                </a:lnTo>
                <a:lnTo>
                  <a:pt x="10795" y="3175"/>
                </a:lnTo>
                <a:lnTo>
                  <a:pt x="6985" y="0"/>
                </a:lnTo>
                <a:lnTo>
                  <a:pt x="381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006215" y="2240915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0" y="3810"/>
                </a:moveTo>
                <a:lnTo>
                  <a:pt x="0" y="6985"/>
                </a:lnTo>
                <a:lnTo>
                  <a:pt x="4445" y="10160"/>
                </a:lnTo>
                <a:lnTo>
                  <a:pt x="8889" y="8255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993515" y="225488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4444"/>
                </a:moveTo>
                <a:lnTo>
                  <a:pt x="635" y="7619"/>
                </a:lnTo>
                <a:lnTo>
                  <a:pt x="4445" y="10794"/>
                </a:lnTo>
                <a:lnTo>
                  <a:pt x="7620" y="10794"/>
                </a:lnTo>
                <a:lnTo>
                  <a:pt x="10795" y="6350"/>
                </a:lnTo>
                <a:lnTo>
                  <a:pt x="10795" y="3810"/>
                </a:lnTo>
                <a:lnTo>
                  <a:pt x="6350" y="0"/>
                </a:lnTo>
                <a:lnTo>
                  <a:pt x="3810" y="635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981450" y="22694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0" y="6985"/>
                </a:lnTo>
                <a:lnTo>
                  <a:pt x="4445" y="10795"/>
                </a:lnTo>
                <a:lnTo>
                  <a:pt x="8889" y="8255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968750" y="228409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4444"/>
                </a:moveTo>
                <a:lnTo>
                  <a:pt x="635" y="6984"/>
                </a:lnTo>
                <a:lnTo>
                  <a:pt x="4445" y="10794"/>
                </a:lnTo>
                <a:lnTo>
                  <a:pt x="7620" y="10159"/>
                </a:lnTo>
                <a:lnTo>
                  <a:pt x="10795" y="6350"/>
                </a:lnTo>
                <a:lnTo>
                  <a:pt x="10795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956685" y="2298700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0" y="3810"/>
                </a:moveTo>
                <a:lnTo>
                  <a:pt x="0" y="6985"/>
                </a:lnTo>
                <a:lnTo>
                  <a:pt x="3810" y="10160"/>
                </a:lnTo>
                <a:lnTo>
                  <a:pt x="6985" y="10160"/>
                </a:lnTo>
                <a:lnTo>
                  <a:pt x="10794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547110" y="277622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3809"/>
                </a:moveTo>
                <a:lnTo>
                  <a:pt x="635" y="6984"/>
                </a:lnTo>
                <a:lnTo>
                  <a:pt x="4444" y="10794"/>
                </a:lnTo>
                <a:lnTo>
                  <a:pt x="7619" y="10159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535045" y="279019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0" y="7620"/>
                </a:lnTo>
                <a:lnTo>
                  <a:pt x="3809" y="10795"/>
                </a:lnTo>
                <a:lnTo>
                  <a:pt x="6984" y="10795"/>
                </a:lnTo>
                <a:lnTo>
                  <a:pt x="10794" y="6985"/>
                </a:lnTo>
                <a:lnTo>
                  <a:pt x="10159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522345" y="280479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634" y="7619"/>
                </a:lnTo>
                <a:lnTo>
                  <a:pt x="4444" y="10794"/>
                </a:lnTo>
                <a:lnTo>
                  <a:pt x="7619" y="10794"/>
                </a:lnTo>
                <a:lnTo>
                  <a:pt x="10794" y="6984"/>
                </a:lnTo>
                <a:lnTo>
                  <a:pt x="10794" y="3809"/>
                </a:lnTo>
                <a:lnTo>
                  <a:pt x="6350" y="0"/>
                </a:lnTo>
                <a:lnTo>
                  <a:pt x="3809" y="634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510279" y="2819400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0" y="4445"/>
                </a:moveTo>
                <a:lnTo>
                  <a:pt x="0" y="7620"/>
                </a:lnTo>
                <a:lnTo>
                  <a:pt x="3810" y="10795"/>
                </a:lnTo>
                <a:lnTo>
                  <a:pt x="6985" y="10795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497579" y="283400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3810"/>
                </a:moveTo>
                <a:lnTo>
                  <a:pt x="635" y="6985"/>
                </a:lnTo>
                <a:lnTo>
                  <a:pt x="4445" y="10795"/>
                </a:lnTo>
                <a:lnTo>
                  <a:pt x="8890" y="8255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485515" y="284861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0" y="3810"/>
                </a:moveTo>
                <a:lnTo>
                  <a:pt x="0" y="6985"/>
                </a:lnTo>
                <a:lnTo>
                  <a:pt x="3810" y="10794"/>
                </a:lnTo>
                <a:lnTo>
                  <a:pt x="6985" y="10160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472815" y="2863215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0" y="3810"/>
                </a:moveTo>
                <a:lnTo>
                  <a:pt x="0" y="6985"/>
                </a:lnTo>
                <a:lnTo>
                  <a:pt x="4445" y="10160"/>
                </a:lnTo>
                <a:lnTo>
                  <a:pt x="8889" y="8255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460115" y="287718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4444"/>
                </a:moveTo>
                <a:lnTo>
                  <a:pt x="635" y="7619"/>
                </a:lnTo>
                <a:lnTo>
                  <a:pt x="4445" y="10794"/>
                </a:lnTo>
                <a:lnTo>
                  <a:pt x="7620" y="10794"/>
                </a:lnTo>
                <a:lnTo>
                  <a:pt x="10795" y="6985"/>
                </a:lnTo>
                <a:lnTo>
                  <a:pt x="10795" y="3810"/>
                </a:lnTo>
                <a:lnTo>
                  <a:pt x="6985" y="0"/>
                </a:lnTo>
                <a:lnTo>
                  <a:pt x="3810" y="635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3448050" y="28917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0" y="6985"/>
                </a:lnTo>
                <a:lnTo>
                  <a:pt x="4445" y="10795"/>
                </a:lnTo>
                <a:lnTo>
                  <a:pt x="8889" y="8255"/>
                </a:lnTo>
                <a:lnTo>
                  <a:pt x="10795" y="6350"/>
                </a:lnTo>
                <a:lnTo>
                  <a:pt x="10795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3435350" y="290639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4444"/>
                </a:moveTo>
                <a:lnTo>
                  <a:pt x="635" y="6984"/>
                </a:lnTo>
                <a:lnTo>
                  <a:pt x="4445" y="10794"/>
                </a:lnTo>
                <a:lnTo>
                  <a:pt x="7620" y="10159"/>
                </a:lnTo>
                <a:lnTo>
                  <a:pt x="10795" y="6350"/>
                </a:lnTo>
                <a:lnTo>
                  <a:pt x="10795" y="3175"/>
                </a:lnTo>
                <a:lnTo>
                  <a:pt x="6985" y="0"/>
                </a:lnTo>
                <a:lnTo>
                  <a:pt x="3810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3423285" y="292100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3810"/>
                </a:moveTo>
                <a:lnTo>
                  <a:pt x="0" y="6985"/>
                </a:lnTo>
                <a:lnTo>
                  <a:pt x="4444" y="10795"/>
                </a:lnTo>
                <a:lnTo>
                  <a:pt x="6985" y="10160"/>
                </a:lnTo>
                <a:lnTo>
                  <a:pt x="10794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3410585" y="2935604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0" y="3810"/>
                </a:moveTo>
                <a:lnTo>
                  <a:pt x="635" y="6985"/>
                </a:lnTo>
                <a:lnTo>
                  <a:pt x="4444" y="10160"/>
                </a:lnTo>
                <a:lnTo>
                  <a:pt x="7619" y="10160"/>
                </a:lnTo>
                <a:lnTo>
                  <a:pt x="10794" y="6350"/>
                </a:lnTo>
                <a:lnTo>
                  <a:pt x="10794" y="3175"/>
                </a:lnTo>
                <a:lnTo>
                  <a:pt x="6985" y="0"/>
                </a:lnTo>
                <a:lnTo>
                  <a:pt x="381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3398520" y="2949575"/>
            <a:ext cx="10159" cy="10795"/>
          </a:xfrm>
          <a:custGeom>
            <a:avLst/>
            <a:gdLst/>
            <a:ahLst/>
            <a:cxnLst/>
            <a:rect l="l" t="t" r="r" b="b"/>
            <a:pathLst>
              <a:path w="10159" h="10795">
                <a:moveTo>
                  <a:pt x="0" y="4445"/>
                </a:moveTo>
                <a:lnTo>
                  <a:pt x="0" y="7620"/>
                </a:lnTo>
                <a:lnTo>
                  <a:pt x="4444" y="10795"/>
                </a:lnTo>
                <a:lnTo>
                  <a:pt x="8889" y="8889"/>
                </a:lnTo>
                <a:lnTo>
                  <a:pt x="10159" y="3810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3385820" y="2964179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634" y="6985"/>
                </a:lnTo>
                <a:lnTo>
                  <a:pt x="4444" y="10795"/>
                </a:lnTo>
                <a:lnTo>
                  <a:pt x="7619" y="10160"/>
                </a:lnTo>
                <a:lnTo>
                  <a:pt x="10794" y="6350"/>
                </a:lnTo>
                <a:lnTo>
                  <a:pt x="10794" y="3810"/>
                </a:lnTo>
                <a:lnTo>
                  <a:pt x="6984" y="0"/>
                </a:lnTo>
                <a:lnTo>
                  <a:pt x="3809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3373754" y="2978785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0" y="4444"/>
                </a:moveTo>
                <a:lnTo>
                  <a:pt x="0" y="6985"/>
                </a:lnTo>
                <a:lnTo>
                  <a:pt x="3810" y="10794"/>
                </a:lnTo>
                <a:lnTo>
                  <a:pt x="6985" y="10160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3361054" y="299339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0" y="3810"/>
                </a:moveTo>
                <a:lnTo>
                  <a:pt x="635" y="6985"/>
                </a:lnTo>
                <a:lnTo>
                  <a:pt x="4445" y="10160"/>
                </a:lnTo>
                <a:lnTo>
                  <a:pt x="7620" y="10160"/>
                </a:lnTo>
                <a:lnTo>
                  <a:pt x="10795" y="6350"/>
                </a:lnTo>
                <a:lnTo>
                  <a:pt x="10795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3348990" y="3007995"/>
            <a:ext cx="10160" cy="10159"/>
          </a:xfrm>
          <a:custGeom>
            <a:avLst/>
            <a:gdLst/>
            <a:ahLst/>
            <a:cxnLst/>
            <a:rect l="l" t="t" r="r" b="b"/>
            <a:pathLst>
              <a:path w="10160" h="10159">
                <a:moveTo>
                  <a:pt x="0" y="3809"/>
                </a:moveTo>
                <a:lnTo>
                  <a:pt x="0" y="6984"/>
                </a:lnTo>
                <a:lnTo>
                  <a:pt x="3810" y="10159"/>
                </a:lnTo>
                <a:lnTo>
                  <a:pt x="6985" y="10159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716530" y="3745865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0" y="6985"/>
                </a:lnTo>
                <a:lnTo>
                  <a:pt x="3809" y="10795"/>
                </a:lnTo>
                <a:lnTo>
                  <a:pt x="6984" y="10160"/>
                </a:lnTo>
                <a:lnTo>
                  <a:pt x="10794" y="6350"/>
                </a:lnTo>
                <a:lnTo>
                  <a:pt x="10159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703830" y="3760470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0" y="3809"/>
                </a:moveTo>
                <a:lnTo>
                  <a:pt x="0" y="6984"/>
                </a:lnTo>
                <a:lnTo>
                  <a:pt x="4444" y="10159"/>
                </a:lnTo>
                <a:lnTo>
                  <a:pt x="7619" y="10159"/>
                </a:lnTo>
                <a:lnTo>
                  <a:pt x="10794" y="6349"/>
                </a:lnTo>
                <a:lnTo>
                  <a:pt x="10794" y="3174"/>
                </a:lnTo>
                <a:lnTo>
                  <a:pt x="6350" y="0"/>
                </a:lnTo>
                <a:lnTo>
                  <a:pt x="3175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691130" y="377444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634" y="7620"/>
                </a:lnTo>
                <a:lnTo>
                  <a:pt x="4444" y="10795"/>
                </a:lnTo>
                <a:lnTo>
                  <a:pt x="7619" y="10795"/>
                </a:lnTo>
                <a:lnTo>
                  <a:pt x="10794" y="6985"/>
                </a:lnTo>
                <a:lnTo>
                  <a:pt x="10794" y="3810"/>
                </a:lnTo>
                <a:lnTo>
                  <a:pt x="6984" y="0"/>
                </a:lnTo>
                <a:lnTo>
                  <a:pt x="3809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679065" y="378904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4"/>
                </a:moveTo>
                <a:lnTo>
                  <a:pt x="635" y="7619"/>
                </a:lnTo>
                <a:lnTo>
                  <a:pt x="4445" y="10794"/>
                </a:lnTo>
                <a:lnTo>
                  <a:pt x="8890" y="8889"/>
                </a:lnTo>
                <a:lnTo>
                  <a:pt x="10795" y="6349"/>
                </a:lnTo>
                <a:lnTo>
                  <a:pt x="10160" y="3174"/>
                </a:lnTo>
                <a:lnTo>
                  <a:pt x="6350" y="0"/>
                </a:lnTo>
                <a:lnTo>
                  <a:pt x="3810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667000" y="380365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0" y="4444"/>
                </a:moveTo>
                <a:lnTo>
                  <a:pt x="0" y="6985"/>
                </a:lnTo>
                <a:lnTo>
                  <a:pt x="3810" y="10794"/>
                </a:lnTo>
                <a:lnTo>
                  <a:pt x="6985" y="10160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654300" y="3818254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3810"/>
                </a:moveTo>
                <a:lnTo>
                  <a:pt x="0" y="6985"/>
                </a:lnTo>
                <a:lnTo>
                  <a:pt x="4444" y="10795"/>
                </a:lnTo>
                <a:lnTo>
                  <a:pt x="6985" y="10160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641600" y="3832860"/>
            <a:ext cx="10794" cy="10159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0" y="3809"/>
                </a:moveTo>
                <a:lnTo>
                  <a:pt x="635" y="6984"/>
                </a:lnTo>
                <a:lnTo>
                  <a:pt x="4444" y="10159"/>
                </a:lnTo>
                <a:lnTo>
                  <a:pt x="7619" y="10159"/>
                </a:lnTo>
                <a:lnTo>
                  <a:pt x="10794" y="6350"/>
                </a:lnTo>
                <a:lnTo>
                  <a:pt x="10794" y="3175"/>
                </a:lnTo>
                <a:lnTo>
                  <a:pt x="6985" y="0"/>
                </a:lnTo>
                <a:lnTo>
                  <a:pt x="381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592070" y="389064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3809"/>
                </a:moveTo>
                <a:lnTo>
                  <a:pt x="635" y="6984"/>
                </a:lnTo>
                <a:lnTo>
                  <a:pt x="4444" y="10794"/>
                </a:lnTo>
                <a:lnTo>
                  <a:pt x="7619" y="10159"/>
                </a:lnTo>
                <a:lnTo>
                  <a:pt x="10794" y="6349"/>
                </a:lnTo>
                <a:lnTo>
                  <a:pt x="10794" y="3174"/>
                </a:lnTo>
                <a:lnTo>
                  <a:pt x="6350" y="0"/>
                </a:lnTo>
                <a:lnTo>
                  <a:pt x="3810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580005" y="3905250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0" y="3810"/>
                </a:moveTo>
                <a:lnTo>
                  <a:pt x="0" y="6985"/>
                </a:lnTo>
                <a:lnTo>
                  <a:pt x="4444" y="10160"/>
                </a:lnTo>
                <a:lnTo>
                  <a:pt x="8889" y="8255"/>
                </a:lnTo>
                <a:lnTo>
                  <a:pt x="10794" y="6350"/>
                </a:lnTo>
                <a:lnTo>
                  <a:pt x="10159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259580" y="1864995"/>
            <a:ext cx="78740" cy="82550"/>
          </a:xfrm>
          <a:custGeom>
            <a:avLst/>
            <a:gdLst/>
            <a:ahLst/>
            <a:cxnLst/>
            <a:rect l="l" t="t" r="r" b="b"/>
            <a:pathLst>
              <a:path w="78740" h="82550">
                <a:moveTo>
                  <a:pt x="38735" y="53339"/>
                </a:moveTo>
                <a:lnTo>
                  <a:pt x="57785" y="82550"/>
                </a:lnTo>
                <a:lnTo>
                  <a:pt x="41910" y="46354"/>
                </a:lnTo>
                <a:lnTo>
                  <a:pt x="38100" y="42544"/>
                </a:lnTo>
                <a:lnTo>
                  <a:pt x="35560" y="42544"/>
                </a:lnTo>
                <a:lnTo>
                  <a:pt x="31750" y="46989"/>
                </a:lnTo>
                <a:lnTo>
                  <a:pt x="35560" y="42544"/>
                </a:lnTo>
                <a:lnTo>
                  <a:pt x="38100" y="42544"/>
                </a:lnTo>
                <a:lnTo>
                  <a:pt x="41910" y="46354"/>
                </a:lnTo>
                <a:lnTo>
                  <a:pt x="78740" y="0"/>
                </a:lnTo>
                <a:lnTo>
                  <a:pt x="0" y="33019"/>
                </a:lnTo>
                <a:lnTo>
                  <a:pt x="32385" y="50164"/>
                </a:lnTo>
                <a:lnTo>
                  <a:pt x="36195" y="53339"/>
                </a:lnTo>
                <a:lnTo>
                  <a:pt x="38735" y="53339"/>
                </a:lnTo>
                <a:lnTo>
                  <a:pt x="40640" y="51434"/>
                </a:lnTo>
                <a:lnTo>
                  <a:pt x="38735" y="53339"/>
                </a:lnTo>
                <a:close/>
              </a:path>
              <a:path w="78740" h="82550">
                <a:moveTo>
                  <a:pt x="41910" y="46354"/>
                </a:moveTo>
                <a:lnTo>
                  <a:pt x="57785" y="82550"/>
                </a:lnTo>
                <a:lnTo>
                  <a:pt x="78740" y="0"/>
                </a:lnTo>
                <a:lnTo>
                  <a:pt x="41910" y="463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4259580" y="1898014"/>
            <a:ext cx="57785" cy="49530"/>
          </a:xfrm>
          <a:custGeom>
            <a:avLst/>
            <a:gdLst/>
            <a:ahLst/>
            <a:cxnLst/>
            <a:rect l="l" t="t" r="r" b="b"/>
            <a:pathLst>
              <a:path w="57785" h="49530">
                <a:moveTo>
                  <a:pt x="57785" y="49530"/>
                </a:moveTo>
                <a:lnTo>
                  <a:pt x="38735" y="20320"/>
                </a:lnTo>
                <a:lnTo>
                  <a:pt x="36195" y="20320"/>
                </a:lnTo>
                <a:lnTo>
                  <a:pt x="32385" y="17145"/>
                </a:lnTo>
                <a:lnTo>
                  <a:pt x="0" y="0"/>
                </a:lnTo>
                <a:lnTo>
                  <a:pt x="57785" y="4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4300220" y="1911350"/>
            <a:ext cx="1904" cy="5079"/>
          </a:xfrm>
          <a:custGeom>
            <a:avLst/>
            <a:gdLst/>
            <a:ahLst/>
            <a:cxnLst/>
            <a:rect l="l" t="t" r="r" b="b"/>
            <a:pathLst>
              <a:path w="1904" h="5079">
                <a:moveTo>
                  <a:pt x="1269" y="0"/>
                </a:moveTo>
                <a:lnTo>
                  <a:pt x="0" y="5079"/>
                </a:lnTo>
                <a:lnTo>
                  <a:pt x="1904" y="2539"/>
                </a:lnTo>
                <a:lnTo>
                  <a:pt x="12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4393565" y="38709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4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360545" y="3896360"/>
            <a:ext cx="76200" cy="76834"/>
          </a:xfrm>
          <a:custGeom>
            <a:avLst/>
            <a:gdLst/>
            <a:ahLst/>
            <a:cxnLst/>
            <a:rect l="l" t="t" r="r" b="b"/>
            <a:pathLst>
              <a:path w="76200" h="76835">
                <a:moveTo>
                  <a:pt x="33019" y="0"/>
                </a:moveTo>
                <a:lnTo>
                  <a:pt x="0" y="634"/>
                </a:lnTo>
                <a:lnTo>
                  <a:pt x="38100" y="76834"/>
                </a:lnTo>
                <a:lnTo>
                  <a:pt x="40639" y="3175"/>
                </a:lnTo>
                <a:lnTo>
                  <a:pt x="42544" y="634"/>
                </a:lnTo>
                <a:lnTo>
                  <a:pt x="40639" y="3175"/>
                </a:lnTo>
                <a:lnTo>
                  <a:pt x="38100" y="76834"/>
                </a:lnTo>
                <a:lnTo>
                  <a:pt x="76200" y="634"/>
                </a:lnTo>
                <a:lnTo>
                  <a:pt x="42544" y="0"/>
                </a:lnTo>
                <a:lnTo>
                  <a:pt x="38100" y="3175"/>
                </a:lnTo>
                <a:lnTo>
                  <a:pt x="33019" y="634"/>
                </a:lnTo>
                <a:lnTo>
                  <a:pt x="330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393565" y="389001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6350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4"/>
                </a:lnTo>
                <a:lnTo>
                  <a:pt x="5080" y="9525"/>
                </a:lnTo>
                <a:lnTo>
                  <a:pt x="9525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360545" y="1993264"/>
            <a:ext cx="76200" cy="8255"/>
          </a:xfrm>
          <a:custGeom>
            <a:avLst/>
            <a:gdLst/>
            <a:ahLst/>
            <a:cxnLst/>
            <a:rect l="l" t="t" r="r" b="b"/>
            <a:pathLst>
              <a:path w="76200" h="8255">
                <a:moveTo>
                  <a:pt x="38100" y="0"/>
                </a:moveTo>
                <a:lnTo>
                  <a:pt x="0" y="8255"/>
                </a:lnTo>
                <a:lnTo>
                  <a:pt x="76200" y="8255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4360545" y="192532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40639" y="58419"/>
                </a:moveTo>
                <a:lnTo>
                  <a:pt x="76200" y="76200"/>
                </a:lnTo>
                <a:lnTo>
                  <a:pt x="38100" y="0"/>
                </a:lnTo>
                <a:lnTo>
                  <a:pt x="40639" y="58419"/>
                </a:lnTo>
                <a:close/>
              </a:path>
              <a:path w="76200" h="76200">
                <a:moveTo>
                  <a:pt x="76200" y="76200"/>
                </a:moveTo>
                <a:lnTo>
                  <a:pt x="40639" y="58419"/>
                </a:lnTo>
                <a:lnTo>
                  <a:pt x="42544" y="66039"/>
                </a:lnTo>
                <a:lnTo>
                  <a:pt x="40639" y="67944"/>
                </a:lnTo>
                <a:lnTo>
                  <a:pt x="38100" y="58419"/>
                </a:lnTo>
                <a:lnTo>
                  <a:pt x="38100" y="0"/>
                </a:lnTo>
                <a:lnTo>
                  <a:pt x="33019" y="63500"/>
                </a:lnTo>
                <a:lnTo>
                  <a:pt x="35559" y="58419"/>
                </a:lnTo>
                <a:lnTo>
                  <a:pt x="33019" y="63500"/>
                </a:lnTo>
                <a:lnTo>
                  <a:pt x="38100" y="0"/>
                </a:lnTo>
                <a:lnTo>
                  <a:pt x="0" y="76200"/>
                </a:lnTo>
                <a:lnTo>
                  <a:pt x="38100" y="67944"/>
                </a:lnTo>
                <a:lnTo>
                  <a:pt x="76200" y="76200"/>
                </a:lnTo>
                <a:lnTo>
                  <a:pt x="42544" y="63500"/>
                </a:lnTo>
                <a:lnTo>
                  <a:pt x="76200" y="76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4398645" y="1925320"/>
            <a:ext cx="4444" cy="67944"/>
          </a:xfrm>
          <a:custGeom>
            <a:avLst/>
            <a:gdLst/>
            <a:ahLst/>
            <a:cxnLst/>
            <a:rect l="l" t="t" r="r" b="b"/>
            <a:pathLst>
              <a:path w="4444" h="67944">
                <a:moveTo>
                  <a:pt x="2539" y="58419"/>
                </a:moveTo>
                <a:lnTo>
                  <a:pt x="0" y="0"/>
                </a:lnTo>
                <a:lnTo>
                  <a:pt x="0" y="58419"/>
                </a:lnTo>
                <a:lnTo>
                  <a:pt x="2539" y="67944"/>
                </a:lnTo>
                <a:lnTo>
                  <a:pt x="4444" y="66039"/>
                </a:lnTo>
                <a:lnTo>
                  <a:pt x="2539" y="584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4393565" y="200278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2539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80"/>
                </a:ln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4393565" y="202183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2539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80"/>
                </a:ln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4393565" y="204088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4393565" y="205993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4393565" y="2078989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4393565" y="20980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4393565" y="21170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4393565" y="21361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4393565" y="21551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393565" y="21742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80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393565" y="2193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80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393565" y="22123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80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393565" y="22313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80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393565" y="22504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2539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80"/>
                </a:ln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393565" y="22694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2539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80"/>
                </a:ln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393565" y="22885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2539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80"/>
                </a:ln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393565" y="23075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393565" y="23266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4393565" y="23456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4393565" y="23647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393565" y="23837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393565" y="24028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393565" y="24218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80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4393565" y="24409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80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4393565" y="24599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80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4393565" y="24790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4393565" y="24980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393565" y="25171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4393565" y="25361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4393565" y="25552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4393565" y="257429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4393565" y="259334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4393565" y="2612390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10160"/>
                </a:lnTo>
                <a:lnTo>
                  <a:pt x="9525" y="7620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4393565" y="26320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5"/>
                </a:lnTo>
                <a:lnTo>
                  <a:pt x="5080" y="9525"/>
                </a:lnTo>
                <a:lnTo>
                  <a:pt x="9525" y="6985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4393565" y="26511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5"/>
                </a:lnTo>
                <a:lnTo>
                  <a:pt x="5080" y="9525"/>
                </a:lnTo>
                <a:lnTo>
                  <a:pt x="9525" y="6985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4393565" y="26701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5"/>
                </a:lnTo>
                <a:lnTo>
                  <a:pt x="5080" y="9525"/>
                </a:lnTo>
                <a:lnTo>
                  <a:pt x="9525" y="6985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4393565" y="26892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4445"/>
                </a:lnTo>
                <a:lnTo>
                  <a:pt x="0" y="6985"/>
                </a:lnTo>
                <a:lnTo>
                  <a:pt x="5080" y="9525"/>
                </a:lnTo>
                <a:lnTo>
                  <a:pt x="9525" y="6985"/>
                </a:lnTo>
                <a:lnTo>
                  <a:pt x="9525" y="4445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4393565" y="27082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4445"/>
                </a:lnTo>
                <a:lnTo>
                  <a:pt x="0" y="6985"/>
                </a:lnTo>
                <a:lnTo>
                  <a:pt x="5080" y="9525"/>
                </a:lnTo>
                <a:lnTo>
                  <a:pt x="9525" y="6985"/>
                </a:lnTo>
                <a:lnTo>
                  <a:pt x="9525" y="4445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4393565" y="27273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4445"/>
                </a:lnTo>
                <a:lnTo>
                  <a:pt x="0" y="6985"/>
                </a:lnTo>
                <a:lnTo>
                  <a:pt x="5080" y="9525"/>
                </a:lnTo>
                <a:lnTo>
                  <a:pt x="9525" y="6985"/>
                </a:lnTo>
                <a:lnTo>
                  <a:pt x="9525" y="4445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4393565" y="27463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4445"/>
                </a:lnTo>
                <a:lnTo>
                  <a:pt x="0" y="6985"/>
                </a:lnTo>
                <a:lnTo>
                  <a:pt x="5080" y="9525"/>
                </a:lnTo>
                <a:lnTo>
                  <a:pt x="9525" y="6985"/>
                </a:lnTo>
                <a:lnTo>
                  <a:pt x="9525" y="4445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4393565" y="27654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1904"/>
                </a:moveTo>
                <a:lnTo>
                  <a:pt x="0" y="6985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4445"/>
                </a:ln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4393565" y="27844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1904"/>
                </a:moveTo>
                <a:lnTo>
                  <a:pt x="0" y="6985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4445"/>
                </a:ln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4393565" y="28035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4393565" y="28225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4393565" y="28416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4393565" y="28606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4393565" y="28797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4393565" y="28987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4393565" y="29178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393565" y="29368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393565" y="29559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393565" y="29749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393565" y="29940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5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4393565" y="30130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1904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79"/>
                </a:ln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4393565" y="30321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1904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79"/>
                </a:ln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4393565" y="30511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1904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79"/>
                </a:ln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4393565" y="30702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4393565" y="30892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4393565" y="31083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4393565" y="31273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4393565" y="31464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4393565" y="31654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4393565" y="31845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7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4393565" y="32035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7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4393565" y="32226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7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4393565" y="32416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7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4393565" y="32607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2539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79"/>
                </a:ln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4393565" y="32797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2539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79"/>
                </a:ln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4393565" y="32988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2539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79"/>
                </a:ln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4393565" y="33178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4393565" y="33369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4393565" y="33559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4393565" y="33750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4393565" y="33940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4393565" y="34131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4393565" y="34321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4393565" y="34512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7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4393565" y="34702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7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4393565" y="34893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507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4393565" y="35083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2539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79"/>
                </a:ln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4393565" y="35274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2539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79"/>
                </a:ln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4393565" y="35464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2539"/>
                </a:moveTo>
                <a:lnTo>
                  <a:pt x="0" y="7620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5079"/>
                </a:ln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4393565" y="35655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393565" y="358457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79"/>
                </a:moveTo>
                <a:lnTo>
                  <a:pt x="7620" y="0"/>
                </a:lnTo>
                <a:lnTo>
                  <a:pt x="5080" y="0"/>
                </a:lnTo>
                <a:lnTo>
                  <a:pt x="0" y="2539"/>
                </a:lnTo>
                <a:lnTo>
                  <a:pt x="0" y="7620"/>
                </a:lnTo>
                <a:lnTo>
                  <a:pt x="5080" y="9525"/>
                </a:lnTo>
                <a:lnTo>
                  <a:pt x="9525" y="7620"/>
                </a:lnTo>
                <a:lnTo>
                  <a:pt x="9525" y="5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393565" y="3603625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19"/>
                </a:lnTo>
                <a:lnTo>
                  <a:pt x="5080" y="9525"/>
                </a:lnTo>
                <a:lnTo>
                  <a:pt x="9525" y="7619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393565" y="3622675"/>
            <a:ext cx="9525" cy="10160"/>
          </a:xfrm>
          <a:custGeom>
            <a:avLst/>
            <a:gdLst/>
            <a:ahLst/>
            <a:cxnLst/>
            <a:rect l="l" t="t" r="r" b="b"/>
            <a:pathLst>
              <a:path w="9525" h="10160">
                <a:moveTo>
                  <a:pt x="9525" y="5080"/>
                </a:moveTo>
                <a:lnTo>
                  <a:pt x="9525" y="2539"/>
                </a:lnTo>
                <a:lnTo>
                  <a:pt x="5080" y="0"/>
                </a:lnTo>
                <a:lnTo>
                  <a:pt x="0" y="2539"/>
                </a:lnTo>
                <a:lnTo>
                  <a:pt x="0" y="7619"/>
                </a:lnTo>
                <a:lnTo>
                  <a:pt x="5080" y="10160"/>
                </a:lnTo>
                <a:lnTo>
                  <a:pt x="7620" y="10160"/>
                </a:lnTo>
                <a:lnTo>
                  <a:pt x="9525" y="7619"/>
                </a:lnTo>
                <a:lnTo>
                  <a:pt x="9525" y="5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393565" y="36423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4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4393565" y="366141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4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4393565" y="36804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4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4393565" y="369951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444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4393565" y="37185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444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4393565" y="373761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2539" y="0"/>
                </a:moveTo>
                <a:lnTo>
                  <a:pt x="0" y="444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lnTo>
                  <a:pt x="7620" y="0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393565" y="37566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4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393565" y="377571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4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4393565" y="37947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4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4393565" y="381381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4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4393565" y="383286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4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4393565" y="3851910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9525" y="4444"/>
                </a:moveTo>
                <a:lnTo>
                  <a:pt x="9525" y="1904"/>
                </a:lnTo>
                <a:lnTo>
                  <a:pt x="5080" y="0"/>
                </a:lnTo>
                <a:lnTo>
                  <a:pt x="0" y="1904"/>
                </a:lnTo>
                <a:lnTo>
                  <a:pt x="0" y="6984"/>
                </a:lnTo>
                <a:lnTo>
                  <a:pt x="5080" y="9525"/>
                </a:lnTo>
                <a:lnTo>
                  <a:pt x="7620" y="9525"/>
                </a:lnTo>
                <a:lnTo>
                  <a:pt x="9525" y="6984"/>
                </a:lnTo>
                <a:lnTo>
                  <a:pt x="9525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4759960" y="1995804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890"/>
                </a:moveTo>
                <a:lnTo>
                  <a:pt x="6350" y="10795"/>
                </a:lnTo>
                <a:lnTo>
                  <a:pt x="10794" y="7620"/>
                </a:lnTo>
                <a:lnTo>
                  <a:pt x="10794" y="4445"/>
                </a:lnTo>
                <a:lnTo>
                  <a:pt x="7619" y="635"/>
                </a:lnTo>
                <a:lnTo>
                  <a:pt x="4444" y="0"/>
                </a:lnTo>
                <a:lnTo>
                  <a:pt x="635" y="3810"/>
                </a:lnTo>
                <a:lnTo>
                  <a:pt x="0" y="6985"/>
                </a:lnTo>
                <a:lnTo>
                  <a:pt x="1904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4747895" y="1981835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1269" y="8254"/>
                </a:moveTo>
                <a:lnTo>
                  <a:pt x="3175" y="10160"/>
                </a:lnTo>
                <a:lnTo>
                  <a:pt x="6350" y="10160"/>
                </a:lnTo>
                <a:lnTo>
                  <a:pt x="10159" y="6985"/>
                </a:lnTo>
                <a:lnTo>
                  <a:pt x="10794" y="3810"/>
                </a:lnTo>
                <a:lnTo>
                  <a:pt x="6984" y="0"/>
                </a:lnTo>
                <a:lnTo>
                  <a:pt x="3809" y="0"/>
                </a:lnTo>
                <a:lnTo>
                  <a:pt x="0" y="3175"/>
                </a:lnTo>
                <a:lnTo>
                  <a:pt x="0" y="6350"/>
                </a:lnTo>
                <a:lnTo>
                  <a:pt x="1269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4700270" y="1925954"/>
            <a:ext cx="78104" cy="81915"/>
          </a:xfrm>
          <a:custGeom>
            <a:avLst/>
            <a:gdLst/>
            <a:ahLst/>
            <a:cxnLst/>
            <a:rect l="l" t="t" r="r" b="b"/>
            <a:pathLst>
              <a:path w="78104" h="81915">
                <a:moveTo>
                  <a:pt x="78104" y="33020"/>
                </a:moveTo>
                <a:lnTo>
                  <a:pt x="0" y="0"/>
                </a:lnTo>
                <a:lnTo>
                  <a:pt x="20319" y="81915"/>
                </a:lnTo>
                <a:lnTo>
                  <a:pt x="78104" y="330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5641340" y="3023235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1270" y="8254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160" y="4444"/>
                </a:lnTo>
                <a:lnTo>
                  <a:pt x="6985" y="0"/>
                </a:lnTo>
                <a:lnTo>
                  <a:pt x="3810" y="0"/>
                </a:lnTo>
                <a:lnTo>
                  <a:pt x="0" y="381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5628640" y="30086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890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795" y="4445"/>
                </a:lnTo>
                <a:lnTo>
                  <a:pt x="6985" y="635"/>
                </a:lnTo>
                <a:lnTo>
                  <a:pt x="4445" y="0"/>
                </a:lnTo>
                <a:lnTo>
                  <a:pt x="0" y="3810"/>
                </a:lnTo>
                <a:lnTo>
                  <a:pt x="0" y="6350"/>
                </a:lnTo>
                <a:lnTo>
                  <a:pt x="1905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5615940" y="299466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905" y="8254"/>
                </a:moveTo>
                <a:lnTo>
                  <a:pt x="6350" y="10160"/>
                </a:lnTo>
                <a:lnTo>
                  <a:pt x="10795" y="6985"/>
                </a:lnTo>
                <a:lnTo>
                  <a:pt x="10795" y="3810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5603875" y="2980054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904" y="8255"/>
                </a:moveTo>
                <a:lnTo>
                  <a:pt x="3175" y="10160"/>
                </a:lnTo>
                <a:lnTo>
                  <a:pt x="6350" y="10160"/>
                </a:lnTo>
                <a:lnTo>
                  <a:pt x="10160" y="6985"/>
                </a:lnTo>
                <a:lnTo>
                  <a:pt x="10795" y="3810"/>
                </a:lnTo>
                <a:lnTo>
                  <a:pt x="6985" y="0"/>
                </a:lnTo>
                <a:lnTo>
                  <a:pt x="4445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591175" y="29654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4" y="8254"/>
                </a:moveTo>
                <a:lnTo>
                  <a:pt x="6350" y="10795"/>
                </a:lnTo>
                <a:lnTo>
                  <a:pt x="10795" y="6985"/>
                </a:lnTo>
                <a:lnTo>
                  <a:pt x="10795" y="4445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579110" y="295084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904" y="8889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794" y="4444"/>
                </a:lnTo>
                <a:lnTo>
                  <a:pt x="6985" y="634"/>
                </a:lnTo>
                <a:lnTo>
                  <a:pt x="4444" y="0"/>
                </a:lnTo>
                <a:lnTo>
                  <a:pt x="0" y="3809"/>
                </a:lnTo>
                <a:lnTo>
                  <a:pt x="0" y="6350"/>
                </a:lnTo>
                <a:lnTo>
                  <a:pt x="1904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567045" y="2936240"/>
            <a:ext cx="10159" cy="10795"/>
          </a:xfrm>
          <a:custGeom>
            <a:avLst/>
            <a:gdLst/>
            <a:ahLst/>
            <a:cxnLst/>
            <a:rect l="l" t="t" r="r" b="b"/>
            <a:pathLst>
              <a:path w="10159" h="10795">
                <a:moveTo>
                  <a:pt x="1269" y="8889"/>
                </a:moveTo>
                <a:lnTo>
                  <a:pt x="3175" y="10795"/>
                </a:lnTo>
                <a:lnTo>
                  <a:pt x="6350" y="10795"/>
                </a:lnTo>
                <a:lnTo>
                  <a:pt x="10159" y="7620"/>
                </a:lnTo>
                <a:lnTo>
                  <a:pt x="10159" y="4445"/>
                </a:lnTo>
                <a:lnTo>
                  <a:pt x="6984" y="635"/>
                </a:lnTo>
                <a:lnTo>
                  <a:pt x="3809" y="0"/>
                </a:lnTo>
                <a:lnTo>
                  <a:pt x="0" y="3810"/>
                </a:lnTo>
                <a:lnTo>
                  <a:pt x="126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554345" y="2922270"/>
            <a:ext cx="10794" cy="10159"/>
          </a:xfrm>
          <a:custGeom>
            <a:avLst/>
            <a:gdLst/>
            <a:ahLst/>
            <a:cxnLst/>
            <a:rect l="l" t="t" r="r" b="b"/>
            <a:pathLst>
              <a:path w="10794" h="10159">
                <a:moveTo>
                  <a:pt x="1269" y="8254"/>
                </a:moveTo>
                <a:lnTo>
                  <a:pt x="3175" y="10159"/>
                </a:lnTo>
                <a:lnTo>
                  <a:pt x="6350" y="10159"/>
                </a:lnTo>
                <a:lnTo>
                  <a:pt x="10159" y="6984"/>
                </a:lnTo>
                <a:lnTo>
                  <a:pt x="10794" y="3809"/>
                </a:lnTo>
                <a:lnTo>
                  <a:pt x="6984" y="0"/>
                </a:lnTo>
                <a:lnTo>
                  <a:pt x="3809" y="0"/>
                </a:lnTo>
                <a:lnTo>
                  <a:pt x="0" y="3175"/>
                </a:lnTo>
                <a:lnTo>
                  <a:pt x="0" y="6350"/>
                </a:lnTo>
                <a:lnTo>
                  <a:pt x="1269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541645" y="2907665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255"/>
                </a:moveTo>
                <a:lnTo>
                  <a:pt x="3809" y="10160"/>
                </a:lnTo>
                <a:lnTo>
                  <a:pt x="6350" y="10795"/>
                </a:lnTo>
                <a:lnTo>
                  <a:pt x="10794" y="6985"/>
                </a:lnTo>
                <a:lnTo>
                  <a:pt x="10794" y="3810"/>
                </a:lnTo>
                <a:lnTo>
                  <a:pt x="7619" y="0"/>
                </a:lnTo>
                <a:lnTo>
                  <a:pt x="4444" y="0"/>
                </a:lnTo>
                <a:lnTo>
                  <a:pt x="634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529580" y="289306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1270" y="8254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6985"/>
                </a:lnTo>
                <a:lnTo>
                  <a:pt x="10160" y="4444"/>
                </a:lnTo>
                <a:lnTo>
                  <a:pt x="6985" y="0"/>
                </a:lnTo>
                <a:lnTo>
                  <a:pt x="3810" y="0"/>
                </a:lnTo>
                <a:lnTo>
                  <a:pt x="0" y="381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516880" y="287845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890"/>
                </a:moveTo>
                <a:lnTo>
                  <a:pt x="6350" y="10795"/>
                </a:lnTo>
                <a:lnTo>
                  <a:pt x="10160" y="6985"/>
                </a:lnTo>
                <a:lnTo>
                  <a:pt x="10795" y="4445"/>
                </a:lnTo>
                <a:lnTo>
                  <a:pt x="6985" y="635"/>
                </a:lnTo>
                <a:lnTo>
                  <a:pt x="4445" y="0"/>
                </a:lnTo>
                <a:lnTo>
                  <a:pt x="635" y="3810"/>
                </a:lnTo>
                <a:lnTo>
                  <a:pt x="0" y="6350"/>
                </a:lnTo>
                <a:lnTo>
                  <a:pt x="1905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504815" y="286448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270" y="8254"/>
                </a:moveTo>
                <a:lnTo>
                  <a:pt x="3175" y="10160"/>
                </a:lnTo>
                <a:lnTo>
                  <a:pt x="6350" y="10160"/>
                </a:lnTo>
                <a:lnTo>
                  <a:pt x="10160" y="6985"/>
                </a:lnTo>
                <a:lnTo>
                  <a:pt x="10160" y="3810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5492115" y="2849879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905" y="8255"/>
                </a:moveTo>
                <a:lnTo>
                  <a:pt x="3175" y="10160"/>
                </a:lnTo>
                <a:lnTo>
                  <a:pt x="6350" y="10160"/>
                </a:lnTo>
                <a:lnTo>
                  <a:pt x="10160" y="6985"/>
                </a:lnTo>
                <a:lnTo>
                  <a:pt x="10795" y="3810"/>
                </a:lnTo>
                <a:lnTo>
                  <a:pt x="6985" y="0"/>
                </a:lnTo>
                <a:lnTo>
                  <a:pt x="4445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5479415" y="283527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254"/>
                </a:moveTo>
                <a:lnTo>
                  <a:pt x="3810" y="10160"/>
                </a:lnTo>
                <a:lnTo>
                  <a:pt x="6985" y="10795"/>
                </a:lnTo>
                <a:lnTo>
                  <a:pt x="10795" y="6985"/>
                </a:lnTo>
                <a:lnTo>
                  <a:pt x="10795" y="4445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5467350" y="282067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4" y="8254"/>
                </a:moveTo>
                <a:lnTo>
                  <a:pt x="3175" y="10794"/>
                </a:lnTo>
                <a:lnTo>
                  <a:pt x="6350" y="10794"/>
                </a:lnTo>
                <a:lnTo>
                  <a:pt x="10795" y="6984"/>
                </a:lnTo>
                <a:lnTo>
                  <a:pt x="10795" y="4444"/>
                </a:lnTo>
                <a:lnTo>
                  <a:pt x="6985" y="0"/>
                </a:lnTo>
                <a:lnTo>
                  <a:pt x="4445" y="0"/>
                </a:lnTo>
                <a:lnTo>
                  <a:pt x="0" y="3809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5455285" y="2806065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69" y="8889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160" y="4445"/>
                </a:lnTo>
                <a:lnTo>
                  <a:pt x="6985" y="635"/>
                </a:lnTo>
                <a:lnTo>
                  <a:pt x="3810" y="0"/>
                </a:lnTo>
                <a:lnTo>
                  <a:pt x="0" y="3810"/>
                </a:lnTo>
                <a:lnTo>
                  <a:pt x="126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442585" y="2792095"/>
            <a:ext cx="10794" cy="10159"/>
          </a:xfrm>
          <a:custGeom>
            <a:avLst/>
            <a:gdLst/>
            <a:ahLst/>
            <a:cxnLst/>
            <a:rect l="l" t="t" r="r" b="b"/>
            <a:pathLst>
              <a:path w="10794" h="10159">
                <a:moveTo>
                  <a:pt x="1904" y="8254"/>
                </a:moveTo>
                <a:lnTo>
                  <a:pt x="3175" y="10159"/>
                </a:lnTo>
                <a:lnTo>
                  <a:pt x="6350" y="10159"/>
                </a:lnTo>
                <a:lnTo>
                  <a:pt x="10160" y="6984"/>
                </a:lnTo>
                <a:lnTo>
                  <a:pt x="10794" y="3809"/>
                </a:lnTo>
                <a:lnTo>
                  <a:pt x="6985" y="0"/>
                </a:lnTo>
                <a:lnTo>
                  <a:pt x="4444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429885" y="277749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255"/>
                </a:moveTo>
                <a:lnTo>
                  <a:pt x="3810" y="10160"/>
                </a:lnTo>
                <a:lnTo>
                  <a:pt x="6985" y="10795"/>
                </a:lnTo>
                <a:lnTo>
                  <a:pt x="10794" y="6985"/>
                </a:lnTo>
                <a:lnTo>
                  <a:pt x="10794" y="3810"/>
                </a:lnTo>
                <a:lnTo>
                  <a:pt x="7619" y="0"/>
                </a:lnTo>
                <a:lnTo>
                  <a:pt x="4444" y="0"/>
                </a:lnTo>
                <a:lnTo>
                  <a:pt x="635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120005" y="24155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270" y="8255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795" y="4445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70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107305" y="240093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254"/>
                </a:moveTo>
                <a:lnTo>
                  <a:pt x="3810" y="10794"/>
                </a:lnTo>
                <a:lnTo>
                  <a:pt x="6985" y="10794"/>
                </a:lnTo>
                <a:lnTo>
                  <a:pt x="10795" y="7619"/>
                </a:lnTo>
                <a:lnTo>
                  <a:pt x="10795" y="4444"/>
                </a:lnTo>
                <a:lnTo>
                  <a:pt x="7620" y="635"/>
                </a:lnTo>
                <a:lnTo>
                  <a:pt x="4445" y="0"/>
                </a:lnTo>
                <a:lnTo>
                  <a:pt x="635" y="3810"/>
                </a:lnTo>
                <a:lnTo>
                  <a:pt x="0" y="6985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5095240" y="238696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1905" y="8255"/>
                </a:moveTo>
                <a:lnTo>
                  <a:pt x="3175" y="10160"/>
                </a:lnTo>
                <a:lnTo>
                  <a:pt x="6350" y="10160"/>
                </a:lnTo>
                <a:lnTo>
                  <a:pt x="10160" y="6985"/>
                </a:lnTo>
                <a:lnTo>
                  <a:pt x="10160" y="3810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5082540" y="237236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254"/>
                </a:moveTo>
                <a:lnTo>
                  <a:pt x="6350" y="10794"/>
                </a:lnTo>
                <a:lnTo>
                  <a:pt x="10795" y="6985"/>
                </a:lnTo>
                <a:lnTo>
                  <a:pt x="10795" y="3810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5070475" y="235775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4" y="8255"/>
                </a:moveTo>
                <a:lnTo>
                  <a:pt x="3175" y="10160"/>
                </a:lnTo>
                <a:lnTo>
                  <a:pt x="6350" y="10795"/>
                </a:lnTo>
                <a:lnTo>
                  <a:pt x="10160" y="6985"/>
                </a:lnTo>
                <a:lnTo>
                  <a:pt x="10795" y="4445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5057775" y="23431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4" y="8889"/>
                </a:moveTo>
                <a:lnTo>
                  <a:pt x="3175" y="10795"/>
                </a:lnTo>
                <a:lnTo>
                  <a:pt x="6350" y="10795"/>
                </a:lnTo>
                <a:lnTo>
                  <a:pt x="10795" y="7620"/>
                </a:lnTo>
                <a:lnTo>
                  <a:pt x="10795" y="4445"/>
                </a:lnTo>
                <a:lnTo>
                  <a:pt x="7620" y="635"/>
                </a:lnTo>
                <a:lnTo>
                  <a:pt x="4445" y="0"/>
                </a:lnTo>
                <a:lnTo>
                  <a:pt x="0" y="3810"/>
                </a:lnTo>
                <a:lnTo>
                  <a:pt x="1904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5045710" y="232854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269" y="8889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794" y="4444"/>
                </a:lnTo>
                <a:lnTo>
                  <a:pt x="6985" y="634"/>
                </a:lnTo>
                <a:lnTo>
                  <a:pt x="3810" y="0"/>
                </a:lnTo>
                <a:lnTo>
                  <a:pt x="0" y="3809"/>
                </a:lnTo>
                <a:lnTo>
                  <a:pt x="0" y="6984"/>
                </a:lnTo>
                <a:lnTo>
                  <a:pt x="126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5033010" y="231394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889"/>
                </a:moveTo>
                <a:lnTo>
                  <a:pt x="6350" y="10795"/>
                </a:lnTo>
                <a:lnTo>
                  <a:pt x="10794" y="7620"/>
                </a:lnTo>
                <a:lnTo>
                  <a:pt x="10794" y="4445"/>
                </a:lnTo>
                <a:lnTo>
                  <a:pt x="7619" y="635"/>
                </a:lnTo>
                <a:lnTo>
                  <a:pt x="4444" y="0"/>
                </a:lnTo>
                <a:lnTo>
                  <a:pt x="635" y="3810"/>
                </a:lnTo>
                <a:lnTo>
                  <a:pt x="0" y="6985"/>
                </a:lnTo>
                <a:lnTo>
                  <a:pt x="1904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5020945" y="2299970"/>
            <a:ext cx="10159" cy="10794"/>
          </a:xfrm>
          <a:custGeom>
            <a:avLst/>
            <a:gdLst/>
            <a:ahLst/>
            <a:cxnLst/>
            <a:rect l="l" t="t" r="r" b="b"/>
            <a:pathLst>
              <a:path w="10159" h="10794">
                <a:moveTo>
                  <a:pt x="1269" y="8254"/>
                </a:moveTo>
                <a:lnTo>
                  <a:pt x="3175" y="10159"/>
                </a:lnTo>
                <a:lnTo>
                  <a:pt x="6350" y="10794"/>
                </a:lnTo>
                <a:lnTo>
                  <a:pt x="10159" y="6984"/>
                </a:lnTo>
                <a:lnTo>
                  <a:pt x="10159" y="4444"/>
                </a:lnTo>
                <a:lnTo>
                  <a:pt x="6984" y="0"/>
                </a:lnTo>
                <a:lnTo>
                  <a:pt x="3809" y="0"/>
                </a:lnTo>
                <a:lnTo>
                  <a:pt x="0" y="3175"/>
                </a:lnTo>
                <a:lnTo>
                  <a:pt x="0" y="6350"/>
                </a:lnTo>
                <a:lnTo>
                  <a:pt x="1269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5008245" y="2285365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255"/>
                </a:moveTo>
                <a:lnTo>
                  <a:pt x="3809" y="10795"/>
                </a:lnTo>
                <a:lnTo>
                  <a:pt x="6350" y="10795"/>
                </a:lnTo>
                <a:lnTo>
                  <a:pt x="10794" y="7620"/>
                </a:lnTo>
                <a:lnTo>
                  <a:pt x="10794" y="4445"/>
                </a:lnTo>
                <a:lnTo>
                  <a:pt x="6984" y="0"/>
                </a:lnTo>
                <a:lnTo>
                  <a:pt x="4444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4996180" y="227076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1270" y="8254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160" y="4444"/>
                </a:lnTo>
                <a:lnTo>
                  <a:pt x="6985" y="635"/>
                </a:lnTo>
                <a:lnTo>
                  <a:pt x="3810" y="0"/>
                </a:lnTo>
                <a:lnTo>
                  <a:pt x="0" y="381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4983480" y="225679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905" y="8255"/>
                </a:moveTo>
                <a:lnTo>
                  <a:pt x="3175" y="10160"/>
                </a:lnTo>
                <a:lnTo>
                  <a:pt x="6350" y="10160"/>
                </a:lnTo>
                <a:lnTo>
                  <a:pt x="10160" y="6985"/>
                </a:lnTo>
                <a:lnTo>
                  <a:pt x="10795" y="3810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4970780" y="224218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254"/>
                </a:moveTo>
                <a:lnTo>
                  <a:pt x="3810" y="10160"/>
                </a:lnTo>
                <a:lnTo>
                  <a:pt x="6985" y="10794"/>
                </a:lnTo>
                <a:lnTo>
                  <a:pt x="10795" y="6985"/>
                </a:lnTo>
                <a:lnTo>
                  <a:pt x="10795" y="3810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4958715" y="222757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255"/>
                </a:moveTo>
                <a:lnTo>
                  <a:pt x="3175" y="10160"/>
                </a:lnTo>
                <a:lnTo>
                  <a:pt x="6350" y="10795"/>
                </a:lnTo>
                <a:lnTo>
                  <a:pt x="10160" y="6985"/>
                </a:lnTo>
                <a:lnTo>
                  <a:pt x="10795" y="3810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946650" y="2212975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70" y="8254"/>
                </a:moveTo>
                <a:lnTo>
                  <a:pt x="3175" y="10795"/>
                </a:lnTo>
                <a:lnTo>
                  <a:pt x="5714" y="10795"/>
                </a:lnTo>
                <a:lnTo>
                  <a:pt x="10160" y="7620"/>
                </a:lnTo>
                <a:lnTo>
                  <a:pt x="10160" y="4445"/>
                </a:lnTo>
                <a:lnTo>
                  <a:pt x="6985" y="635"/>
                </a:lnTo>
                <a:lnTo>
                  <a:pt x="3810" y="0"/>
                </a:lnTo>
                <a:lnTo>
                  <a:pt x="0" y="381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933950" y="219837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4" y="8889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795" y="4444"/>
                </a:lnTo>
                <a:lnTo>
                  <a:pt x="6985" y="634"/>
                </a:lnTo>
                <a:lnTo>
                  <a:pt x="4445" y="0"/>
                </a:lnTo>
                <a:lnTo>
                  <a:pt x="0" y="3809"/>
                </a:lnTo>
                <a:lnTo>
                  <a:pt x="0" y="6984"/>
                </a:lnTo>
                <a:lnTo>
                  <a:pt x="1904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921250" y="218376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4" y="8889"/>
                </a:moveTo>
                <a:lnTo>
                  <a:pt x="6350" y="10795"/>
                </a:lnTo>
                <a:lnTo>
                  <a:pt x="10795" y="7620"/>
                </a:lnTo>
                <a:lnTo>
                  <a:pt x="10795" y="4445"/>
                </a:lnTo>
                <a:lnTo>
                  <a:pt x="7620" y="635"/>
                </a:lnTo>
                <a:lnTo>
                  <a:pt x="4445" y="0"/>
                </a:lnTo>
                <a:lnTo>
                  <a:pt x="0" y="3810"/>
                </a:lnTo>
                <a:lnTo>
                  <a:pt x="0" y="6985"/>
                </a:lnTo>
                <a:lnTo>
                  <a:pt x="1904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909185" y="216979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904" y="8254"/>
                </a:moveTo>
                <a:lnTo>
                  <a:pt x="3175" y="10159"/>
                </a:lnTo>
                <a:lnTo>
                  <a:pt x="6350" y="10794"/>
                </a:lnTo>
                <a:lnTo>
                  <a:pt x="10160" y="6984"/>
                </a:lnTo>
                <a:lnTo>
                  <a:pt x="10794" y="4444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896485" y="215519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255"/>
                </a:moveTo>
                <a:lnTo>
                  <a:pt x="6350" y="10795"/>
                </a:lnTo>
                <a:lnTo>
                  <a:pt x="10794" y="6985"/>
                </a:lnTo>
                <a:lnTo>
                  <a:pt x="10794" y="4445"/>
                </a:lnTo>
                <a:lnTo>
                  <a:pt x="7619" y="0"/>
                </a:lnTo>
                <a:lnTo>
                  <a:pt x="4444" y="0"/>
                </a:lnTo>
                <a:lnTo>
                  <a:pt x="635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884420" y="214058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269" y="8254"/>
                </a:moveTo>
                <a:lnTo>
                  <a:pt x="3175" y="10794"/>
                </a:lnTo>
                <a:lnTo>
                  <a:pt x="6350" y="10794"/>
                </a:lnTo>
                <a:lnTo>
                  <a:pt x="10159" y="7619"/>
                </a:lnTo>
                <a:lnTo>
                  <a:pt x="10794" y="4444"/>
                </a:lnTo>
                <a:lnTo>
                  <a:pt x="6984" y="635"/>
                </a:lnTo>
                <a:lnTo>
                  <a:pt x="3809" y="0"/>
                </a:lnTo>
                <a:lnTo>
                  <a:pt x="0" y="3810"/>
                </a:lnTo>
                <a:lnTo>
                  <a:pt x="1269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4871720" y="2125979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890"/>
                </a:moveTo>
                <a:lnTo>
                  <a:pt x="3809" y="10795"/>
                </a:lnTo>
                <a:lnTo>
                  <a:pt x="6350" y="10795"/>
                </a:lnTo>
                <a:lnTo>
                  <a:pt x="10794" y="7620"/>
                </a:lnTo>
                <a:lnTo>
                  <a:pt x="10794" y="4445"/>
                </a:lnTo>
                <a:lnTo>
                  <a:pt x="7619" y="635"/>
                </a:lnTo>
                <a:lnTo>
                  <a:pt x="4444" y="0"/>
                </a:lnTo>
                <a:lnTo>
                  <a:pt x="634" y="3810"/>
                </a:lnTo>
                <a:lnTo>
                  <a:pt x="0" y="6985"/>
                </a:lnTo>
                <a:lnTo>
                  <a:pt x="1904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4859655" y="211201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1270" y="8254"/>
                </a:moveTo>
                <a:lnTo>
                  <a:pt x="3175" y="10160"/>
                </a:lnTo>
                <a:lnTo>
                  <a:pt x="6350" y="10794"/>
                </a:lnTo>
                <a:lnTo>
                  <a:pt x="10160" y="6985"/>
                </a:lnTo>
                <a:lnTo>
                  <a:pt x="10160" y="3810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4846955" y="209740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255"/>
                </a:moveTo>
                <a:lnTo>
                  <a:pt x="6350" y="10795"/>
                </a:lnTo>
                <a:lnTo>
                  <a:pt x="10160" y="6985"/>
                </a:lnTo>
                <a:lnTo>
                  <a:pt x="10795" y="3810"/>
                </a:lnTo>
                <a:lnTo>
                  <a:pt x="6985" y="0"/>
                </a:lnTo>
                <a:lnTo>
                  <a:pt x="4445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4834890" y="2082800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70" y="8254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160" y="4445"/>
                </a:lnTo>
                <a:lnTo>
                  <a:pt x="6985" y="635"/>
                </a:lnTo>
                <a:lnTo>
                  <a:pt x="3810" y="0"/>
                </a:lnTo>
                <a:lnTo>
                  <a:pt x="0" y="381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4822190" y="206819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889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795" y="4444"/>
                </a:lnTo>
                <a:lnTo>
                  <a:pt x="6985" y="634"/>
                </a:lnTo>
                <a:lnTo>
                  <a:pt x="3810" y="0"/>
                </a:lnTo>
                <a:lnTo>
                  <a:pt x="0" y="3809"/>
                </a:lnTo>
                <a:lnTo>
                  <a:pt x="0" y="6350"/>
                </a:lnTo>
                <a:lnTo>
                  <a:pt x="1905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4809490" y="205358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889"/>
                </a:moveTo>
                <a:lnTo>
                  <a:pt x="6350" y="10795"/>
                </a:lnTo>
                <a:lnTo>
                  <a:pt x="10795" y="7620"/>
                </a:lnTo>
                <a:lnTo>
                  <a:pt x="10795" y="4445"/>
                </a:lnTo>
                <a:lnTo>
                  <a:pt x="7620" y="635"/>
                </a:lnTo>
                <a:lnTo>
                  <a:pt x="4445" y="0"/>
                </a:lnTo>
                <a:lnTo>
                  <a:pt x="635" y="3810"/>
                </a:lnTo>
                <a:lnTo>
                  <a:pt x="0" y="6985"/>
                </a:lnTo>
                <a:lnTo>
                  <a:pt x="1905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4797425" y="203962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4" y="8254"/>
                </a:moveTo>
                <a:lnTo>
                  <a:pt x="3175" y="10159"/>
                </a:lnTo>
                <a:lnTo>
                  <a:pt x="6350" y="10794"/>
                </a:lnTo>
                <a:lnTo>
                  <a:pt x="10160" y="6984"/>
                </a:lnTo>
                <a:lnTo>
                  <a:pt x="10795" y="3809"/>
                </a:lnTo>
                <a:lnTo>
                  <a:pt x="6985" y="0"/>
                </a:lnTo>
                <a:lnTo>
                  <a:pt x="4445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4784725" y="202501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4" y="8255"/>
                </a:moveTo>
                <a:lnTo>
                  <a:pt x="6350" y="10795"/>
                </a:lnTo>
                <a:lnTo>
                  <a:pt x="10795" y="6985"/>
                </a:lnTo>
                <a:lnTo>
                  <a:pt x="10795" y="4445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4772660" y="201041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904" y="8254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794" y="4444"/>
                </a:lnTo>
                <a:lnTo>
                  <a:pt x="6985" y="635"/>
                </a:lnTo>
                <a:lnTo>
                  <a:pt x="4444" y="0"/>
                </a:lnTo>
                <a:lnTo>
                  <a:pt x="0" y="381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FF0000"/>
              </a:solidFill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1839722" y="3919092"/>
            <a:ext cx="894892" cy="80772"/>
          </a:xfrm>
          <a:custGeom>
            <a:avLst/>
            <a:gdLst/>
            <a:ahLst/>
            <a:cxnLst/>
            <a:rect l="l" t="t" r="r" b="b"/>
            <a:pathLst>
              <a:path w="894892" h="80772">
                <a:moveTo>
                  <a:pt x="0" y="80772"/>
                </a:moveTo>
                <a:lnTo>
                  <a:pt x="894892" y="80772"/>
                </a:lnTo>
                <a:lnTo>
                  <a:pt x="894892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247900" y="4669790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60">
                <a:moveTo>
                  <a:pt x="28575" y="0"/>
                </a:moveTo>
                <a:lnTo>
                  <a:pt x="0" y="635"/>
                </a:lnTo>
                <a:lnTo>
                  <a:pt x="42544" y="86360"/>
                </a:lnTo>
                <a:lnTo>
                  <a:pt x="85725" y="635"/>
                </a:lnTo>
                <a:lnTo>
                  <a:pt x="57150" y="0"/>
                </a:lnTo>
                <a:lnTo>
                  <a:pt x="57150" y="14605"/>
                </a:lnTo>
                <a:lnTo>
                  <a:pt x="28575" y="14605"/>
                </a:lnTo>
                <a:lnTo>
                  <a:pt x="28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276475" y="4273550"/>
            <a:ext cx="57150" cy="410844"/>
          </a:xfrm>
          <a:custGeom>
            <a:avLst/>
            <a:gdLst/>
            <a:ahLst/>
            <a:cxnLst/>
            <a:rect l="l" t="t" r="r" b="b"/>
            <a:pathLst>
              <a:path w="57150" h="410845">
                <a:moveTo>
                  <a:pt x="13969" y="0"/>
                </a:moveTo>
                <a:lnTo>
                  <a:pt x="0" y="71119"/>
                </a:lnTo>
                <a:lnTo>
                  <a:pt x="0" y="410844"/>
                </a:lnTo>
                <a:lnTo>
                  <a:pt x="28575" y="410844"/>
                </a:lnTo>
                <a:lnTo>
                  <a:pt x="28575" y="71119"/>
                </a:lnTo>
                <a:lnTo>
                  <a:pt x="57150" y="85725"/>
                </a:lnTo>
                <a:lnTo>
                  <a:pt x="139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247900" y="4273550"/>
            <a:ext cx="42544" cy="85725"/>
          </a:xfrm>
          <a:custGeom>
            <a:avLst/>
            <a:gdLst/>
            <a:ahLst/>
            <a:cxnLst/>
            <a:rect l="l" t="t" r="r" b="b"/>
            <a:pathLst>
              <a:path w="42544" h="85725">
                <a:moveTo>
                  <a:pt x="28575" y="71119"/>
                </a:moveTo>
                <a:lnTo>
                  <a:pt x="42544" y="0"/>
                </a:lnTo>
                <a:lnTo>
                  <a:pt x="0" y="85725"/>
                </a:lnTo>
                <a:lnTo>
                  <a:pt x="28575" y="85089"/>
                </a:lnTo>
                <a:lnTo>
                  <a:pt x="28575" y="71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305050" y="4344670"/>
            <a:ext cx="28575" cy="14605"/>
          </a:xfrm>
          <a:custGeom>
            <a:avLst/>
            <a:gdLst/>
            <a:ahLst/>
            <a:cxnLst/>
            <a:rect l="l" t="t" r="r" b="b"/>
            <a:pathLst>
              <a:path w="28575" h="14604">
                <a:moveTo>
                  <a:pt x="28575" y="14604"/>
                </a:moveTo>
                <a:lnTo>
                  <a:pt x="0" y="0"/>
                </a:lnTo>
                <a:lnTo>
                  <a:pt x="0" y="13969"/>
                </a:lnTo>
                <a:lnTo>
                  <a:pt x="2857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839722" y="4261993"/>
            <a:ext cx="894892" cy="7619"/>
          </a:xfrm>
          <a:custGeom>
            <a:avLst/>
            <a:gdLst/>
            <a:ahLst/>
            <a:cxnLst/>
            <a:rect l="l" t="t" r="r" b="b"/>
            <a:pathLst>
              <a:path w="894892" h="7620">
                <a:moveTo>
                  <a:pt x="0" y="7619"/>
                </a:moveTo>
                <a:lnTo>
                  <a:pt x="894892" y="7619"/>
                </a:lnTo>
                <a:lnTo>
                  <a:pt x="894892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839722" y="3999865"/>
            <a:ext cx="894892" cy="262128"/>
          </a:xfrm>
          <a:custGeom>
            <a:avLst/>
            <a:gdLst/>
            <a:ahLst/>
            <a:cxnLst/>
            <a:rect l="l" t="t" r="r" b="b"/>
            <a:pathLst>
              <a:path w="894892" h="262128">
                <a:moveTo>
                  <a:pt x="0" y="262128"/>
                </a:moveTo>
                <a:lnTo>
                  <a:pt x="894892" y="262128"/>
                </a:lnTo>
                <a:lnTo>
                  <a:pt x="894892" y="0"/>
                </a:lnTo>
                <a:lnTo>
                  <a:pt x="0" y="0"/>
                </a:lnTo>
                <a:lnTo>
                  <a:pt x="0" y="262128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598930" y="3914521"/>
            <a:ext cx="231648" cy="0"/>
          </a:xfrm>
          <a:custGeom>
            <a:avLst/>
            <a:gdLst/>
            <a:ahLst/>
            <a:cxnLst/>
            <a:rect l="l" t="t" r="r" b="b"/>
            <a:pathLst>
              <a:path w="231648">
                <a:moveTo>
                  <a:pt x="0" y="0"/>
                </a:moveTo>
                <a:lnTo>
                  <a:pt x="231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839722" y="3914521"/>
            <a:ext cx="894892" cy="0"/>
          </a:xfrm>
          <a:custGeom>
            <a:avLst/>
            <a:gdLst/>
            <a:ahLst/>
            <a:cxnLst/>
            <a:rect l="l" t="t" r="r" b="b"/>
            <a:pathLst>
              <a:path w="894892">
                <a:moveTo>
                  <a:pt x="0" y="0"/>
                </a:moveTo>
                <a:lnTo>
                  <a:pt x="89489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743835" y="3914521"/>
            <a:ext cx="230124" cy="0"/>
          </a:xfrm>
          <a:custGeom>
            <a:avLst/>
            <a:gdLst/>
            <a:ahLst/>
            <a:cxnLst/>
            <a:rect l="l" t="t" r="r" b="b"/>
            <a:pathLst>
              <a:path w="230124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835150" y="3909949"/>
            <a:ext cx="0" cy="368807"/>
          </a:xfrm>
          <a:custGeom>
            <a:avLst/>
            <a:gdLst/>
            <a:ahLst/>
            <a:cxnLst/>
            <a:rect l="l" t="t" r="r" b="b"/>
            <a:pathLst>
              <a:path h="368807">
                <a:moveTo>
                  <a:pt x="0" y="0"/>
                </a:moveTo>
                <a:lnTo>
                  <a:pt x="0" y="36880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739263" y="3909949"/>
            <a:ext cx="0" cy="368807"/>
          </a:xfrm>
          <a:custGeom>
            <a:avLst/>
            <a:gdLst/>
            <a:ahLst/>
            <a:cxnLst/>
            <a:rect l="l" t="t" r="r" b="b"/>
            <a:pathLst>
              <a:path h="368807">
                <a:moveTo>
                  <a:pt x="0" y="0"/>
                </a:moveTo>
                <a:lnTo>
                  <a:pt x="0" y="368808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598930" y="4274185"/>
            <a:ext cx="231648" cy="0"/>
          </a:xfrm>
          <a:custGeom>
            <a:avLst/>
            <a:gdLst/>
            <a:ahLst/>
            <a:cxnLst/>
            <a:rect l="l" t="t" r="r" b="b"/>
            <a:pathLst>
              <a:path w="231648">
                <a:moveTo>
                  <a:pt x="0" y="0"/>
                </a:moveTo>
                <a:lnTo>
                  <a:pt x="231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839722" y="4274185"/>
            <a:ext cx="894892" cy="0"/>
          </a:xfrm>
          <a:custGeom>
            <a:avLst/>
            <a:gdLst/>
            <a:ahLst/>
            <a:cxnLst/>
            <a:rect l="l" t="t" r="r" b="b"/>
            <a:pathLst>
              <a:path w="894892">
                <a:moveTo>
                  <a:pt x="0" y="0"/>
                </a:moveTo>
                <a:lnTo>
                  <a:pt x="89489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743835" y="4274185"/>
            <a:ext cx="230124" cy="0"/>
          </a:xfrm>
          <a:custGeom>
            <a:avLst/>
            <a:gdLst/>
            <a:ahLst/>
            <a:cxnLst/>
            <a:rect l="l" t="t" r="r" b="b"/>
            <a:pathLst>
              <a:path w="230124">
                <a:moveTo>
                  <a:pt x="0" y="0"/>
                </a:moveTo>
                <a:lnTo>
                  <a:pt x="230124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1598930" y="4762246"/>
            <a:ext cx="1374902" cy="83819"/>
          </a:xfrm>
          <a:custGeom>
            <a:avLst/>
            <a:gdLst/>
            <a:ahLst/>
            <a:cxnLst/>
            <a:rect l="l" t="t" r="r" b="b"/>
            <a:pathLst>
              <a:path w="1374902" h="83820">
                <a:moveTo>
                  <a:pt x="0" y="83819"/>
                </a:moveTo>
                <a:lnTo>
                  <a:pt x="1374902" y="83819"/>
                </a:lnTo>
                <a:lnTo>
                  <a:pt x="1374902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1598930" y="5108194"/>
            <a:ext cx="1374902" cy="185927"/>
          </a:xfrm>
          <a:custGeom>
            <a:avLst/>
            <a:gdLst/>
            <a:ahLst/>
            <a:cxnLst/>
            <a:rect l="l" t="t" r="r" b="b"/>
            <a:pathLst>
              <a:path w="1374902" h="185927">
                <a:moveTo>
                  <a:pt x="0" y="185927"/>
                </a:moveTo>
                <a:lnTo>
                  <a:pt x="1374902" y="185927"/>
                </a:lnTo>
                <a:lnTo>
                  <a:pt x="1374902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1598930" y="4846066"/>
            <a:ext cx="1374902" cy="262128"/>
          </a:xfrm>
          <a:custGeom>
            <a:avLst/>
            <a:gdLst/>
            <a:ahLst/>
            <a:cxnLst/>
            <a:rect l="l" t="t" r="r" b="b"/>
            <a:pathLst>
              <a:path w="1374902" h="262128">
                <a:moveTo>
                  <a:pt x="0" y="262128"/>
                </a:moveTo>
                <a:lnTo>
                  <a:pt x="1374902" y="262128"/>
                </a:lnTo>
                <a:lnTo>
                  <a:pt x="1374902" y="0"/>
                </a:lnTo>
                <a:lnTo>
                  <a:pt x="0" y="0"/>
                </a:lnTo>
                <a:lnTo>
                  <a:pt x="0" y="262128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1598930" y="4757674"/>
            <a:ext cx="1374902" cy="0"/>
          </a:xfrm>
          <a:custGeom>
            <a:avLst/>
            <a:gdLst/>
            <a:ahLst/>
            <a:cxnLst/>
            <a:rect l="l" t="t" r="r" b="b"/>
            <a:pathLst>
              <a:path w="1374902">
                <a:moveTo>
                  <a:pt x="0" y="0"/>
                </a:moveTo>
                <a:lnTo>
                  <a:pt x="137490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1594358" y="3909949"/>
            <a:ext cx="0" cy="1393317"/>
          </a:xfrm>
          <a:custGeom>
            <a:avLst/>
            <a:gdLst/>
            <a:ahLst/>
            <a:cxnLst/>
            <a:rect l="l" t="t" r="r" b="b"/>
            <a:pathLst>
              <a:path h="1393317">
                <a:moveTo>
                  <a:pt x="0" y="0"/>
                </a:moveTo>
                <a:lnTo>
                  <a:pt x="0" y="1393317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1598930" y="5298694"/>
            <a:ext cx="1374902" cy="0"/>
          </a:xfrm>
          <a:custGeom>
            <a:avLst/>
            <a:gdLst/>
            <a:ahLst/>
            <a:cxnLst/>
            <a:rect l="l" t="t" r="r" b="b"/>
            <a:pathLst>
              <a:path w="1374902">
                <a:moveTo>
                  <a:pt x="0" y="0"/>
                </a:moveTo>
                <a:lnTo>
                  <a:pt x="137490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978530" y="3909949"/>
            <a:ext cx="0" cy="1393317"/>
          </a:xfrm>
          <a:custGeom>
            <a:avLst/>
            <a:gdLst/>
            <a:ahLst/>
            <a:cxnLst/>
            <a:rect l="l" t="t" r="r" b="b"/>
            <a:pathLst>
              <a:path h="1393317">
                <a:moveTo>
                  <a:pt x="0" y="0"/>
                </a:moveTo>
                <a:lnTo>
                  <a:pt x="0" y="1393317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129151" y="3919092"/>
            <a:ext cx="893368" cy="80772"/>
          </a:xfrm>
          <a:custGeom>
            <a:avLst/>
            <a:gdLst/>
            <a:ahLst/>
            <a:cxnLst/>
            <a:rect l="l" t="t" r="r" b="b"/>
            <a:pathLst>
              <a:path w="893368" h="80772">
                <a:moveTo>
                  <a:pt x="0" y="80772"/>
                </a:moveTo>
                <a:lnTo>
                  <a:pt x="893368" y="80772"/>
                </a:lnTo>
                <a:lnTo>
                  <a:pt x="893368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537075" y="4669155"/>
            <a:ext cx="85725" cy="86359"/>
          </a:xfrm>
          <a:custGeom>
            <a:avLst/>
            <a:gdLst/>
            <a:ahLst/>
            <a:cxnLst/>
            <a:rect l="l" t="t" r="r" b="b"/>
            <a:pathLst>
              <a:path w="85725" h="86359">
                <a:moveTo>
                  <a:pt x="28575" y="0"/>
                </a:moveTo>
                <a:lnTo>
                  <a:pt x="0" y="635"/>
                </a:lnTo>
                <a:lnTo>
                  <a:pt x="42545" y="86360"/>
                </a:lnTo>
                <a:lnTo>
                  <a:pt x="85725" y="635"/>
                </a:lnTo>
                <a:lnTo>
                  <a:pt x="57150" y="0"/>
                </a:lnTo>
                <a:lnTo>
                  <a:pt x="57150" y="14605"/>
                </a:lnTo>
                <a:lnTo>
                  <a:pt x="28575" y="14605"/>
                </a:lnTo>
                <a:lnTo>
                  <a:pt x="28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565650" y="4272915"/>
            <a:ext cx="57150" cy="410845"/>
          </a:xfrm>
          <a:custGeom>
            <a:avLst/>
            <a:gdLst/>
            <a:ahLst/>
            <a:cxnLst/>
            <a:rect l="l" t="t" r="r" b="b"/>
            <a:pathLst>
              <a:path w="57150" h="410845">
                <a:moveTo>
                  <a:pt x="13970" y="0"/>
                </a:moveTo>
                <a:lnTo>
                  <a:pt x="0" y="71120"/>
                </a:lnTo>
                <a:lnTo>
                  <a:pt x="0" y="410845"/>
                </a:lnTo>
                <a:lnTo>
                  <a:pt x="28575" y="410845"/>
                </a:lnTo>
                <a:lnTo>
                  <a:pt x="28575" y="71120"/>
                </a:lnTo>
                <a:lnTo>
                  <a:pt x="57150" y="85725"/>
                </a:lnTo>
                <a:lnTo>
                  <a:pt x="13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537075" y="4272915"/>
            <a:ext cx="42545" cy="85725"/>
          </a:xfrm>
          <a:custGeom>
            <a:avLst/>
            <a:gdLst/>
            <a:ahLst/>
            <a:cxnLst/>
            <a:rect l="l" t="t" r="r" b="b"/>
            <a:pathLst>
              <a:path w="42545" h="85725">
                <a:moveTo>
                  <a:pt x="28575" y="71120"/>
                </a:moveTo>
                <a:lnTo>
                  <a:pt x="42545" y="0"/>
                </a:lnTo>
                <a:lnTo>
                  <a:pt x="0" y="85725"/>
                </a:lnTo>
                <a:lnTo>
                  <a:pt x="28575" y="85090"/>
                </a:lnTo>
                <a:lnTo>
                  <a:pt x="28575" y="711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594225" y="4344035"/>
            <a:ext cx="28575" cy="14604"/>
          </a:xfrm>
          <a:custGeom>
            <a:avLst/>
            <a:gdLst/>
            <a:ahLst/>
            <a:cxnLst/>
            <a:rect l="l" t="t" r="r" b="b"/>
            <a:pathLst>
              <a:path w="28575" h="14604">
                <a:moveTo>
                  <a:pt x="28575" y="14604"/>
                </a:moveTo>
                <a:lnTo>
                  <a:pt x="0" y="0"/>
                </a:lnTo>
                <a:lnTo>
                  <a:pt x="0" y="13969"/>
                </a:lnTo>
                <a:lnTo>
                  <a:pt x="2857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129151" y="4261993"/>
            <a:ext cx="893368" cy="7619"/>
          </a:xfrm>
          <a:custGeom>
            <a:avLst/>
            <a:gdLst/>
            <a:ahLst/>
            <a:cxnLst/>
            <a:rect l="l" t="t" r="r" b="b"/>
            <a:pathLst>
              <a:path w="893368" h="7620">
                <a:moveTo>
                  <a:pt x="0" y="7619"/>
                </a:moveTo>
                <a:lnTo>
                  <a:pt x="893368" y="7619"/>
                </a:lnTo>
                <a:lnTo>
                  <a:pt x="893368" y="0"/>
                </a:lnTo>
                <a:lnTo>
                  <a:pt x="0" y="0"/>
                </a:lnTo>
                <a:lnTo>
                  <a:pt x="0" y="7619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129151" y="3999865"/>
            <a:ext cx="893368" cy="262128"/>
          </a:xfrm>
          <a:custGeom>
            <a:avLst/>
            <a:gdLst/>
            <a:ahLst/>
            <a:cxnLst/>
            <a:rect l="l" t="t" r="r" b="b"/>
            <a:pathLst>
              <a:path w="893368" h="262128">
                <a:moveTo>
                  <a:pt x="0" y="262128"/>
                </a:moveTo>
                <a:lnTo>
                  <a:pt x="893368" y="262128"/>
                </a:lnTo>
                <a:lnTo>
                  <a:pt x="893368" y="0"/>
                </a:lnTo>
                <a:lnTo>
                  <a:pt x="0" y="0"/>
                </a:lnTo>
                <a:lnTo>
                  <a:pt x="0" y="262128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3888359" y="3914521"/>
            <a:ext cx="231648" cy="0"/>
          </a:xfrm>
          <a:custGeom>
            <a:avLst/>
            <a:gdLst/>
            <a:ahLst/>
            <a:cxnLst/>
            <a:rect l="l" t="t" r="r" b="b"/>
            <a:pathLst>
              <a:path w="231648">
                <a:moveTo>
                  <a:pt x="0" y="0"/>
                </a:moveTo>
                <a:lnTo>
                  <a:pt x="231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129151" y="3914521"/>
            <a:ext cx="893368" cy="0"/>
          </a:xfrm>
          <a:custGeom>
            <a:avLst/>
            <a:gdLst/>
            <a:ahLst/>
            <a:cxnLst/>
            <a:rect l="l" t="t" r="r" b="b"/>
            <a:pathLst>
              <a:path w="893368">
                <a:moveTo>
                  <a:pt x="0" y="0"/>
                </a:moveTo>
                <a:lnTo>
                  <a:pt x="89336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031613" y="3914521"/>
            <a:ext cx="231648" cy="0"/>
          </a:xfrm>
          <a:custGeom>
            <a:avLst/>
            <a:gdLst/>
            <a:ahLst/>
            <a:cxnLst/>
            <a:rect l="l" t="t" r="r" b="b"/>
            <a:pathLst>
              <a:path w="231648">
                <a:moveTo>
                  <a:pt x="0" y="0"/>
                </a:moveTo>
                <a:lnTo>
                  <a:pt x="231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124579" y="3909949"/>
            <a:ext cx="0" cy="368808"/>
          </a:xfrm>
          <a:custGeom>
            <a:avLst/>
            <a:gdLst/>
            <a:ahLst/>
            <a:cxnLst/>
            <a:rect l="l" t="t" r="r" b="b"/>
            <a:pathLst>
              <a:path h="368808">
                <a:moveTo>
                  <a:pt x="0" y="0"/>
                </a:moveTo>
                <a:lnTo>
                  <a:pt x="0" y="36880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027041" y="3909949"/>
            <a:ext cx="0" cy="368808"/>
          </a:xfrm>
          <a:custGeom>
            <a:avLst/>
            <a:gdLst/>
            <a:ahLst/>
            <a:cxnLst/>
            <a:rect l="l" t="t" r="r" b="b"/>
            <a:pathLst>
              <a:path h="368808">
                <a:moveTo>
                  <a:pt x="0" y="0"/>
                </a:moveTo>
                <a:lnTo>
                  <a:pt x="0" y="368808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3888359" y="4274185"/>
            <a:ext cx="231648" cy="0"/>
          </a:xfrm>
          <a:custGeom>
            <a:avLst/>
            <a:gdLst/>
            <a:ahLst/>
            <a:cxnLst/>
            <a:rect l="l" t="t" r="r" b="b"/>
            <a:pathLst>
              <a:path w="231648">
                <a:moveTo>
                  <a:pt x="0" y="0"/>
                </a:moveTo>
                <a:lnTo>
                  <a:pt x="231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4129151" y="4274185"/>
            <a:ext cx="893368" cy="0"/>
          </a:xfrm>
          <a:custGeom>
            <a:avLst/>
            <a:gdLst/>
            <a:ahLst/>
            <a:cxnLst/>
            <a:rect l="l" t="t" r="r" b="b"/>
            <a:pathLst>
              <a:path w="893368">
                <a:moveTo>
                  <a:pt x="0" y="0"/>
                </a:moveTo>
                <a:lnTo>
                  <a:pt x="89336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031613" y="4274185"/>
            <a:ext cx="231648" cy="0"/>
          </a:xfrm>
          <a:custGeom>
            <a:avLst/>
            <a:gdLst/>
            <a:ahLst/>
            <a:cxnLst/>
            <a:rect l="l" t="t" r="r" b="b"/>
            <a:pathLst>
              <a:path w="231648">
                <a:moveTo>
                  <a:pt x="0" y="0"/>
                </a:moveTo>
                <a:lnTo>
                  <a:pt x="231648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3888359" y="4762246"/>
            <a:ext cx="1374902" cy="83819"/>
          </a:xfrm>
          <a:custGeom>
            <a:avLst/>
            <a:gdLst/>
            <a:ahLst/>
            <a:cxnLst/>
            <a:rect l="l" t="t" r="r" b="b"/>
            <a:pathLst>
              <a:path w="1374902" h="83820">
                <a:moveTo>
                  <a:pt x="0" y="83819"/>
                </a:moveTo>
                <a:lnTo>
                  <a:pt x="1374902" y="83819"/>
                </a:lnTo>
                <a:lnTo>
                  <a:pt x="1374902" y="0"/>
                </a:lnTo>
                <a:lnTo>
                  <a:pt x="0" y="0"/>
                </a:lnTo>
                <a:lnTo>
                  <a:pt x="0" y="83819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3888359" y="5108194"/>
            <a:ext cx="1374902" cy="185927"/>
          </a:xfrm>
          <a:custGeom>
            <a:avLst/>
            <a:gdLst/>
            <a:ahLst/>
            <a:cxnLst/>
            <a:rect l="l" t="t" r="r" b="b"/>
            <a:pathLst>
              <a:path w="1374902" h="185927">
                <a:moveTo>
                  <a:pt x="0" y="185927"/>
                </a:moveTo>
                <a:lnTo>
                  <a:pt x="1374902" y="185927"/>
                </a:lnTo>
                <a:lnTo>
                  <a:pt x="1374902" y="0"/>
                </a:lnTo>
                <a:lnTo>
                  <a:pt x="0" y="0"/>
                </a:lnTo>
                <a:lnTo>
                  <a:pt x="0" y="185927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3888359" y="4846066"/>
            <a:ext cx="1374902" cy="262128"/>
          </a:xfrm>
          <a:custGeom>
            <a:avLst/>
            <a:gdLst/>
            <a:ahLst/>
            <a:cxnLst/>
            <a:rect l="l" t="t" r="r" b="b"/>
            <a:pathLst>
              <a:path w="1374902" h="262128">
                <a:moveTo>
                  <a:pt x="0" y="262128"/>
                </a:moveTo>
                <a:lnTo>
                  <a:pt x="1374902" y="262128"/>
                </a:lnTo>
                <a:lnTo>
                  <a:pt x="1374902" y="0"/>
                </a:lnTo>
                <a:lnTo>
                  <a:pt x="0" y="0"/>
                </a:lnTo>
                <a:lnTo>
                  <a:pt x="0" y="262128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3888359" y="4757674"/>
            <a:ext cx="1374902" cy="0"/>
          </a:xfrm>
          <a:custGeom>
            <a:avLst/>
            <a:gdLst/>
            <a:ahLst/>
            <a:cxnLst/>
            <a:rect l="l" t="t" r="r" b="b"/>
            <a:pathLst>
              <a:path w="1374902">
                <a:moveTo>
                  <a:pt x="0" y="0"/>
                </a:moveTo>
                <a:lnTo>
                  <a:pt x="137490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3883787" y="3909949"/>
            <a:ext cx="0" cy="1393317"/>
          </a:xfrm>
          <a:custGeom>
            <a:avLst/>
            <a:gdLst/>
            <a:ahLst/>
            <a:cxnLst/>
            <a:rect l="l" t="t" r="r" b="b"/>
            <a:pathLst>
              <a:path h="1393317">
                <a:moveTo>
                  <a:pt x="0" y="0"/>
                </a:moveTo>
                <a:lnTo>
                  <a:pt x="0" y="1393317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888359" y="5298694"/>
            <a:ext cx="1374902" cy="0"/>
          </a:xfrm>
          <a:custGeom>
            <a:avLst/>
            <a:gdLst/>
            <a:ahLst/>
            <a:cxnLst/>
            <a:rect l="l" t="t" r="r" b="b"/>
            <a:pathLst>
              <a:path w="1374902">
                <a:moveTo>
                  <a:pt x="0" y="0"/>
                </a:moveTo>
                <a:lnTo>
                  <a:pt x="1374902" y="0"/>
                </a:lnTo>
              </a:path>
            </a:pathLst>
          </a:custGeom>
          <a:ln w="1041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267833" y="3909949"/>
            <a:ext cx="0" cy="1393317"/>
          </a:xfrm>
          <a:custGeom>
            <a:avLst/>
            <a:gdLst/>
            <a:ahLst/>
            <a:cxnLst/>
            <a:rect l="l" t="t" r="r" b="b"/>
            <a:pathLst>
              <a:path h="1393317">
                <a:moveTo>
                  <a:pt x="0" y="0"/>
                </a:moveTo>
                <a:lnTo>
                  <a:pt x="0" y="1393317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943985" y="2313304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0" y="3810"/>
                </a:moveTo>
                <a:lnTo>
                  <a:pt x="635" y="6985"/>
                </a:lnTo>
                <a:lnTo>
                  <a:pt x="4444" y="10160"/>
                </a:lnTo>
                <a:lnTo>
                  <a:pt x="7619" y="10160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931920" y="2327275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0" y="7620"/>
                </a:lnTo>
                <a:lnTo>
                  <a:pt x="3809" y="10795"/>
                </a:lnTo>
                <a:lnTo>
                  <a:pt x="6984" y="10795"/>
                </a:lnTo>
                <a:lnTo>
                  <a:pt x="10794" y="6350"/>
                </a:lnTo>
                <a:lnTo>
                  <a:pt x="10159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919220" y="2341879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634" y="6985"/>
                </a:lnTo>
                <a:lnTo>
                  <a:pt x="4444" y="10795"/>
                </a:lnTo>
                <a:lnTo>
                  <a:pt x="7619" y="10160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809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907154" y="2356485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0" y="4444"/>
                </a:moveTo>
                <a:lnTo>
                  <a:pt x="0" y="6985"/>
                </a:lnTo>
                <a:lnTo>
                  <a:pt x="3810" y="10794"/>
                </a:lnTo>
                <a:lnTo>
                  <a:pt x="6985" y="10160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894454" y="237109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0" y="3810"/>
                </a:moveTo>
                <a:lnTo>
                  <a:pt x="635" y="6985"/>
                </a:lnTo>
                <a:lnTo>
                  <a:pt x="4445" y="10160"/>
                </a:lnTo>
                <a:lnTo>
                  <a:pt x="8890" y="8255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882390" y="238506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0" y="4444"/>
                </a:moveTo>
                <a:lnTo>
                  <a:pt x="0" y="7619"/>
                </a:lnTo>
                <a:lnTo>
                  <a:pt x="3810" y="10794"/>
                </a:lnTo>
                <a:lnTo>
                  <a:pt x="6985" y="10794"/>
                </a:lnTo>
                <a:lnTo>
                  <a:pt x="10160" y="6985"/>
                </a:lnTo>
                <a:lnTo>
                  <a:pt x="10160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869690" y="239966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0" y="6985"/>
                </a:lnTo>
                <a:lnTo>
                  <a:pt x="4445" y="10795"/>
                </a:lnTo>
                <a:lnTo>
                  <a:pt x="8889" y="8889"/>
                </a:lnTo>
                <a:lnTo>
                  <a:pt x="10795" y="6350"/>
                </a:lnTo>
                <a:lnTo>
                  <a:pt x="10795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856990" y="241427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4444"/>
                </a:moveTo>
                <a:lnTo>
                  <a:pt x="635" y="6984"/>
                </a:lnTo>
                <a:lnTo>
                  <a:pt x="4445" y="10794"/>
                </a:lnTo>
                <a:lnTo>
                  <a:pt x="7620" y="10159"/>
                </a:lnTo>
                <a:lnTo>
                  <a:pt x="10795" y="6350"/>
                </a:lnTo>
                <a:lnTo>
                  <a:pt x="10795" y="3175"/>
                </a:lnTo>
                <a:lnTo>
                  <a:pt x="6985" y="0"/>
                </a:lnTo>
                <a:lnTo>
                  <a:pt x="3810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844925" y="242887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3810"/>
                </a:moveTo>
                <a:lnTo>
                  <a:pt x="0" y="6985"/>
                </a:lnTo>
                <a:lnTo>
                  <a:pt x="4445" y="10795"/>
                </a:lnTo>
                <a:lnTo>
                  <a:pt x="8889" y="8254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832860" y="2443479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3810"/>
                </a:moveTo>
                <a:lnTo>
                  <a:pt x="0" y="6985"/>
                </a:lnTo>
                <a:lnTo>
                  <a:pt x="3810" y="10160"/>
                </a:lnTo>
                <a:lnTo>
                  <a:pt x="6985" y="10160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820160" y="245745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0" y="7620"/>
                </a:lnTo>
                <a:lnTo>
                  <a:pt x="4444" y="10795"/>
                </a:lnTo>
                <a:lnTo>
                  <a:pt x="6985" y="10795"/>
                </a:lnTo>
                <a:lnTo>
                  <a:pt x="10794" y="6350"/>
                </a:lnTo>
                <a:lnTo>
                  <a:pt x="10160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807460" y="2472054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635" y="6985"/>
                </a:lnTo>
                <a:lnTo>
                  <a:pt x="4444" y="10795"/>
                </a:lnTo>
                <a:lnTo>
                  <a:pt x="7619" y="10160"/>
                </a:lnTo>
                <a:lnTo>
                  <a:pt x="8889" y="8890"/>
                </a:lnTo>
                <a:lnTo>
                  <a:pt x="10794" y="6350"/>
                </a:lnTo>
                <a:lnTo>
                  <a:pt x="10794" y="3810"/>
                </a:lnTo>
                <a:lnTo>
                  <a:pt x="6985" y="0"/>
                </a:lnTo>
                <a:lnTo>
                  <a:pt x="3810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795395" y="248666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0" y="6985"/>
                </a:lnTo>
                <a:lnTo>
                  <a:pt x="4444" y="10794"/>
                </a:lnTo>
                <a:lnTo>
                  <a:pt x="8889" y="8254"/>
                </a:lnTo>
                <a:lnTo>
                  <a:pt x="10794" y="6350"/>
                </a:lnTo>
                <a:lnTo>
                  <a:pt x="10159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782695" y="2501265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0" y="3810"/>
                </a:moveTo>
                <a:lnTo>
                  <a:pt x="634" y="6985"/>
                </a:lnTo>
                <a:lnTo>
                  <a:pt x="4444" y="10160"/>
                </a:lnTo>
                <a:lnTo>
                  <a:pt x="7619" y="10160"/>
                </a:lnTo>
                <a:lnTo>
                  <a:pt x="10794" y="6350"/>
                </a:lnTo>
                <a:lnTo>
                  <a:pt x="10794" y="3175"/>
                </a:lnTo>
                <a:lnTo>
                  <a:pt x="6984" y="0"/>
                </a:lnTo>
                <a:lnTo>
                  <a:pt x="3809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770629" y="2515870"/>
            <a:ext cx="10160" cy="10159"/>
          </a:xfrm>
          <a:custGeom>
            <a:avLst/>
            <a:gdLst/>
            <a:ahLst/>
            <a:cxnLst/>
            <a:rect l="l" t="t" r="r" b="b"/>
            <a:pathLst>
              <a:path w="10160" h="10159">
                <a:moveTo>
                  <a:pt x="0" y="3809"/>
                </a:moveTo>
                <a:lnTo>
                  <a:pt x="0" y="6984"/>
                </a:lnTo>
                <a:lnTo>
                  <a:pt x="3810" y="10159"/>
                </a:lnTo>
                <a:lnTo>
                  <a:pt x="6985" y="10159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757929" y="25298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635" y="7620"/>
                </a:lnTo>
                <a:lnTo>
                  <a:pt x="4445" y="10795"/>
                </a:lnTo>
                <a:lnTo>
                  <a:pt x="7620" y="10795"/>
                </a:lnTo>
                <a:lnTo>
                  <a:pt x="10795" y="6350"/>
                </a:lnTo>
                <a:lnTo>
                  <a:pt x="10795" y="3810"/>
                </a:lnTo>
                <a:lnTo>
                  <a:pt x="6350" y="0"/>
                </a:lnTo>
                <a:lnTo>
                  <a:pt x="3810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745865" y="2544445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0" y="4444"/>
                </a:moveTo>
                <a:lnTo>
                  <a:pt x="0" y="7619"/>
                </a:lnTo>
                <a:lnTo>
                  <a:pt x="3810" y="10794"/>
                </a:lnTo>
                <a:lnTo>
                  <a:pt x="6985" y="10794"/>
                </a:lnTo>
                <a:lnTo>
                  <a:pt x="10160" y="6350"/>
                </a:lnTo>
                <a:lnTo>
                  <a:pt x="10160" y="3809"/>
                </a:lnTo>
                <a:lnTo>
                  <a:pt x="6350" y="0"/>
                </a:lnTo>
                <a:lnTo>
                  <a:pt x="3175" y="634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733165" y="25590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0" y="6985"/>
                </a:lnTo>
                <a:lnTo>
                  <a:pt x="4445" y="10795"/>
                </a:lnTo>
                <a:lnTo>
                  <a:pt x="8889" y="8254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721100" y="2573654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0" y="3810"/>
                </a:moveTo>
                <a:lnTo>
                  <a:pt x="0" y="6985"/>
                </a:lnTo>
                <a:lnTo>
                  <a:pt x="3810" y="10160"/>
                </a:lnTo>
                <a:lnTo>
                  <a:pt x="6985" y="10160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708400" y="25876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0" y="7620"/>
                </a:lnTo>
                <a:lnTo>
                  <a:pt x="4445" y="10795"/>
                </a:lnTo>
                <a:lnTo>
                  <a:pt x="7620" y="10795"/>
                </a:lnTo>
                <a:lnTo>
                  <a:pt x="10795" y="6350"/>
                </a:lnTo>
                <a:lnTo>
                  <a:pt x="10795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695700" y="2602229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635" y="7620"/>
                </a:lnTo>
                <a:lnTo>
                  <a:pt x="4445" y="10795"/>
                </a:lnTo>
                <a:lnTo>
                  <a:pt x="7620" y="10795"/>
                </a:lnTo>
                <a:lnTo>
                  <a:pt x="9525" y="8890"/>
                </a:lnTo>
                <a:lnTo>
                  <a:pt x="10795" y="6350"/>
                </a:lnTo>
                <a:lnTo>
                  <a:pt x="10795" y="3810"/>
                </a:lnTo>
                <a:lnTo>
                  <a:pt x="6985" y="0"/>
                </a:lnTo>
                <a:lnTo>
                  <a:pt x="3810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3683635" y="261683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635" y="7619"/>
                </a:lnTo>
                <a:lnTo>
                  <a:pt x="4444" y="10794"/>
                </a:lnTo>
                <a:lnTo>
                  <a:pt x="7619" y="10794"/>
                </a:lnTo>
                <a:lnTo>
                  <a:pt x="10794" y="6350"/>
                </a:lnTo>
                <a:lnTo>
                  <a:pt x="10794" y="3810"/>
                </a:lnTo>
                <a:lnTo>
                  <a:pt x="6350" y="0"/>
                </a:lnTo>
                <a:lnTo>
                  <a:pt x="3810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671570" y="2631440"/>
            <a:ext cx="10159" cy="10795"/>
          </a:xfrm>
          <a:custGeom>
            <a:avLst/>
            <a:gdLst/>
            <a:ahLst/>
            <a:cxnLst/>
            <a:rect l="l" t="t" r="r" b="b"/>
            <a:pathLst>
              <a:path w="10159" h="10795">
                <a:moveTo>
                  <a:pt x="0" y="3810"/>
                </a:moveTo>
                <a:lnTo>
                  <a:pt x="0" y="6985"/>
                </a:lnTo>
                <a:lnTo>
                  <a:pt x="3809" y="10795"/>
                </a:lnTo>
                <a:lnTo>
                  <a:pt x="6984" y="10160"/>
                </a:lnTo>
                <a:lnTo>
                  <a:pt x="10159" y="6350"/>
                </a:lnTo>
                <a:lnTo>
                  <a:pt x="10159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658870" y="2646045"/>
            <a:ext cx="10794" cy="10159"/>
          </a:xfrm>
          <a:custGeom>
            <a:avLst/>
            <a:gdLst/>
            <a:ahLst/>
            <a:cxnLst/>
            <a:rect l="l" t="t" r="r" b="b"/>
            <a:pathLst>
              <a:path w="10794" h="10159">
                <a:moveTo>
                  <a:pt x="0" y="3809"/>
                </a:moveTo>
                <a:lnTo>
                  <a:pt x="0" y="6984"/>
                </a:lnTo>
                <a:lnTo>
                  <a:pt x="4444" y="10159"/>
                </a:lnTo>
                <a:lnTo>
                  <a:pt x="8889" y="8254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646804" y="2660015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0" y="4445"/>
                </a:moveTo>
                <a:lnTo>
                  <a:pt x="0" y="7620"/>
                </a:lnTo>
                <a:lnTo>
                  <a:pt x="3810" y="10795"/>
                </a:lnTo>
                <a:lnTo>
                  <a:pt x="6985" y="10795"/>
                </a:lnTo>
                <a:lnTo>
                  <a:pt x="10160" y="6350"/>
                </a:lnTo>
                <a:lnTo>
                  <a:pt x="10160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634104" y="267462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4444"/>
                </a:moveTo>
                <a:lnTo>
                  <a:pt x="0" y="7619"/>
                </a:lnTo>
                <a:lnTo>
                  <a:pt x="3810" y="10794"/>
                </a:lnTo>
                <a:lnTo>
                  <a:pt x="6985" y="10794"/>
                </a:lnTo>
                <a:lnTo>
                  <a:pt x="10795" y="6350"/>
                </a:lnTo>
                <a:lnTo>
                  <a:pt x="10160" y="3809"/>
                </a:lnTo>
                <a:lnTo>
                  <a:pt x="6350" y="0"/>
                </a:lnTo>
                <a:lnTo>
                  <a:pt x="3175" y="634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621404" y="268922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635" y="6985"/>
                </a:lnTo>
                <a:lnTo>
                  <a:pt x="4445" y="10795"/>
                </a:lnTo>
                <a:lnTo>
                  <a:pt x="7620" y="10795"/>
                </a:lnTo>
                <a:lnTo>
                  <a:pt x="9525" y="8254"/>
                </a:lnTo>
                <a:lnTo>
                  <a:pt x="10795" y="6350"/>
                </a:lnTo>
                <a:lnTo>
                  <a:pt x="10795" y="3175"/>
                </a:lnTo>
                <a:lnTo>
                  <a:pt x="6985" y="0"/>
                </a:lnTo>
                <a:lnTo>
                  <a:pt x="3810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609340" y="2703829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0" y="3810"/>
                </a:moveTo>
                <a:lnTo>
                  <a:pt x="0" y="6985"/>
                </a:lnTo>
                <a:lnTo>
                  <a:pt x="3810" y="10160"/>
                </a:lnTo>
                <a:lnTo>
                  <a:pt x="6985" y="10160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596640" y="271780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635" y="7620"/>
                </a:lnTo>
                <a:lnTo>
                  <a:pt x="4445" y="10795"/>
                </a:lnTo>
                <a:lnTo>
                  <a:pt x="7620" y="10795"/>
                </a:lnTo>
                <a:lnTo>
                  <a:pt x="10795" y="6985"/>
                </a:lnTo>
                <a:lnTo>
                  <a:pt x="10795" y="3810"/>
                </a:lnTo>
                <a:lnTo>
                  <a:pt x="6350" y="0"/>
                </a:lnTo>
                <a:lnTo>
                  <a:pt x="3810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584575" y="273240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0" y="7620"/>
                </a:lnTo>
                <a:lnTo>
                  <a:pt x="4445" y="10795"/>
                </a:lnTo>
                <a:lnTo>
                  <a:pt x="8889" y="8890"/>
                </a:lnTo>
                <a:lnTo>
                  <a:pt x="10795" y="6985"/>
                </a:lnTo>
                <a:lnTo>
                  <a:pt x="10160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571875" y="274701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4444"/>
                </a:moveTo>
                <a:lnTo>
                  <a:pt x="635" y="7619"/>
                </a:lnTo>
                <a:lnTo>
                  <a:pt x="4445" y="10794"/>
                </a:lnTo>
                <a:lnTo>
                  <a:pt x="7620" y="10794"/>
                </a:lnTo>
                <a:lnTo>
                  <a:pt x="10795" y="6350"/>
                </a:lnTo>
                <a:lnTo>
                  <a:pt x="10795" y="3810"/>
                </a:lnTo>
                <a:lnTo>
                  <a:pt x="6350" y="0"/>
                </a:lnTo>
                <a:lnTo>
                  <a:pt x="3810" y="635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559810" y="2761615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3810"/>
                </a:moveTo>
                <a:lnTo>
                  <a:pt x="0" y="6985"/>
                </a:lnTo>
                <a:lnTo>
                  <a:pt x="3810" y="10795"/>
                </a:lnTo>
                <a:lnTo>
                  <a:pt x="6985" y="10160"/>
                </a:lnTo>
                <a:lnTo>
                  <a:pt x="10794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336290" y="302196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0" y="6985"/>
                </a:lnTo>
                <a:lnTo>
                  <a:pt x="4445" y="10795"/>
                </a:lnTo>
                <a:lnTo>
                  <a:pt x="8889" y="8889"/>
                </a:lnTo>
                <a:lnTo>
                  <a:pt x="10795" y="6350"/>
                </a:lnTo>
                <a:lnTo>
                  <a:pt x="10795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3324225" y="303657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4444"/>
                </a:moveTo>
                <a:lnTo>
                  <a:pt x="0" y="6984"/>
                </a:lnTo>
                <a:lnTo>
                  <a:pt x="3810" y="10794"/>
                </a:lnTo>
                <a:lnTo>
                  <a:pt x="6985" y="10794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311525" y="305117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0" y="6985"/>
                </a:lnTo>
                <a:lnTo>
                  <a:pt x="4445" y="10795"/>
                </a:lnTo>
                <a:lnTo>
                  <a:pt x="7620" y="10160"/>
                </a:lnTo>
                <a:lnTo>
                  <a:pt x="10795" y="6350"/>
                </a:lnTo>
                <a:lnTo>
                  <a:pt x="10795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298825" y="3065779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0" y="3810"/>
                </a:moveTo>
                <a:lnTo>
                  <a:pt x="635" y="6985"/>
                </a:lnTo>
                <a:lnTo>
                  <a:pt x="4445" y="10160"/>
                </a:lnTo>
                <a:lnTo>
                  <a:pt x="7620" y="10160"/>
                </a:lnTo>
                <a:lnTo>
                  <a:pt x="10795" y="6350"/>
                </a:lnTo>
                <a:lnTo>
                  <a:pt x="10795" y="3175"/>
                </a:lnTo>
                <a:lnTo>
                  <a:pt x="6985" y="0"/>
                </a:lnTo>
                <a:lnTo>
                  <a:pt x="381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286760" y="307975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635" y="7620"/>
                </a:lnTo>
                <a:lnTo>
                  <a:pt x="4444" y="10795"/>
                </a:lnTo>
                <a:lnTo>
                  <a:pt x="7619" y="10795"/>
                </a:lnTo>
                <a:lnTo>
                  <a:pt x="10794" y="6350"/>
                </a:lnTo>
                <a:lnTo>
                  <a:pt x="10794" y="3810"/>
                </a:lnTo>
                <a:lnTo>
                  <a:pt x="6350" y="0"/>
                </a:lnTo>
                <a:lnTo>
                  <a:pt x="3810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274695" y="3094354"/>
            <a:ext cx="10159" cy="10795"/>
          </a:xfrm>
          <a:custGeom>
            <a:avLst/>
            <a:gdLst/>
            <a:ahLst/>
            <a:cxnLst/>
            <a:rect l="l" t="t" r="r" b="b"/>
            <a:pathLst>
              <a:path w="10159" h="10795">
                <a:moveTo>
                  <a:pt x="0" y="4445"/>
                </a:moveTo>
                <a:lnTo>
                  <a:pt x="0" y="6985"/>
                </a:lnTo>
                <a:lnTo>
                  <a:pt x="3809" y="10795"/>
                </a:lnTo>
                <a:lnTo>
                  <a:pt x="6984" y="10160"/>
                </a:lnTo>
                <a:lnTo>
                  <a:pt x="8889" y="8890"/>
                </a:lnTo>
                <a:lnTo>
                  <a:pt x="10159" y="6350"/>
                </a:lnTo>
                <a:lnTo>
                  <a:pt x="10159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261995" y="310896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0" y="6985"/>
                </a:lnTo>
                <a:lnTo>
                  <a:pt x="4444" y="10794"/>
                </a:lnTo>
                <a:lnTo>
                  <a:pt x="8889" y="8254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809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249295" y="3123565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0" y="3810"/>
                </a:moveTo>
                <a:lnTo>
                  <a:pt x="635" y="6985"/>
                </a:lnTo>
                <a:lnTo>
                  <a:pt x="4444" y="10160"/>
                </a:lnTo>
                <a:lnTo>
                  <a:pt x="7619" y="10160"/>
                </a:lnTo>
                <a:lnTo>
                  <a:pt x="10794" y="6350"/>
                </a:lnTo>
                <a:lnTo>
                  <a:pt x="10794" y="3175"/>
                </a:lnTo>
                <a:lnTo>
                  <a:pt x="6984" y="0"/>
                </a:lnTo>
                <a:lnTo>
                  <a:pt x="3809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237230" y="3138170"/>
            <a:ext cx="10794" cy="10159"/>
          </a:xfrm>
          <a:custGeom>
            <a:avLst/>
            <a:gdLst/>
            <a:ahLst/>
            <a:cxnLst/>
            <a:rect l="l" t="t" r="r" b="b"/>
            <a:pathLst>
              <a:path w="10794" h="10159">
                <a:moveTo>
                  <a:pt x="0" y="3809"/>
                </a:moveTo>
                <a:lnTo>
                  <a:pt x="0" y="6984"/>
                </a:lnTo>
                <a:lnTo>
                  <a:pt x="4444" y="10159"/>
                </a:lnTo>
                <a:lnTo>
                  <a:pt x="8889" y="8254"/>
                </a:lnTo>
                <a:lnTo>
                  <a:pt x="10794" y="6350"/>
                </a:lnTo>
                <a:lnTo>
                  <a:pt x="10159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225165" y="3152140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0" y="4445"/>
                </a:moveTo>
                <a:lnTo>
                  <a:pt x="0" y="7620"/>
                </a:lnTo>
                <a:lnTo>
                  <a:pt x="3810" y="10795"/>
                </a:lnTo>
                <a:lnTo>
                  <a:pt x="6985" y="10795"/>
                </a:lnTo>
                <a:lnTo>
                  <a:pt x="10160" y="6350"/>
                </a:lnTo>
                <a:lnTo>
                  <a:pt x="10160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212465" y="316674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0" y="4444"/>
                </a:moveTo>
                <a:lnTo>
                  <a:pt x="0" y="7619"/>
                </a:lnTo>
                <a:lnTo>
                  <a:pt x="3810" y="10794"/>
                </a:lnTo>
                <a:lnTo>
                  <a:pt x="6985" y="10794"/>
                </a:lnTo>
                <a:lnTo>
                  <a:pt x="10795" y="6350"/>
                </a:lnTo>
                <a:lnTo>
                  <a:pt x="10160" y="3809"/>
                </a:lnTo>
                <a:lnTo>
                  <a:pt x="6350" y="0"/>
                </a:lnTo>
                <a:lnTo>
                  <a:pt x="3175" y="634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199765" y="31813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635" y="6985"/>
                </a:lnTo>
                <a:lnTo>
                  <a:pt x="4445" y="10795"/>
                </a:lnTo>
                <a:lnTo>
                  <a:pt x="7620" y="10160"/>
                </a:lnTo>
                <a:lnTo>
                  <a:pt x="10795" y="6350"/>
                </a:lnTo>
                <a:lnTo>
                  <a:pt x="10795" y="3175"/>
                </a:lnTo>
                <a:lnTo>
                  <a:pt x="6985" y="0"/>
                </a:lnTo>
                <a:lnTo>
                  <a:pt x="3810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187700" y="3195954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0" y="3810"/>
                </a:moveTo>
                <a:lnTo>
                  <a:pt x="0" y="6985"/>
                </a:lnTo>
                <a:lnTo>
                  <a:pt x="4444" y="10160"/>
                </a:lnTo>
                <a:lnTo>
                  <a:pt x="6985" y="10160"/>
                </a:lnTo>
                <a:lnTo>
                  <a:pt x="10794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175000" y="3210560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0" y="3810"/>
                </a:moveTo>
                <a:lnTo>
                  <a:pt x="635" y="6985"/>
                </a:lnTo>
                <a:lnTo>
                  <a:pt x="4444" y="10160"/>
                </a:lnTo>
                <a:lnTo>
                  <a:pt x="7619" y="10160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162935" y="3224529"/>
            <a:ext cx="10159" cy="10795"/>
          </a:xfrm>
          <a:custGeom>
            <a:avLst/>
            <a:gdLst/>
            <a:ahLst/>
            <a:cxnLst/>
            <a:rect l="l" t="t" r="r" b="b"/>
            <a:pathLst>
              <a:path w="10159" h="10795">
                <a:moveTo>
                  <a:pt x="0" y="4445"/>
                </a:moveTo>
                <a:lnTo>
                  <a:pt x="0" y="7620"/>
                </a:lnTo>
                <a:lnTo>
                  <a:pt x="3809" y="10795"/>
                </a:lnTo>
                <a:lnTo>
                  <a:pt x="6984" y="10795"/>
                </a:lnTo>
                <a:lnTo>
                  <a:pt x="10159" y="6985"/>
                </a:lnTo>
                <a:lnTo>
                  <a:pt x="10159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150235" y="323913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634" y="7619"/>
                </a:lnTo>
                <a:lnTo>
                  <a:pt x="4444" y="10794"/>
                </a:lnTo>
                <a:lnTo>
                  <a:pt x="8889" y="8254"/>
                </a:lnTo>
                <a:lnTo>
                  <a:pt x="10794" y="3810"/>
                </a:lnTo>
                <a:lnTo>
                  <a:pt x="6350" y="0"/>
                </a:lnTo>
                <a:lnTo>
                  <a:pt x="3809" y="635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138170" y="3253740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0" y="4445"/>
                </a:moveTo>
                <a:lnTo>
                  <a:pt x="0" y="6985"/>
                </a:lnTo>
                <a:lnTo>
                  <a:pt x="3810" y="10795"/>
                </a:lnTo>
                <a:lnTo>
                  <a:pt x="6985" y="10160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125470" y="326834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3809"/>
                </a:moveTo>
                <a:lnTo>
                  <a:pt x="0" y="6984"/>
                </a:lnTo>
                <a:lnTo>
                  <a:pt x="4444" y="10794"/>
                </a:lnTo>
                <a:lnTo>
                  <a:pt x="6985" y="10159"/>
                </a:lnTo>
                <a:lnTo>
                  <a:pt x="10794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113405" y="3282315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0" y="7620"/>
                </a:lnTo>
                <a:lnTo>
                  <a:pt x="3809" y="10795"/>
                </a:lnTo>
                <a:lnTo>
                  <a:pt x="6984" y="10795"/>
                </a:lnTo>
                <a:lnTo>
                  <a:pt x="10794" y="6350"/>
                </a:lnTo>
                <a:lnTo>
                  <a:pt x="10159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100705" y="329692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0" y="7619"/>
                </a:lnTo>
                <a:lnTo>
                  <a:pt x="4444" y="10794"/>
                </a:lnTo>
                <a:lnTo>
                  <a:pt x="7619" y="10794"/>
                </a:lnTo>
                <a:lnTo>
                  <a:pt x="10794" y="6350"/>
                </a:lnTo>
                <a:lnTo>
                  <a:pt x="10794" y="3809"/>
                </a:lnTo>
                <a:lnTo>
                  <a:pt x="6350" y="0"/>
                </a:lnTo>
                <a:lnTo>
                  <a:pt x="3175" y="634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088005" y="3311525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634" y="7620"/>
                </a:lnTo>
                <a:lnTo>
                  <a:pt x="4444" y="10795"/>
                </a:lnTo>
                <a:lnTo>
                  <a:pt x="7619" y="10795"/>
                </a:lnTo>
                <a:lnTo>
                  <a:pt x="9525" y="8254"/>
                </a:lnTo>
                <a:lnTo>
                  <a:pt x="10794" y="3810"/>
                </a:lnTo>
                <a:lnTo>
                  <a:pt x="6984" y="0"/>
                </a:lnTo>
                <a:lnTo>
                  <a:pt x="3809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075940" y="3326129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0" y="3810"/>
                </a:moveTo>
                <a:lnTo>
                  <a:pt x="0" y="6985"/>
                </a:lnTo>
                <a:lnTo>
                  <a:pt x="4445" y="10160"/>
                </a:lnTo>
                <a:lnTo>
                  <a:pt x="8890" y="8255"/>
                </a:lnTo>
                <a:lnTo>
                  <a:pt x="10795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063875" y="3340735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3810"/>
                </a:moveTo>
                <a:lnTo>
                  <a:pt x="0" y="6985"/>
                </a:lnTo>
                <a:lnTo>
                  <a:pt x="3810" y="10160"/>
                </a:lnTo>
                <a:lnTo>
                  <a:pt x="6985" y="10160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051175" y="3354704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0" y="7620"/>
                </a:lnTo>
                <a:lnTo>
                  <a:pt x="4444" y="10795"/>
                </a:lnTo>
                <a:lnTo>
                  <a:pt x="6985" y="10795"/>
                </a:lnTo>
                <a:lnTo>
                  <a:pt x="10794" y="6985"/>
                </a:lnTo>
                <a:lnTo>
                  <a:pt x="10794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038475" y="336931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635" y="7619"/>
                </a:lnTo>
                <a:lnTo>
                  <a:pt x="4444" y="10794"/>
                </a:lnTo>
                <a:lnTo>
                  <a:pt x="7619" y="10794"/>
                </a:lnTo>
                <a:lnTo>
                  <a:pt x="10794" y="6350"/>
                </a:lnTo>
                <a:lnTo>
                  <a:pt x="10794" y="3810"/>
                </a:lnTo>
                <a:lnTo>
                  <a:pt x="6985" y="0"/>
                </a:lnTo>
                <a:lnTo>
                  <a:pt x="3810" y="635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026410" y="3383915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0" y="6985"/>
                </a:lnTo>
                <a:lnTo>
                  <a:pt x="3809" y="10795"/>
                </a:lnTo>
                <a:lnTo>
                  <a:pt x="6984" y="10795"/>
                </a:lnTo>
                <a:lnTo>
                  <a:pt x="10794" y="6350"/>
                </a:lnTo>
                <a:lnTo>
                  <a:pt x="10159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013710" y="339852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634" y="6984"/>
                </a:lnTo>
                <a:lnTo>
                  <a:pt x="4444" y="10794"/>
                </a:lnTo>
                <a:lnTo>
                  <a:pt x="7619" y="10159"/>
                </a:lnTo>
                <a:lnTo>
                  <a:pt x="10794" y="6350"/>
                </a:lnTo>
                <a:lnTo>
                  <a:pt x="10794" y="3175"/>
                </a:lnTo>
                <a:lnTo>
                  <a:pt x="6984" y="0"/>
                </a:lnTo>
                <a:lnTo>
                  <a:pt x="3809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001645" y="341249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0" y="7620"/>
                </a:lnTo>
                <a:lnTo>
                  <a:pt x="3810" y="10795"/>
                </a:lnTo>
                <a:lnTo>
                  <a:pt x="6985" y="10795"/>
                </a:lnTo>
                <a:lnTo>
                  <a:pt x="10794" y="6985"/>
                </a:lnTo>
                <a:lnTo>
                  <a:pt x="10160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988945" y="342709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635" y="7619"/>
                </a:lnTo>
                <a:lnTo>
                  <a:pt x="4444" y="10794"/>
                </a:lnTo>
                <a:lnTo>
                  <a:pt x="7619" y="10794"/>
                </a:lnTo>
                <a:lnTo>
                  <a:pt x="10794" y="6984"/>
                </a:lnTo>
                <a:lnTo>
                  <a:pt x="10794" y="3809"/>
                </a:lnTo>
                <a:lnTo>
                  <a:pt x="6350" y="0"/>
                </a:lnTo>
                <a:lnTo>
                  <a:pt x="3810" y="634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976880" y="3441700"/>
            <a:ext cx="10159" cy="10795"/>
          </a:xfrm>
          <a:custGeom>
            <a:avLst/>
            <a:gdLst/>
            <a:ahLst/>
            <a:cxnLst/>
            <a:rect l="l" t="t" r="r" b="b"/>
            <a:pathLst>
              <a:path w="10159" h="10795">
                <a:moveTo>
                  <a:pt x="0" y="4445"/>
                </a:moveTo>
                <a:lnTo>
                  <a:pt x="0" y="7620"/>
                </a:lnTo>
                <a:lnTo>
                  <a:pt x="4444" y="10795"/>
                </a:lnTo>
                <a:lnTo>
                  <a:pt x="8889" y="8889"/>
                </a:lnTo>
                <a:lnTo>
                  <a:pt x="10159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964180" y="3456304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3810"/>
                </a:moveTo>
                <a:lnTo>
                  <a:pt x="634" y="6985"/>
                </a:lnTo>
                <a:lnTo>
                  <a:pt x="4444" y="10795"/>
                </a:lnTo>
                <a:lnTo>
                  <a:pt x="7619" y="10160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809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952115" y="347091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0" y="3810"/>
                </a:moveTo>
                <a:lnTo>
                  <a:pt x="0" y="6985"/>
                </a:lnTo>
                <a:lnTo>
                  <a:pt x="3810" y="10794"/>
                </a:lnTo>
                <a:lnTo>
                  <a:pt x="6985" y="10160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939415" y="3485515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0" y="3810"/>
                </a:moveTo>
                <a:lnTo>
                  <a:pt x="635" y="6985"/>
                </a:lnTo>
                <a:lnTo>
                  <a:pt x="4445" y="10160"/>
                </a:lnTo>
                <a:lnTo>
                  <a:pt x="8890" y="8255"/>
                </a:lnTo>
                <a:lnTo>
                  <a:pt x="10795" y="6350"/>
                </a:lnTo>
                <a:lnTo>
                  <a:pt x="10795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927350" y="349948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0" y="7619"/>
                </a:lnTo>
                <a:lnTo>
                  <a:pt x="3810" y="10794"/>
                </a:lnTo>
                <a:lnTo>
                  <a:pt x="6985" y="10794"/>
                </a:lnTo>
                <a:lnTo>
                  <a:pt x="10794" y="6985"/>
                </a:lnTo>
                <a:lnTo>
                  <a:pt x="10160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914650" y="351409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0" y="7620"/>
                </a:lnTo>
                <a:lnTo>
                  <a:pt x="4444" y="10795"/>
                </a:lnTo>
                <a:lnTo>
                  <a:pt x="7619" y="10795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902585" y="3528695"/>
            <a:ext cx="10159" cy="10794"/>
          </a:xfrm>
          <a:custGeom>
            <a:avLst/>
            <a:gdLst/>
            <a:ahLst/>
            <a:cxnLst/>
            <a:rect l="l" t="t" r="r" b="b"/>
            <a:pathLst>
              <a:path w="10159" h="10794">
                <a:moveTo>
                  <a:pt x="0" y="4444"/>
                </a:moveTo>
                <a:lnTo>
                  <a:pt x="0" y="6984"/>
                </a:lnTo>
                <a:lnTo>
                  <a:pt x="3809" y="10794"/>
                </a:lnTo>
                <a:lnTo>
                  <a:pt x="6984" y="10159"/>
                </a:lnTo>
                <a:lnTo>
                  <a:pt x="10159" y="6350"/>
                </a:lnTo>
                <a:lnTo>
                  <a:pt x="10159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889885" y="354330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3810"/>
                </a:moveTo>
                <a:lnTo>
                  <a:pt x="634" y="6985"/>
                </a:lnTo>
                <a:lnTo>
                  <a:pt x="4444" y="10795"/>
                </a:lnTo>
                <a:lnTo>
                  <a:pt x="8889" y="8254"/>
                </a:lnTo>
                <a:lnTo>
                  <a:pt x="10794" y="6350"/>
                </a:lnTo>
                <a:lnTo>
                  <a:pt x="10159" y="3175"/>
                </a:lnTo>
                <a:lnTo>
                  <a:pt x="6350" y="0"/>
                </a:lnTo>
                <a:lnTo>
                  <a:pt x="3809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877820" y="3557904"/>
            <a:ext cx="10160" cy="10160"/>
          </a:xfrm>
          <a:custGeom>
            <a:avLst/>
            <a:gdLst/>
            <a:ahLst/>
            <a:cxnLst/>
            <a:rect l="l" t="t" r="r" b="b"/>
            <a:pathLst>
              <a:path w="10160" h="10160">
                <a:moveTo>
                  <a:pt x="0" y="3810"/>
                </a:moveTo>
                <a:lnTo>
                  <a:pt x="0" y="6985"/>
                </a:lnTo>
                <a:lnTo>
                  <a:pt x="3810" y="10160"/>
                </a:lnTo>
                <a:lnTo>
                  <a:pt x="6985" y="10160"/>
                </a:lnTo>
                <a:lnTo>
                  <a:pt x="10160" y="6350"/>
                </a:lnTo>
                <a:lnTo>
                  <a:pt x="10160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2865120" y="3571875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0" y="7620"/>
                </a:lnTo>
                <a:lnTo>
                  <a:pt x="4444" y="10795"/>
                </a:lnTo>
                <a:lnTo>
                  <a:pt x="6985" y="10795"/>
                </a:lnTo>
                <a:lnTo>
                  <a:pt x="10794" y="6350"/>
                </a:lnTo>
                <a:lnTo>
                  <a:pt x="10160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852420" y="3586479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635" y="6985"/>
                </a:lnTo>
                <a:lnTo>
                  <a:pt x="4444" y="10795"/>
                </a:lnTo>
                <a:lnTo>
                  <a:pt x="7619" y="10160"/>
                </a:lnTo>
                <a:lnTo>
                  <a:pt x="10794" y="6350"/>
                </a:lnTo>
                <a:lnTo>
                  <a:pt x="10794" y="3810"/>
                </a:lnTo>
                <a:lnTo>
                  <a:pt x="6985" y="0"/>
                </a:lnTo>
                <a:lnTo>
                  <a:pt x="3810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2840355" y="360108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0" y="6984"/>
                </a:lnTo>
                <a:lnTo>
                  <a:pt x="4444" y="10794"/>
                </a:lnTo>
                <a:lnTo>
                  <a:pt x="8889" y="8254"/>
                </a:lnTo>
                <a:lnTo>
                  <a:pt x="10794" y="6350"/>
                </a:lnTo>
                <a:lnTo>
                  <a:pt x="10159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2827655" y="361569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3810"/>
                </a:moveTo>
                <a:lnTo>
                  <a:pt x="634" y="6985"/>
                </a:lnTo>
                <a:lnTo>
                  <a:pt x="4444" y="10795"/>
                </a:lnTo>
                <a:lnTo>
                  <a:pt x="7619" y="10160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809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815590" y="3630295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0" y="3809"/>
                </a:moveTo>
                <a:lnTo>
                  <a:pt x="0" y="6984"/>
                </a:lnTo>
                <a:lnTo>
                  <a:pt x="3810" y="10159"/>
                </a:lnTo>
                <a:lnTo>
                  <a:pt x="6985" y="10159"/>
                </a:lnTo>
                <a:lnTo>
                  <a:pt x="10795" y="6349"/>
                </a:lnTo>
                <a:lnTo>
                  <a:pt x="10160" y="3174"/>
                </a:lnTo>
                <a:lnTo>
                  <a:pt x="6350" y="0"/>
                </a:lnTo>
                <a:lnTo>
                  <a:pt x="3175" y="0"/>
                </a:lnTo>
                <a:lnTo>
                  <a:pt x="0" y="38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2802890" y="364426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0" y="4445"/>
                </a:moveTo>
                <a:lnTo>
                  <a:pt x="635" y="7620"/>
                </a:lnTo>
                <a:lnTo>
                  <a:pt x="4445" y="10795"/>
                </a:lnTo>
                <a:lnTo>
                  <a:pt x="7620" y="10795"/>
                </a:lnTo>
                <a:lnTo>
                  <a:pt x="8890" y="8255"/>
                </a:lnTo>
                <a:lnTo>
                  <a:pt x="10795" y="3810"/>
                </a:lnTo>
                <a:lnTo>
                  <a:pt x="6985" y="0"/>
                </a:lnTo>
                <a:lnTo>
                  <a:pt x="3810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2790825" y="365887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4"/>
                </a:moveTo>
                <a:lnTo>
                  <a:pt x="0" y="7619"/>
                </a:lnTo>
                <a:lnTo>
                  <a:pt x="4444" y="10794"/>
                </a:lnTo>
                <a:lnTo>
                  <a:pt x="6985" y="10794"/>
                </a:lnTo>
                <a:lnTo>
                  <a:pt x="10794" y="6349"/>
                </a:lnTo>
                <a:lnTo>
                  <a:pt x="10160" y="3174"/>
                </a:lnTo>
                <a:lnTo>
                  <a:pt x="6350" y="0"/>
                </a:lnTo>
                <a:lnTo>
                  <a:pt x="3175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2778125" y="367347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4"/>
                </a:moveTo>
                <a:lnTo>
                  <a:pt x="635" y="6985"/>
                </a:lnTo>
                <a:lnTo>
                  <a:pt x="4444" y="10794"/>
                </a:lnTo>
                <a:lnTo>
                  <a:pt x="7619" y="10160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810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766060" y="3687445"/>
            <a:ext cx="10159" cy="10794"/>
          </a:xfrm>
          <a:custGeom>
            <a:avLst/>
            <a:gdLst/>
            <a:ahLst/>
            <a:cxnLst/>
            <a:rect l="l" t="t" r="r" b="b"/>
            <a:pathLst>
              <a:path w="10159" h="10795">
                <a:moveTo>
                  <a:pt x="0" y="4444"/>
                </a:moveTo>
                <a:lnTo>
                  <a:pt x="0" y="7619"/>
                </a:lnTo>
                <a:lnTo>
                  <a:pt x="3809" y="10794"/>
                </a:lnTo>
                <a:lnTo>
                  <a:pt x="6984" y="10794"/>
                </a:lnTo>
                <a:lnTo>
                  <a:pt x="10159" y="6984"/>
                </a:lnTo>
                <a:lnTo>
                  <a:pt x="10159" y="3809"/>
                </a:lnTo>
                <a:lnTo>
                  <a:pt x="6350" y="0"/>
                </a:lnTo>
                <a:lnTo>
                  <a:pt x="3175" y="634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2753360" y="370205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4"/>
                </a:moveTo>
                <a:lnTo>
                  <a:pt x="634" y="7619"/>
                </a:lnTo>
                <a:lnTo>
                  <a:pt x="4444" y="10794"/>
                </a:lnTo>
                <a:lnTo>
                  <a:pt x="7619" y="10794"/>
                </a:lnTo>
                <a:lnTo>
                  <a:pt x="10794" y="6985"/>
                </a:lnTo>
                <a:lnTo>
                  <a:pt x="10794" y="3810"/>
                </a:lnTo>
                <a:lnTo>
                  <a:pt x="6350" y="0"/>
                </a:lnTo>
                <a:lnTo>
                  <a:pt x="3809" y="635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741295" y="3716654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0" y="4445"/>
                </a:moveTo>
                <a:lnTo>
                  <a:pt x="0" y="7620"/>
                </a:lnTo>
                <a:lnTo>
                  <a:pt x="3810" y="10795"/>
                </a:lnTo>
                <a:lnTo>
                  <a:pt x="6985" y="10795"/>
                </a:lnTo>
                <a:lnTo>
                  <a:pt x="10160" y="6350"/>
                </a:lnTo>
                <a:lnTo>
                  <a:pt x="10160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728595" y="373126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0" y="4444"/>
                </a:moveTo>
                <a:lnTo>
                  <a:pt x="0" y="6984"/>
                </a:lnTo>
                <a:lnTo>
                  <a:pt x="4444" y="10794"/>
                </a:lnTo>
                <a:lnTo>
                  <a:pt x="6985" y="10159"/>
                </a:lnTo>
                <a:lnTo>
                  <a:pt x="10794" y="6350"/>
                </a:lnTo>
                <a:lnTo>
                  <a:pt x="10794" y="3175"/>
                </a:lnTo>
                <a:lnTo>
                  <a:pt x="6350" y="0"/>
                </a:lnTo>
                <a:lnTo>
                  <a:pt x="3175" y="0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629535" y="3846829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0" y="4445"/>
                </a:moveTo>
                <a:lnTo>
                  <a:pt x="0" y="7620"/>
                </a:lnTo>
                <a:lnTo>
                  <a:pt x="3809" y="10795"/>
                </a:lnTo>
                <a:lnTo>
                  <a:pt x="6984" y="10795"/>
                </a:lnTo>
                <a:lnTo>
                  <a:pt x="10794" y="6985"/>
                </a:lnTo>
                <a:lnTo>
                  <a:pt x="10159" y="3810"/>
                </a:lnTo>
                <a:lnTo>
                  <a:pt x="6350" y="0"/>
                </a:lnTo>
                <a:lnTo>
                  <a:pt x="3175" y="635"/>
                </a:lnTo>
                <a:lnTo>
                  <a:pt x="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617470" y="3861435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0" y="4444"/>
                </a:moveTo>
                <a:lnTo>
                  <a:pt x="0" y="6984"/>
                </a:lnTo>
                <a:lnTo>
                  <a:pt x="3810" y="10794"/>
                </a:lnTo>
                <a:lnTo>
                  <a:pt x="6985" y="10159"/>
                </a:lnTo>
                <a:lnTo>
                  <a:pt x="10160" y="6350"/>
                </a:lnTo>
                <a:lnTo>
                  <a:pt x="10160" y="3809"/>
                </a:lnTo>
                <a:lnTo>
                  <a:pt x="6350" y="0"/>
                </a:lnTo>
                <a:lnTo>
                  <a:pt x="3175" y="634"/>
                </a:lnTo>
                <a:lnTo>
                  <a:pt x="0" y="4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176645" y="3912870"/>
            <a:ext cx="1384300" cy="1384300"/>
          </a:xfrm>
          <a:custGeom>
            <a:avLst/>
            <a:gdLst/>
            <a:ahLst/>
            <a:cxnLst/>
            <a:rect l="l" t="t" r="r" b="b"/>
            <a:pathLst>
              <a:path w="1384300" h="1384300">
                <a:moveTo>
                  <a:pt x="0" y="1384299"/>
                </a:moveTo>
                <a:lnTo>
                  <a:pt x="1384300" y="1384299"/>
                </a:lnTo>
                <a:lnTo>
                  <a:pt x="1384300" y="0"/>
                </a:lnTo>
                <a:lnTo>
                  <a:pt x="0" y="0"/>
                </a:lnTo>
                <a:lnTo>
                  <a:pt x="0" y="13842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176645" y="4756150"/>
            <a:ext cx="1384300" cy="541019"/>
          </a:xfrm>
          <a:custGeom>
            <a:avLst/>
            <a:gdLst/>
            <a:ahLst/>
            <a:cxnLst/>
            <a:rect l="l" t="t" r="r" b="b"/>
            <a:pathLst>
              <a:path w="1384300" h="541020">
                <a:moveTo>
                  <a:pt x="0" y="541019"/>
                </a:moveTo>
                <a:lnTo>
                  <a:pt x="1384300" y="541019"/>
                </a:lnTo>
                <a:lnTo>
                  <a:pt x="1384300" y="0"/>
                </a:lnTo>
                <a:lnTo>
                  <a:pt x="0" y="0"/>
                </a:lnTo>
                <a:lnTo>
                  <a:pt x="0" y="541019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176645" y="4756150"/>
            <a:ext cx="1384300" cy="541019"/>
          </a:xfrm>
          <a:custGeom>
            <a:avLst/>
            <a:gdLst/>
            <a:ahLst/>
            <a:cxnLst/>
            <a:rect l="l" t="t" r="r" b="b"/>
            <a:pathLst>
              <a:path w="1384300" h="541020">
                <a:moveTo>
                  <a:pt x="0" y="541019"/>
                </a:moveTo>
                <a:lnTo>
                  <a:pt x="1384300" y="541019"/>
                </a:lnTo>
                <a:lnTo>
                  <a:pt x="1384300" y="0"/>
                </a:lnTo>
                <a:lnTo>
                  <a:pt x="0" y="0"/>
                </a:lnTo>
                <a:lnTo>
                  <a:pt x="0" y="54101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16675" y="3912870"/>
            <a:ext cx="902970" cy="360044"/>
          </a:xfrm>
          <a:custGeom>
            <a:avLst/>
            <a:gdLst/>
            <a:ahLst/>
            <a:cxnLst/>
            <a:rect l="l" t="t" r="r" b="b"/>
            <a:pathLst>
              <a:path w="902970" h="360045">
                <a:moveTo>
                  <a:pt x="0" y="360044"/>
                </a:moveTo>
                <a:lnTo>
                  <a:pt x="902970" y="360044"/>
                </a:lnTo>
                <a:lnTo>
                  <a:pt x="902970" y="0"/>
                </a:lnTo>
                <a:lnTo>
                  <a:pt x="0" y="0"/>
                </a:lnTo>
                <a:lnTo>
                  <a:pt x="0" y="360044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416675" y="3912870"/>
            <a:ext cx="902970" cy="360044"/>
          </a:xfrm>
          <a:custGeom>
            <a:avLst/>
            <a:gdLst/>
            <a:ahLst/>
            <a:cxnLst/>
            <a:rect l="l" t="t" r="r" b="b"/>
            <a:pathLst>
              <a:path w="902970" h="360045">
                <a:moveTo>
                  <a:pt x="0" y="360044"/>
                </a:moveTo>
                <a:lnTo>
                  <a:pt x="902970" y="360044"/>
                </a:lnTo>
                <a:lnTo>
                  <a:pt x="902970" y="0"/>
                </a:lnTo>
                <a:lnTo>
                  <a:pt x="0" y="0"/>
                </a:lnTo>
                <a:lnTo>
                  <a:pt x="0" y="36004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537959" y="3971925"/>
            <a:ext cx="659765" cy="273685"/>
          </a:xfrm>
          <a:custGeom>
            <a:avLst/>
            <a:gdLst/>
            <a:ahLst/>
            <a:cxnLst/>
            <a:rect l="l" t="t" r="r" b="b"/>
            <a:pathLst>
              <a:path w="659765" h="273685">
                <a:moveTo>
                  <a:pt x="0" y="273685"/>
                </a:moveTo>
                <a:lnTo>
                  <a:pt x="659765" y="273685"/>
                </a:lnTo>
                <a:lnTo>
                  <a:pt x="659765" y="0"/>
                </a:lnTo>
                <a:lnTo>
                  <a:pt x="0" y="0"/>
                </a:lnTo>
                <a:lnTo>
                  <a:pt x="0" y="273685"/>
                </a:lnTo>
                <a:close/>
              </a:path>
            </a:pathLst>
          </a:custGeom>
          <a:solidFill>
            <a:srgbClr val="6AB8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826250" y="4669790"/>
            <a:ext cx="85725" cy="86360"/>
          </a:xfrm>
          <a:custGeom>
            <a:avLst/>
            <a:gdLst/>
            <a:ahLst/>
            <a:cxnLst/>
            <a:rect l="l" t="t" r="r" b="b"/>
            <a:pathLst>
              <a:path w="85725" h="86360">
                <a:moveTo>
                  <a:pt x="28575" y="0"/>
                </a:moveTo>
                <a:lnTo>
                  <a:pt x="0" y="635"/>
                </a:lnTo>
                <a:lnTo>
                  <a:pt x="42545" y="86360"/>
                </a:lnTo>
                <a:lnTo>
                  <a:pt x="85725" y="635"/>
                </a:lnTo>
                <a:lnTo>
                  <a:pt x="57150" y="0"/>
                </a:lnTo>
                <a:lnTo>
                  <a:pt x="57150" y="14605"/>
                </a:lnTo>
                <a:lnTo>
                  <a:pt x="28575" y="14605"/>
                </a:lnTo>
                <a:lnTo>
                  <a:pt x="285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854825" y="4273550"/>
            <a:ext cx="57150" cy="410844"/>
          </a:xfrm>
          <a:custGeom>
            <a:avLst/>
            <a:gdLst/>
            <a:ahLst/>
            <a:cxnLst/>
            <a:rect l="l" t="t" r="r" b="b"/>
            <a:pathLst>
              <a:path w="57150" h="410845">
                <a:moveTo>
                  <a:pt x="13970" y="0"/>
                </a:moveTo>
                <a:lnTo>
                  <a:pt x="0" y="71119"/>
                </a:lnTo>
                <a:lnTo>
                  <a:pt x="0" y="410844"/>
                </a:lnTo>
                <a:lnTo>
                  <a:pt x="28575" y="410844"/>
                </a:lnTo>
                <a:lnTo>
                  <a:pt x="28575" y="71119"/>
                </a:lnTo>
                <a:lnTo>
                  <a:pt x="57150" y="85725"/>
                </a:lnTo>
                <a:lnTo>
                  <a:pt x="139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826250" y="4273550"/>
            <a:ext cx="42545" cy="85725"/>
          </a:xfrm>
          <a:custGeom>
            <a:avLst/>
            <a:gdLst/>
            <a:ahLst/>
            <a:cxnLst/>
            <a:rect l="l" t="t" r="r" b="b"/>
            <a:pathLst>
              <a:path w="42545" h="85725">
                <a:moveTo>
                  <a:pt x="28575" y="71119"/>
                </a:moveTo>
                <a:lnTo>
                  <a:pt x="42545" y="0"/>
                </a:lnTo>
                <a:lnTo>
                  <a:pt x="0" y="85725"/>
                </a:lnTo>
                <a:lnTo>
                  <a:pt x="28575" y="85089"/>
                </a:lnTo>
                <a:lnTo>
                  <a:pt x="28575" y="711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883400" y="4344670"/>
            <a:ext cx="28575" cy="14605"/>
          </a:xfrm>
          <a:custGeom>
            <a:avLst/>
            <a:gdLst/>
            <a:ahLst/>
            <a:cxnLst/>
            <a:rect l="l" t="t" r="r" b="b"/>
            <a:pathLst>
              <a:path w="28575" h="14604">
                <a:moveTo>
                  <a:pt x="28575" y="14604"/>
                </a:moveTo>
                <a:lnTo>
                  <a:pt x="0" y="0"/>
                </a:lnTo>
                <a:lnTo>
                  <a:pt x="0" y="13969"/>
                </a:lnTo>
                <a:lnTo>
                  <a:pt x="28575" y="14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459855" y="3984625"/>
            <a:ext cx="3810" cy="3810"/>
          </a:xfrm>
          <a:custGeom>
            <a:avLst/>
            <a:gdLst/>
            <a:ahLst/>
            <a:cxnLst/>
            <a:rect l="l" t="t" r="r" b="b"/>
            <a:pathLst>
              <a:path w="3810" h="3810">
                <a:moveTo>
                  <a:pt x="0" y="0"/>
                </a:moveTo>
                <a:lnTo>
                  <a:pt x="3810" y="3810"/>
                </a:lnTo>
                <a:lnTo>
                  <a:pt x="1905" y="190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470650" y="3949065"/>
            <a:ext cx="36195" cy="82550"/>
          </a:xfrm>
          <a:custGeom>
            <a:avLst/>
            <a:gdLst/>
            <a:ahLst/>
            <a:cxnLst/>
            <a:rect l="l" t="t" r="r" b="b"/>
            <a:pathLst>
              <a:path w="36195" h="82550">
                <a:moveTo>
                  <a:pt x="0" y="33655"/>
                </a:moveTo>
                <a:lnTo>
                  <a:pt x="36195" y="82550"/>
                </a:lnTo>
                <a:lnTo>
                  <a:pt x="15239" y="0"/>
                </a:lnTo>
                <a:lnTo>
                  <a:pt x="0" y="336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28105" y="3949065"/>
            <a:ext cx="57785" cy="49530"/>
          </a:xfrm>
          <a:custGeom>
            <a:avLst/>
            <a:gdLst/>
            <a:ahLst/>
            <a:cxnLst/>
            <a:rect l="l" t="t" r="r" b="b"/>
            <a:pathLst>
              <a:path w="57785" h="49530">
                <a:moveTo>
                  <a:pt x="0" y="49530"/>
                </a:moveTo>
                <a:lnTo>
                  <a:pt x="32385" y="32385"/>
                </a:lnTo>
                <a:lnTo>
                  <a:pt x="57785" y="0"/>
                </a:lnTo>
                <a:lnTo>
                  <a:pt x="0" y="495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28105" y="3949065"/>
            <a:ext cx="78740" cy="82550"/>
          </a:xfrm>
          <a:custGeom>
            <a:avLst/>
            <a:gdLst/>
            <a:ahLst/>
            <a:cxnLst/>
            <a:rect l="l" t="t" r="r" b="b"/>
            <a:pathLst>
              <a:path w="78740" h="82550">
                <a:moveTo>
                  <a:pt x="38100" y="40005"/>
                </a:moveTo>
                <a:lnTo>
                  <a:pt x="36195" y="29210"/>
                </a:lnTo>
                <a:lnTo>
                  <a:pt x="32385" y="32385"/>
                </a:lnTo>
                <a:lnTo>
                  <a:pt x="0" y="49530"/>
                </a:lnTo>
                <a:lnTo>
                  <a:pt x="78740" y="82550"/>
                </a:lnTo>
                <a:lnTo>
                  <a:pt x="41910" y="36195"/>
                </a:lnTo>
                <a:lnTo>
                  <a:pt x="38100" y="40005"/>
                </a:lnTo>
                <a:lnTo>
                  <a:pt x="35560" y="39370"/>
                </a:lnTo>
                <a:lnTo>
                  <a:pt x="31750" y="35560"/>
                </a:lnTo>
                <a:lnTo>
                  <a:pt x="35560" y="39370"/>
                </a:lnTo>
                <a:lnTo>
                  <a:pt x="38100" y="40005"/>
                </a:lnTo>
                <a:close/>
              </a:path>
              <a:path w="78740" h="82550">
                <a:moveTo>
                  <a:pt x="32385" y="32385"/>
                </a:moveTo>
                <a:lnTo>
                  <a:pt x="36195" y="29210"/>
                </a:lnTo>
                <a:lnTo>
                  <a:pt x="38735" y="29210"/>
                </a:lnTo>
                <a:lnTo>
                  <a:pt x="41910" y="36195"/>
                </a:lnTo>
                <a:lnTo>
                  <a:pt x="78740" y="82550"/>
                </a:lnTo>
                <a:lnTo>
                  <a:pt x="42545" y="33655"/>
                </a:lnTo>
                <a:lnTo>
                  <a:pt x="57785" y="0"/>
                </a:lnTo>
                <a:lnTo>
                  <a:pt x="32385" y="323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64300" y="3978275"/>
            <a:ext cx="5714" cy="10794"/>
          </a:xfrm>
          <a:custGeom>
            <a:avLst/>
            <a:gdLst/>
            <a:ahLst/>
            <a:cxnLst/>
            <a:rect l="l" t="t" r="r" b="b"/>
            <a:pathLst>
              <a:path w="5714" h="10795">
                <a:moveTo>
                  <a:pt x="2539" y="0"/>
                </a:moveTo>
                <a:lnTo>
                  <a:pt x="0" y="0"/>
                </a:lnTo>
                <a:lnTo>
                  <a:pt x="1904" y="10794"/>
                </a:lnTo>
                <a:lnTo>
                  <a:pt x="5714" y="6985"/>
                </a:lnTo>
                <a:lnTo>
                  <a:pt x="25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47790" y="396367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70" y="8254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160" y="4444"/>
                </a:lnTo>
                <a:lnTo>
                  <a:pt x="6985" y="0"/>
                </a:lnTo>
                <a:lnTo>
                  <a:pt x="3810" y="0"/>
                </a:lnTo>
                <a:lnTo>
                  <a:pt x="0" y="3174"/>
                </a:lnTo>
                <a:lnTo>
                  <a:pt x="0" y="6349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35090" y="394906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890"/>
                </a:moveTo>
                <a:lnTo>
                  <a:pt x="3175" y="10795"/>
                </a:lnTo>
                <a:lnTo>
                  <a:pt x="6350" y="10795"/>
                </a:lnTo>
                <a:lnTo>
                  <a:pt x="10795" y="7620"/>
                </a:lnTo>
                <a:lnTo>
                  <a:pt x="10795" y="4445"/>
                </a:lnTo>
                <a:lnTo>
                  <a:pt x="7620" y="635"/>
                </a:lnTo>
                <a:lnTo>
                  <a:pt x="4445" y="0"/>
                </a:lnTo>
                <a:lnTo>
                  <a:pt x="0" y="3810"/>
                </a:lnTo>
                <a:lnTo>
                  <a:pt x="0" y="6350"/>
                </a:lnTo>
                <a:lnTo>
                  <a:pt x="1905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22390" y="3935095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905" y="8254"/>
                </a:moveTo>
                <a:lnTo>
                  <a:pt x="3810" y="10159"/>
                </a:lnTo>
                <a:lnTo>
                  <a:pt x="6985" y="10159"/>
                </a:lnTo>
                <a:lnTo>
                  <a:pt x="10795" y="6984"/>
                </a:lnTo>
                <a:lnTo>
                  <a:pt x="10795" y="3809"/>
                </a:lnTo>
                <a:lnTo>
                  <a:pt x="7620" y="0"/>
                </a:lnTo>
                <a:lnTo>
                  <a:pt x="4445" y="0"/>
                </a:lnTo>
                <a:lnTo>
                  <a:pt x="635" y="3174"/>
                </a:lnTo>
                <a:lnTo>
                  <a:pt x="0" y="6349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10325" y="39204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4" y="8255"/>
                </a:moveTo>
                <a:lnTo>
                  <a:pt x="3175" y="10160"/>
                </a:lnTo>
                <a:lnTo>
                  <a:pt x="6350" y="10795"/>
                </a:lnTo>
                <a:lnTo>
                  <a:pt x="10160" y="6985"/>
                </a:lnTo>
                <a:lnTo>
                  <a:pt x="10795" y="3810"/>
                </a:lnTo>
                <a:lnTo>
                  <a:pt x="6985" y="0"/>
                </a:lnTo>
                <a:lnTo>
                  <a:pt x="4445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398260" y="3905885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1269" y="8254"/>
                </a:moveTo>
                <a:lnTo>
                  <a:pt x="3175" y="10159"/>
                </a:lnTo>
                <a:lnTo>
                  <a:pt x="6350" y="10794"/>
                </a:lnTo>
                <a:lnTo>
                  <a:pt x="10160" y="6984"/>
                </a:lnTo>
                <a:lnTo>
                  <a:pt x="10160" y="4444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69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385560" y="3891279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255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794" y="4445"/>
                </a:lnTo>
                <a:lnTo>
                  <a:pt x="6985" y="635"/>
                </a:lnTo>
                <a:lnTo>
                  <a:pt x="4444" y="0"/>
                </a:lnTo>
                <a:lnTo>
                  <a:pt x="0" y="3810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372860" y="387667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889"/>
                </a:moveTo>
                <a:lnTo>
                  <a:pt x="3810" y="10794"/>
                </a:lnTo>
                <a:lnTo>
                  <a:pt x="6985" y="10794"/>
                </a:lnTo>
                <a:lnTo>
                  <a:pt x="10794" y="7619"/>
                </a:lnTo>
                <a:lnTo>
                  <a:pt x="10794" y="4444"/>
                </a:lnTo>
                <a:lnTo>
                  <a:pt x="7619" y="635"/>
                </a:lnTo>
                <a:lnTo>
                  <a:pt x="4444" y="0"/>
                </a:lnTo>
                <a:lnTo>
                  <a:pt x="635" y="3810"/>
                </a:lnTo>
                <a:lnTo>
                  <a:pt x="0" y="6985"/>
                </a:lnTo>
                <a:lnTo>
                  <a:pt x="1904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60795" y="3862704"/>
            <a:ext cx="10794" cy="10159"/>
          </a:xfrm>
          <a:custGeom>
            <a:avLst/>
            <a:gdLst/>
            <a:ahLst/>
            <a:cxnLst/>
            <a:rect l="l" t="t" r="r" b="b"/>
            <a:pathLst>
              <a:path w="10794" h="10159">
                <a:moveTo>
                  <a:pt x="1269" y="8255"/>
                </a:moveTo>
                <a:lnTo>
                  <a:pt x="3175" y="10160"/>
                </a:lnTo>
                <a:lnTo>
                  <a:pt x="6350" y="10160"/>
                </a:lnTo>
                <a:lnTo>
                  <a:pt x="10159" y="6985"/>
                </a:lnTo>
                <a:lnTo>
                  <a:pt x="10794" y="3810"/>
                </a:lnTo>
                <a:lnTo>
                  <a:pt x="6984" y="0"/>
                </a:lnTo>
                <a:lnTo>
                  <a:pt x="4444" y="0"/>
                </a:lnTo>
                <a:lnTo>
                  <a:pt x="0" y="3175"/>
                </a:lnTo>
                <a:lnTo>
                  <a:pt x="0" y="6350"/>
                </a:lnTo>
                <a:lnTo>
                  <a:pt x="1269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48095" y="384810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255"/>
                </a:moveTo>
                <a:lnTo>
                  <a:pt x="3809" y="10160"/>
                </a:lnTo>
                <a:lnTo>
                  <a:pt x="6350" y="10794"/>
                </a:lnTo>
                <a:lnTo>
                  <a:pt x="10794" y="6985"/>
                </a:lnTo>
                <a:lnTo>
                  <a:pt x="10794" y="3810"/>
                </a:lnTo>
                <a:lnTo>
                  <a:pt x="7619" y="0"/>
                </a:lnTo>
                <a:lnTo>
                  <a:pt x="4444" y="0"/>
                </a:lnTo>
                <a:lnTo>
                  <a:pt x="634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336030" y="3833495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905" y="8254"/>
                </a:moveTo>
                <a:lnTo>
                  <a:pt x="3175" y="10159"/>
                </a:lnTo>
                <a:lnTo>
                  <a:pt x="6350" y="10794"/>
                </a:lnTo>
                <a:lnTo>
                  <a:pt x="10160" y="6984"/>
                </a:lnTo>
                <a:lnTo>
                  <a:pt x="10160" y="4444"/>
                </a:lnTo>
                <a:lnTo>
                  <a:pt x="6985" y="0"/>
                </a:lnTo>
                <a:lnTo>
                  <a:pt x="3810" y="0"/>
                </a:lnTo>
                <a:lnTo>
                  <a:pt x="0" y="3174"/>
                </a:lnTo>
                <a:lnTo>
                  <a:pt x="0" y="6349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323330" y="38188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890"/>
                </a:moveTo>
                <a:lnTo>
                  <a:pt x="6350" y="10795"/>
                </a:lnTo>
                <a:lnTo>
                  <a:pt x="10160" y="7620"/>
                </a:lnTo>
                <a:lnTo>
                  <a:pt x="10795" y="4445"/>
                </a:lnTo>
                <a:lnTo>
                  <a:pt x="6985" y="635"/>
                </a:lnTo>
                <a:lnTo>
                  <a:pt x="4445" y="0"/>
                </a:lnTo>
                <a:lnTo>
                  <a:pt x="635" y="3810"/>
                </a:lnTo>
                <a:lnTo>
                  <a:pt x="0" y="6350"/>
                </a:lnTo>
                <a:lnTo>
                  <a:pt x="1905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311265" y="380428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270" y="8889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795" y="4444"/>
                </a:lnTo>
                <a:lnTo>
                  <a:pt x="6985" y="634"/>
                </a:lnTo>
                <a:lnTo>
                  <a:pt x="3810" y="0"/>
                </a:lnTo>
                <a:lnTo>
                  <a:pt x="0" y="3809"/>
                </a:lnTo>
                <a:lnTo>
                  <a:pt x="0" y="6984"/>
                </a:lnTo>
                <a:lnTo>
                  <a:pt x="127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98565" y="3790315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905" y="8255"/>
                </a:moveTo>
                <a:lnTo>
                  <a:pt x="3175" y="10160"/>
                </a:lnTo>
                <a:lnTo>
                  <a:pt x="6350" y="10160"/>
                </a:lnTo>
                <a:lnTo>
                  <a:pt x="10795" y="6985"/>
                </a:lnTo>
                <a:lnTo>
                  <a:pt x="10795" y="3810"/>
                </a:lnTo>
                <a:lnTo>
                  <a:pt x="7620" y="0"/>
                </a:lnTo>
                <a:lnTo>
                  <a:pt x="4445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285865" y="377571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254"/>
                </a:moveTo>
                <a:lnTo>
                  <a:pt x="3810" y="10159"/>
                </a:lnTo>
                <a:lnTo>
                  <a:pt x="6985" y="10794"/>
                </a:lnTo>
                <a:lnTo>
                  <a:pt x="10795" y="6984"/>
                </a:lnTo>
                <a:lnTo>
                  <a:pt x="10795" y="4444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73800" y="3761104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4" y="8255"/>
                </a:moveTo>
                <a:lnTo>
                  <a:pt x="6350" y="10795"/>
                </a:lnTo>
                <a:lnTo>
                  <a:pt x="10795" y="7620"/>
                </a:lnTo>
                <a:lnTo>
                  <a:pt x="10795" y="4445"/>
                </a:lnTo>
                <a:lnTo>
                  <a:pt x="7620" y="0"/>
                </a:lnTo>
                <a:lnTo>
                  <a:pt x="4445" y="0"/>
                </a:lnTo>
                <a:lnTo>
                  <a:pt x="0" y="3810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261735" y="374650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69" y="8889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160" y="4444"/>
                </a:lnTo>
                <a:lnTo>
                  <a:pt x="6985" y="635"/>
                </a:lnTo>
                <a:lnTo>
                  <a:pt x="3810" y="0"/>
                </a:lnTo>
                <a:lnTo>
                  <a:pt x="0" y="3810"/>
                </a:lnTo>
                <a:lnTo>
                  <a:pt x="126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249035" y="3732529"/>
            <a:ext cx="10794" cy="10159"/>
          </a:xfrm>
          <a:custGeom>
            <a:avLst/>
            <a:gdLst/>
            <a:ahLst/>
            <a:cxnLst/>
            <a:rect l="l" t="t" r="r" b="b"/>
            <a:pathLst>
              <a:path w="10794" h="10159">
                <a:moveTo>
                  <a:pt x="1904" y="8255"/>
                </a:moveTo>
                <a:lnTo>
                  <a:pt x="3175" y="10160"/>
                </a:lnTo>
                <a:lnTo>
                  <a:pt x="6350" y="10160"/>
                </a:lnTo>
                <a:lnTo>
                  <a:pt x="10160" y="6985"/>
                </a:lnTo>
                <a:lnTo>
                  <a:pt x="10794" y="3810"/>
                </a:lnTo>
                <a:lnTo>
                  <a:pt x="6985" y="0"/>
                </a:lnTo>
                <a:lnTo>
                  <a:pt x="4444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236335" y="371792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255"/>
                </a:moveTo>
                <a:lnTo>
                  <a:pt x="3810" y="10160"/>
                </a:lnTo>
                <a:lnTo>
                  <a:pt x="6985" y="10794"/>
                </a:lnTo>
                <a:lnTo>
                  <a:pt x="10794" y="6985"/>
                </a:lnTo>
                <a:lnTo>
                  <a:pt x="10794" y="3810"/>
                </a:lnTo>
                <a:lnTo>
                  <a:pt x="7619" y="0"/>
                </a:lnTo>
                <a:lnTo>
                  <a:pt x="4444" y="0"/>
                </a:lnTo>
                <a:lnTo>
                  <a:pt x="635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224270" y="370332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269" y="8254"/>
                </a:moveTo>
                <a:lnTo>
                  <a:pt x="3175" y="10159"/>
                </a:lnTo>
                <a:lnTo>
                  <a:pt x="6350" y="10794"/>
                </a:lnTo>
                <a:lnTo>
                  <a:pt x="10159" y="6984"/>
                </a:lnTo>
                <a:lnTo>
                  <a:pt x="10794" y="4444"/>
                </a:lnTo>
                <a:lnTo>
                  <a:pt x="6984" y="0"/>
                </a:lnTo>
                <a:lnTo>
                  <a:pt x="4444" y="0"/>
                </a:lnTo>
                <a:lnTo>
                  <a:pt x="0" y="3174"/>
                </a:lnTo>
                <a:lnTo>
                  <a:pt x="0" y="6349"/>
                </a:lnTo>
                <a:lnTo>
                  <a:pt x="1269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212205" y="3688715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70" y="8255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160" y="4445"/>
                </a:lnTo>
                <a:lnTo>
                  <a:pt x="6985" y="635"/>
                </a:lnTo>
                <a:lnTo>
                  <a:pt x="3810" y="0"/>
                </a:lnTo>
                <a:lnTo>
                  <a:pt x="0" y="3810"/>
                </a:lnTo>
                <a:lnTo>
                  <a:pt x="1270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99505" y="367411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1905" y="8889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160" y="4444"/>
                </a:lnTo>
                <a:lnTo>
                  <a:pt x="6985" y="634"/>
                </a:lnTo>
                <a:lnTo>
                  <a:pt x="3810" y="0"/>
                </a:lnTo>
                <a:lnTo>
                  <a:pt x="0" y="3809"/>
                </a:lnTo>
                <a:lnTo>
                  <a:pt x="0" y="6984"/>
                </a:lnTo>
                <a:lnTo>
                  <a:pt x="1905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86805" y="366014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905" y="8255"/>
                </a:moveTo>
                <a:lnTo>
                  <a:pt x="6350" y="10160"/>
                </a:lnTo>
                <a:lnTo>
                  <a:pt x="10795" y="6985"/>
                </a:lnTo>
                <a:lnTo>
                  <a:pt x="10795" y="3810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174740" y="364553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254"/>
                </a:moveTo>
                <a:lnTo>
                  <a:pt x="3175" y="10159"/>
                </a:lnTo>
                <a:lnTo>
                  <a:pt x="6350" y="10794"/>
                </a:lnTo>
                <a:lnTo>
                  <a:pt x="10160" y="6984"/>
                </a:lnTo>
                <a:lnTo>
                  <a:pt x="10795" y="4444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62040" y="3630929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255"/>
                </a:moveTo>
                <a:lnTo>
                  <a:pt x="3175" y="10160"/>
                </a:lnTo>
                <a:lnTo>
                  <a:pt x="6350" y="10795"/>
                </a:lnTo>
                <a:lnTo>
                  <a:pt x="10795" y="6985"/>
                </a:lnTo>
                <a:lnTo>
                  <a:pt x="10795" y="4445"/>
                </a:lnTo>
                <a:lnTo>
                  <a:pt x="7620" y="0"/>
                </a:lnTo>
                <a:lnTo>
                  <a:pt x="4445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49975" y="361632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270" y="8889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795" y="4444"/>
                </a:lnTo>
                <a:lnTo>
                  <a:pt x="6985" y="635"/>
                </a:lnTo>
                <a:lnTo>
                  <a:pt x="3810" y="0"/>
                </a:lnTo>
                <a:lnTo>
                  <a:pt x="0" y="3810"/>
                </a:lnTo>
                <a:lnTo>
                  <a:pt x="127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37275" y="360172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4" y="8889"/>
                </a:moveTo>
                <a:lnTo>
                  <a:pt x="6350" y="10794"/>
                </a:lnTo>
                <a:lnTo>
                  <a:pt x="10795" y="7619"/>
                </a:lnTo>
                <a:lnTo>
                  <a:pt x="10795" y="4444"/>
                </a:lnTo>
                <a:lnTo>
                  <a:pt x="7620" y="634"/>
                </a:lnTo>
                <a:lnTo>
                  <a:pt x="4445" y="0"/>
                </a:lnTo>
                <a:lnTo>
                  <a:pt x="635" y="3809"/>
                </a:lnTo>
                <a:lnTo>
                  <a:pt x="0" y="6984"/>
                </a:lnTo>
                <a:lnTo>
                  <a:pt x="1904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25210" y="3587750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69" y="8254"/>
                </a:moveTo>
                <a:lnTo>
                  <a:pt x="3175" y="10160"/>
                </a:lnTo>
                <a:lnTo>
                  <a:pt x="6350" y="10795"/>
                </a:lnTo>
                <a:lnTo>
                  <a:pt x="10160" y="6985"/>
                </a:lnTo>
                <a:lnTo>
                  <a:pt x="10160" y="3810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69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12510" y="357314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904" y="8254"/>
                </a:moveTo>
                <a:lnTo>
                  <a:pt x="6350" y="10794"/>
                </a:lnTo>
                <a:lnTo>
                  <a:pt x="10794" y="6984"/>
                </a:lnTo>
                <a:lnTo>
                  <a:pt x="10794" y="4444"/>
                </a:lnTo>
                <a:lnTo>
                  <a:pt x="6985" y="0"/>
                </a:lnTo>
                <a:lnTo>
                  <a:pt x="4444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00445" y="3558540"/>
            <a:ext cx="10159" cy="10795"/>
          </a:xfrm>
          <a:custGeom>
            <a:avLst/>
            <a:gdLst/>
            <a:ahLst/>
            <a:cxnLst/>
            <a:rect l="l" t="t" r="r" b="b"/>
            <a:pathLst>
              <a:path w="10159" h="10795">
                <a:moveTo>
                  <a:pt x="1269" y="8255"/>
                </a:moveTo>
                <a:lnTo>
                  <a:pt x="3175" y="10795"/>
                </a:lnTo>
                <a:lnTo>
                  <a:pt x="6350" y="10795"/>
                </a:lnTo>
                <a:lnTo>
                  <a:pt x="10159" y="7620"/>
                </a:lnTo>
                <a:lnTo>
                  <a:pt x="10159" y="4445"/>
                </a:lnTo>
                <a:lnTo>
                  <a:pt x="6984" y="635"/>
                </a:lnTo>
                <a:lnTo>
                  <a:pt x="3809" y="0"/>
                </a:lnTo>
                <a:lnTo>
                  <a:pt x="0" y="3810"/>
                </a:lnTo>
                <a:lnTo>
                  <a:pt x="1269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87745" y="354393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904" y="8889"/>
                </a:moveTo>
                <a:lnTo>
                  <a:pt x="3175" y="10794"/>
                </a:lnTo>
                <a:lnTo>
                  <a:pt x="6350" y="10794"/>
                </a:lnTo>
                <a:lnTo>
                  <a:pt x="10159" y="7619"/>
                </a:lnTo>
                <a:lnTo>
                  <a:pt x="10794" y="4444"/>
                </a:lnTo>
                <a:lnTo>
                  <a:pt x="6984" y="635"/>
                </a:lnTo>
                <a:lnTo>
                  <a:pt x="4444" y="0"/>
                </a:lnTo>
                <a:lnTo>
                  <a:pt x="0" y="3810"/>
                </a:lnTo>
                <a:lnTo>
                  <a:pt x="1904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75045" y="3529965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1904" y="8255"/>
                </a:moveTo>
                <a:lnTo>
                  <a:pt x="3809" y="10160"/>
                </a:lnTo>
                <a:lnTo>
                  <a:pt x="6984" y="10160"/>
                </a:lnTo>
                <a:lnTo>
                  <a:pt x="10794" y="6985"/>
                </a:lnTo>
                <a:lnTo>
                  <a:pt x="10794" y="3810"/>
                </a:lnTo>
                <a:lnTo>
                  <a:pt x="7619" y="0"/>
                </a:lnTo>
                <a:lnTo>
                  <a:pt x="4444" y="0"/>
                </a:lnTo>
                <a:lnTo>
                  <a:pt x="634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62980" y="351536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254"/>
                </a:moveTo>
                <a:lnTo>
                  <a:pt x="3175" y="10160"/>
                </a:lnTo>
                <a:lnTo>
                  <a:pt x="6350" y="10794"/>
                </a:lnTo>
                <a:lnTo>
                  <a:pt x="10160" y="6985"/>
                </a:lnTo>
                <a:lnTo>
                  <a:pt x="10795" y="3810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50280" y="350075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255"/>
                </a:moveTo>
                <a:lnTo>
                  <a:pt x="3810" y="10160"/>
                </a:lnTo>
                <a:lnTo>
                  <a:pt x="6985" y="10795"/>
                </a:lnTo>
                <a:lnTo>
                  <a:pt x="10795" y="6985"/>
                </a:lnTo>
                <a:lnTo>
                  <a:pt x="10795" y="4445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38215" y="348615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889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795" y="4445"/>
                </a:lnTo>
                <a:lnTo>
                  <a:pt x="6985" y="635"/>
                </a:lnTo>
                <a:lnTo>
                  <a:pt x="4445" y="0"/>
                </a:lnTo>
                <a:lnTo>
                  <a:pt x="0" y="3810"/>
                </a:lnTo>
                <a:lnTo>
                  <a:pt x="1905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25515" y="347154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889"/>
                </a:moveTo>
                <a:lnTo>
                  <a:pt x="6350" y="10794"/>
                </a:lnTo>
                <a:lnTo>
                  <a:pt x="10795" y="7619"/>
                </a:lnTo>
                <a:lnTo>
                  <a:pt x="10795" y="4444"/>
                </a:lnTo>
                <a:lnTo>
                  <a:pt x="7620" y="634"/>
                </a:lnTo>
                <a:lnTo>
                  <a:pt x="4445" y="0"/>
                </a:lnTo>
                <a:lnTo>
                  <a:pt x="0" y="3809"/>
                </a:lnTo>
                <a:lnTo>
                  <a:pt x="0" y="6984"/>
                </a:lnTo>
                <a:lnTo>
                  <a:pt x="1905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13450" y="3457575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904" y="8254"/>
                </a:moveTo>
                <a:lnTo>
                  <a:pt x="3175" y="10160"/>
                </a:lnTo>
                <a:lnTo>
                  <a:pt x="6350" y="10160"/>
                </a:lnTo>
                <a:lnTo>
                  <a:pt x="10160" y="6985"/>
                </a:lnTo>
                <a:lnTo>
                  <a:pt x="10795" y="3810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00750" y="344297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4" y="8254"/>
                </a:moveTo>
                <a:lnTo>
                  <a:pt x="6350" y="10794"/>
                </a:lnTo>
                <a:lnTo>
                  <a:pt x="10795" y="6984"/>
                </a:lnTo>
                <a:lnTo>
                  <a:pt x="10795" y="4444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88685" y="3428365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69" y="8255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6985"/>
                </a:lnTo>
                <a:lnTo>
                  <a:pt x="10160" y="4445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69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976620" y="3413760"/>
            <a:ext cx="10159" cy="10794"/>
          </a:xfrm>
          <a:custGeom>
            <a:avLst/>
            <a:gdLst/>
            <a:ahLst/>
            <a:cxnLst/>
            <a:rect l="l" t="t" r="r" b="b"/>
            <a:pathLst>
              <a:path w="10159" h="10794">
                <a:moveTo>
                  <a:pt x="1269" y="8889"/>
                </a:moveTo>
                <a:lnTo>
                  <a:pt x="5714" y="10794"/>
                </a:lnTo>
                <a:lnTo>
                  <a:pt x="10159" y="7619"/>
                </a:lnTo>
                <a:lnTo>
                  <a:pt x="10159" y="4444"/>
                </a:lnTo>
                <a:lnTo>
                  <a:pt x="6984" y="635"/>
                </a:lnTo>
                <a:lnTo>
                  <a:pt x="3809" y="0"/>
                </a:lnTo>
                <a:lnTo>
                  <a:pt x="0" y="3810"/>
                </a:lnTo>
                <a:lnTo>
                  <a:pt x="126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63920" y="3399790"/>
            <a:ext cx="10159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269" y="8255"/>
                </a:moveTo>
                <a:lnTo>
                  <a:pt x="3175" y="10160"/>
                </a:lnTo>
                <a:lnTo>
                  <a:pt x="6350" y="10160"/>
                </a:lnTo>
                <a:lnTo>
                  <a:pt x="10159" y="6985"/>
                </a:lnTo>
                <a:lnTo>
                  <a:pt x="10159" y="3810"/>
                </a:lnTo>
                <a:lnTo>
                  <a:pt x="6984" y="0"/>
                </a:lnTo>
                <a:lnTo>
                  <a:pt x="3809" y="0"/>
                </a:lnTo>
                <a:lnTo>
                  <a:pt x="0" y="3175"/>
                </a:lnTo>
                <a:lnTo>
                  <a:pt x="0" y="6350"/>
                </a:lnTo>
                <a:lnTo>
                  <a:pt x="1269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951220" y="338518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904" y="8254"/>
                </a:moveTo>
                <a:lnTo>
                  <a:pt x="3809" y="10160"/>
                </a:lnTo>
                <a:lnTo>
                  <a:pt x="6350" y="10794"/>
                </a:lnTo>
                <a:lnTo>
                  <a:pt x="10794" y="6985"/>
                </a:lnTo>
                <a:lnTo>
                  <a:pt x="10794" y="3810"/>
                </a:lnTo>
                <a:lnTo>
                  <a:pt x="6984" y="0"/>
                </a:lnTo>
                <a:lnTo>
                  <a:pt x="4444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39155" y="3370579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70" y="8255"/>
                </a:moveTo>
                <a:lnTo>
                  <a:pt x="3175" y="10160"/>
                </a:lnTo>
                <a:lnTo>
                  <a:pt x="6350" y="10795"/>
                </a:lnTo>
                <a:lnTo>
                  <a:pt x="10160" y="6985"/>
                </a:lnTo>
                <a:lnTo>
                  <a:pt x="10160" y="4445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70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26455" y="335597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254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795" y="4445"/>
                </a:lnTo>
                <a:lnTo>
                  <a:pt x="6985" y="635"/>
                </a:lnTo>
                <a:lnTo>
                  <a:pt x="3810" y="0"/>
                </a:lnTo>
                <a:lnTo>
                  <a:pt x="0" y="3810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13755" y="334137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889"/>
                </a:moveTo>
                <a:lnTo>
                  <a:pt x="3810" y="10794"/>
                </a:lnTo>
                <a:lnTo>
                  <a:pt x="6985" y="10794"/>
                </a:lnTo>
                <a:lnTo>
                  <a:pt x="10795" y="7619"/>
                </a:lnTo>
                <a:lnTo>
                  <a:pt x="10795" y="4444"/>
                </a:lnTo>
                <a:lnTo>
                  <a:pt x="7620" y="634"/>
                </a:lnTo>
                <a:lnTo>
                  <a:pt x="4445" y="0"/>
                </a:lnTo>
                <a:lnTo>
                  <a:pt x="635" y="3809"/>
                </a:lnTo>
                <a:lnTo>
                  <a:pt x="0" y="6984"/>
                </a:lnTo>
                <a:lnTo>
                  <a:pt x="1905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01690" y="332740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905" y="8254"/>
                </a:moveTo>
                <a:lnTo>
                  <a:pt x="3175" y="10160"/>
                </a:lnTo>
                <a:lnTo>
                  <a:pt x="6350" y="10160"/>
                </a:lnTo>
                <a:lnTo>
                  <a:pt x="10160" y="6985"/>
                </a:lnTo>
                <a:lnTo>
                  <a:pt x="10795" y="3810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88990" y="331279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254"/>
                </a:moveTo>
                <a:lnTo>
                  <a:pt x="6350" y="10794"/>
                </a:lnTo>
                <a:lnTo>
                  <a:pt x="10795" y="6984"/>
                </a:lnTo>
                <a:lnTo>
                  <a:pt x="10795" y="3809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876925" y="32981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4" y="8255"/>
                </a:moveTo>
                <a:lnTo>
                  <a:pt x="3175" y="10160"/>
                </a:lnTo>
                <a:lnTo>
                  <a:pt x="6350" y="10795"/>
                </a:lnTo>
                <a:lnTo>
                  <a:pt x="10160" y="6985"/>
                </a:lnTo>
                <a:lnTo>
                  <a:pt x="10795" y="4445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864225" y="328358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4" y="8889"/>
                </a:moveTo>
                <a:lnTo>
                  <a:pt x="6350" y="10794"/>
                </a:lnTo>
                <a:lnTo>
                  <a:pt x="10795" y="7619"/>
                </a:lnTo>
                <a:lnTo>
                  <a:pt x="10795" y="4444"/>
                </a:lnTo>
                <a:lnTo>
                  <a:pt x="7620" y="635"/>
                </a:lnTo>
                <a:lnTo>
                  <a:pt x="4445" y="0"/>
                </a:lnTo>
                <a:lnTo>
                  <a:pt x="0" y="3810"/>
                </a:lnTo>
                <a:lnTo>
                  <a:pt x="1904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52160" y="3268979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269" y="8890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794" y="4445"/>
                </a:lnTo>
                <a:lnTo>
                  <a:pt x="6985" y="635"/>
                </a:lnTo>
                <a:lnTo>
                  <a:pt x="3810" y="0"/>
                </a:lnTo>
                <a:lnTo>
                  <a:pt x="0" y="3810"/>
                </a:lnTo>
                <a:lnTo>
                  <a:pt x="0" y="6985"/>
                </a:lnTo>
                <a:lnTo>
                  <a:pt x="1269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839460" y="3255010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1904" y="8254"/>
                </a:moveTo>
                <a:lnTo>
                  <a:pt x="6350" y="10160"/>
                </a:lnTo>
                <a:lnTo>
                  <a:pt x="10794" y="6985"/>
                </a:lnTo>
                <a:lnTo>
                  <a:pt x="10794" y="3810"/>
                </a:lnTo>
                <a:lnTo>
                  <a:pt x="7619" y="0"/>
                </a:lnTo>
                <a:lnTo>
                  <a:pt x="4444" y="0"/>
                </a:lnTo>
                <a:lnTo>
                  <a:pt x="635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827395" y="3240404"/>
            <a:ext cx="10159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269" y="8255"/>
                </a:moveTo>
                <a:lnTo>
                  <a:pt x="3175" y="10160"/>
                </a:lnTo>
                <a:lnTo>
                  <a:pt x="6350" y="10160"/>
                </a:lnTo>
                <a:lnTo>
                  <a:pt x="10159" y="6985"/>
                </a:lnTo>
                <a:lnTo>
                  <a:pt x="10159" y="3810"/>
                </a:lnTo>
                <a:lnTo>
                  <a:pt x="6984" y="0"/>
                </a:lnTo>
                <a:lnTo>
                  <a:pt x="3809" y="0"/>
                </a:lnTo>
                <a:lnTo>
                  <a:pt x="0" y="3175"/>
                </a:lnTo>
                <a:lnTo>
                  <a:pt x="0" y="6350"/>
                </a:lnTo>
                <a:lnTo>
                  <a:pt x="1269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15330" y="3225800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70" y="8254"/>
                </a:moveTo>
                <a:lnTo>
                  <a:pt x="3175" y="10795"/>
                </a:lnTo>
                <a:lnTo>
                  <a:pt x="5715" y="10795"/>
                </a:lnTo>
                <a:lnTo>
                  <a:pt x="10160" y="6985"/>
                </a:lnTo>
                <a:lnTo>
                  <a:pt x="10160" y="4445"/>
                </a:lnTo>
                <a:lnTo>
                  <a:pt x="6985" y="0"/>
                </a:lnTo>
                <a:lnTo>
                  <a:pt x="3810" y="0"/>
                </a:lnTo>
                <a:lnTo>
                  <a:pt x="0" y="381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802630" y="3211195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1270" y="8889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7619"/>
                </a:lnTo>
                <a:lnTo>
                  <a:pt x="10160" y="4444"/>
                </a:lnTo>
                <a:lnTo>
                  <a:pt x="6985" y="634"/>
                </a:lnTo>
                <a:lnTo>
                  <a:pt x="3810" y="0"/>
                </a:lnTo>
                <a:lnTo>
                  <a:pt x="0" y="3809"/>
                </a:lnTo>
                <a:lnTo>
                  <a:pt x="0" y="6350"/>
                </a:lnTo>
                <a:lnTo>
                  <a:pt x="127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89930" y="319659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889"/>
                </a:moveTo>
                <a:lnTo>
                  <a:pt x="6350" y="10795"/>
                </a:lnTo>
                <a:lnTo>
                  <a:pt x="10160" y="7620"/>
                </a:lnTo>
                <a:lnTo>
                  <a:pt x="10795" y="4445"/>
                </a:lnTo>
                <a:lnTo>
                  <a:pt x="6985" y="635"/>
                </a:lnTo>
                <a:lnTo>
                  <a:pt x="4445" y="0"/>
                </a:lnTo>
                <a:lnTo>
                  <a:pt x="0" y="3810"/>
                </a:lnTo>
                <a:lnTo>
                  <a:pt x="1905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777865" y="318262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1270" y="8254"/>
                </a:moveTo>
                <a:lnTo>
                  <a:pt x="3175" y="10159"/>
                </a:lnTo>
                <a:lnTo>
                  <a:pt x="6350" y="10794"/>
                </a:lnTo>
                <a:lnTo>
                  <a:pt x="10160" y="6984"/>
                </a:lnTo>
                <a:lnTo>
                  <a:pt x="10160" y="3809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65165" y="316801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255"/>
                </a:moveTo>
                <a:lnTo>
                  <a:pt x="3175" y="10160"/>
                </a:lnTo>
                <a:lnTo>
                  <a:pt x="6350" y="10795"/>
                </a:lnTo>
                <a:lnTo>
                  <a:pt x="10160" y="6985"/>
                </a:lnTo>
                <a:lnTo>
                  <a:pt x="10795" y="4445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53100" y="3153410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1270" y="8254"/>
                </a:moveTo>
                <a:lnTo>
                  <a:pt x="5714" y="10794"/>
                </a:lnTo>
                <a:lnTo>
                  <a:pt x="10160" y="7619"/>
                </a:lnTo>
                <a:lnTo>
                  <a:pt x="10160" y="4444"/>
                </a:lnTo>
                <a:lnTo>
                  <a:pt x="6985" y="635"/>
                </a:lnTo>
                <a:lnTo>
                  <a:pt x="3810" y="0"/>
                </a:lnTo>
                <a:lnTo>
                  <a:pt x="0" y="381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40400" y="3138804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4" y="8890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795" y="4445"/>
                </a:lnTo>
                <a:lnTo>
                  <a:pt x="6985" y="635"/>
                </a:lnTo>
                <a:lnTo>
                  <a:pt x="4445" y="0"/>
                </a:lnTo>
                <a:lnTo>
                  <a:pt x="0" y="3810"/>
                </a:lnTo>
                <a:lnTo>
                  <a:pt x="0" y="6985"/>
                </a:lnTo>
                <a:lnTo>
                  <a:pt x="1904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27700" y="3124835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904" y="8254"/>
                </a:moveTo>
                <a:lnTo>
                  <a:pt x="6350" y="10160"/>
                </a:lnTo>
                <a:lnTo>
                  <a:pt x="10795" y="6985"/>
                </a:lnTo>
                <a:lnTo>
                  <a:pt x="10795" y="3810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715635" y="3110229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1904" y="8255"/>
                </a:moveTo>
                <a:lnTo>
                  <a:pt x="3175" y="10160"/>
                </a:lnTo>
                <a:lnTo>
                  <a:pt x="6350" y="10160"/>
                </a:lnTo>
                <a:lnTo>
                  <a:pt x="10160" y="6985"/>
                </a:lnTo>
                <a:lnTo>
                  <a:pt x="10794" y="3810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702935" y="3095625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254"/>
                </a:moveTo>
                <a:lnTo>
                  <a:pt x="6350" y="10795"/>
                </a:lnTo>
                <a:lnTo>
                  <a:pt x="10794" y="6985"/>
                </a:lnTo>
                <a:lnTo>
                  <a:pt x="10794" y="4445"/>
                </a:lnTo>
                <a:lnTo>
                  <a:pt x="7619" y="0"/>
                </a:lnTo>
                <a:lnTo>
                  <a:pt x="4444" y="0"/>
                </a:lnTo>
                <a:lnTo>
                  <a:pt x="635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690870" y="308102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269" y="8889"/>
                </a:moveTo>
                <a:lnTo>
                  <a:pt x="3175" y="10794"/>
                </a:lnTo>
                <a:lnTo>
                  <a:pt x="6350" y="10794"/>
                </a:lnTo>
                <a:lnTo>
                  <a:pt x="10159" y="7619"/>
                </a:lnTo>
                <a:lnTo>
                  <a:pt x="10794" y="4444"/>
                </a:lnTo>
                <a:lnTo>
                  <a:pt x="6984" y="634"/>
                </a:lnTo>
                <a:lnTo>
                  <a:pt x="3809" y="0"/>
                </a:lnTo>
                <a:lnTo>
                  <a:pt x="0" y="3809"/>
                </a:lnTo>
                <a:lnTo>
                  <a:pt x="0" y="6350"/>
                </a:lnTo>
                <a:lnTo>
                  <a:pt x="126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678805" y="3066415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70" y="8889"/>
                </a:moveTo>
                <a:lnTo>
                  <a:pt x="3175" y="10795"/>
                </a:lnTo>
                <a:lnTo>
                  <a:pt x="5715" y="10795"/>
                </a:lnTo>
                <a:lnTo>
                  <a:pt x="10160" y="7620"/>
                </a:lnTo>
                <a:lnTo>
                  <a:pt x="10160" y="4445"/>
                </a:lnTo>
                <a:lnTo>
                  <a:pt x="6985" y="635"/>
                </a:lnTo>
                <a:lnTo>
                  <a:pt x="3810" y="0"/>
                </a:lnTo>
                <a:lnTo>
                  <a:pt x="0" y="3810"/>
                </a:lnTo>
                <a:lnTo>
                  <a:pt x="127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666105" y="3052445"/>
            <a:ext cx="10160" cy="10159"/>
          </a:xfrm>
          <a:custGeom>
            <a:avLst/>
            <a:gdLst/>
            <a:ahLst/>
            <a:cxnLst/>
            <a:rect l="l" t="t" r="r" b="b"/>
            <a:pathLst>
              <a:path w="10160" h="10159">
                <a:moveTo>
                  <a:pt x="1270" y="8254"/>
                </a:moveTo>
                <a:lnTo>
                  <a:pt x="3175" y="10159"/>
                </a:lnTo>
                <a:lnTo>
                  <a:pt x="6350" y="10159"/>
                </a:lnTo>
                <a:lnTo>
                  <a:pt x="10160" y="6984"/>
                </a:lnTo>
                <a:lnTo>
                  <a:pt x="10160" y="3809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653405" y="3037840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5" y="8255"/>
                </a:moveTo>
                <a:lnTo>
                  <a:pt x="6350" y="10795"/>
                </a:lnTo>
                <a:lnTo>
                  <a:pt x="10160" y="6985"/>
                </a:lnTo>
                <a:lnTo>
                  <a:pt x="10795" y="4445"/>
                </a:lnTo>
                <a:lnTo>
                  <a:pt x="6985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17820" y="2762885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269" y="8254"/>
                </a:moveTo>
                <a:lnTo>
                  <a:pt x="3175" y="10160"/>
                </a:lnTo>
                <a:lnTo>
                  <a:pt x="6350" y="10794"/>
                </a:lnTo>
                <a:lnTo>
                  <a:pt x="10159" y="6985"/>
                </a:lnTo>
                <a:lnTo>
                  <a:pt x="10794" y="4444"/>
                </a:lnTo>
                <a:lnTo>
                  <a:pt x="6984" y="0"/>
                </a:lnTo>
                <a:lnTo>
                  <a:pt x="4444" y="0"/>
                </a:lnTo>
                <a:lnTo>
                  <a:pt x="0" y="3175"/>
                </a:lnTo>
                <a:lnTo>
                  <a:pt x="0" y="6350"/>
                </a:lnTo>
                <a:lnTo>
                  <a:pt x="1269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05120" y="2748279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890"/>
                </a:moveTo>
                <a:lnTo>
                  <a:pt x="3809" y="10160"/>
                </a:lnTo>
                <a:lnTo>
                  <a:pt x="6984" y="10795"/>
                </a:lnTo>
                <a:lnTo>
                  <a:pt x="10794" y="6985"/>
                </a:lnTo>
                <a:lnTo>
                  <a:pt x="10794" y="4445"/>
                </a:lnTo>
                <a:lnTo>
                  <a:pt x="7619" y="635"/>
                </a:lnTo>
                <a:lnTo>
                  <a:pt x="4444" y="0"/>
                </a:lnTo>
                <a:lnTo>
                  <a:pt x="634" y="3810"/>
                </a:lnTo>
                <a:lnTo>
                  <a:pt x="0" y="6350"/>
                </a:lnTo>
                <a:lnTo>
                  <a:pt x="1904" y="8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93055" y="2733675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70" y="8889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160" y="4445"/>
                </a:lnTo>
                <a:lnTo>
                  <a:pt x="6985" y="635"/>
                </a:lnTo>
                <a:lnTo>
                  <a:pt x="3810" y="0"/>
                </a:lnTo>
                <a:lnTo>
                  <a:pt x="0" y="3810"/>
                </a:lnTo>
                <a:lnTo>
                  <a:pt x="0" y="6985"/>
                </a:lnTo>
                <a:lnTo>
                  <a:pt x="127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80355" y="2719704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905" y="8255"/>
                </a:moveTo>
                <a:lnTo>
                  <a:pt x="6350" y="10160"/>
                </a:lnTo>
                <a:lnTo>
                  <a:pt x="10795" y="6985"/>
                </a:lnTo>
                <a:lnTo>
                  <a:pt x="10795" y="3810"/>
                </a:lnTo>
                <a:lnTo>
                  <a:pt x="6985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5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68290" y="2705100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70" y="8254"/>
                </a:moveTo>
                <a:lnTo>
                  <a:pt x="3175" y="10160"/>
                </a:lnTo>
                <a:lnTo>
                  <a:pt x="6350" y="10795"/>
                </a:lnTo>
                <a:lnTo>
                  <a:pt x="10160" y="6985"/>
                </a:lnTo>
                <a:lnTo>
                  <a:pt x="10160" y="4445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55590" y="269049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254"/>
                </a:moveTo>
                <a:lnTo>
                  <a:pt x="3175" y="10794"/>
                </a:lnTo>
                <a:lnTo>
                  <a:pt x="6350" y="10794"/>
                </a:lnTo>
                <a:lnTo>
                  <a:pt x="10160" y="6984"/>
                </a:lnTo>
                <a:lnTo>
                  <a:pt x="10795" y="4444"/>
                </a:lnTo>
                <a:lnTo>
                  <a:pt x="6985" y="0"/>
                </a:lnTo>
                <a:lnTo>
                  <a:pt x="4445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43525" y="2675890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70" y="8889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160" y="4445"/>
                </a:lnTo>
                <a:lnTo>
                  <a:pt x="6985" y="0"/>
                </a:lnTo>
                <a:lnTo>
                  <a:pt x="3810" y="0"/>
                </a:lnTo>
                <a:lnTo>
                  <a:pt x="0" y="3810"/>
                </a:lnTo>
                <a:lnTo>
                  <a:pt x="127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30825" y="2661920"/>
            <a:ext cx="10795" cy="10159"/>
          </a:xfrm>
          <a:custGeom>
            <a:avLst/>
            <a:gdLst/>
            <a:ahLst/>
            <a:cxnLst/>
            <a:rect l="l" t="t" r="r" b="b"/>
            <a:pathLst>
              <a:path w="10795" h="10159">
                <a:moveTo>
                  <a:pt x="1904" y="8254"/>
                </a:moveTo>
                <a:lnTo>
                  <a:pt x="3175" y="10159"/>
                </a:lnTo>
                <a:lnTo>
                  <a:pt x="6350" y="10159"/>
                </a:lnTo>
                <a:lnTo>
                  <a:pt x="10795" y="6984"/>
                </a:lnTo>
                <a:lnTo>
                  <a:pt x="10795" y="3809"/>
                </a:lnTo>
                <a:lnTo>
                  <a:pt x="7620" y="0"/>
                </a:lnTo>
                <a:lnTo>
                  <a:pt x="4445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18125" y="2647315"/>
            <a:ext cx="10795" cy="10795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904" y="8255"/>
                </a:moveTo>
                <a:lnTo>
                  <a:pt x="3810" y="10160"/>
                </a:lnTo>
                <a:lnTo>
                  <a:pt x="6985" y="10795"/>
                </a:lnTo>
                <a:lnTo>
                  <a:pt x="10795" y="6985"/>
                </a:lnTo>
                <a:lnTo>
                  <a:pt x="10795" y="3810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06060" y="2632710"/>
            <a:ext cx="10794" cy="10794"/>
          </a:xfrm>
          <a:custGeom>
            <a:avLst/>
            <a:gdLst/>
            <a:ahLst/>
            <a:cxnLst/>
            <a:rect l="l" t="t" r="r" b="b"/>
            <a:pathLst>
              <a:path w="10794" h="10794">
                <a:moveTo>
                  <a:pt x="1904" y="8254"/>
                </a:moveTo>
                <a:lnTo>
                  <a:pt x="3175" y="10160"/>
                </a:lnTo>
                <a:lnTo>
                  <a:pt x="6350" y="10794"/>
                </a:lnTo>
                <a:lnTo>
                  <a:pt x="10160" y="6985"/>
                </a:lnTo>
                <a:lnTo>
                  <a:pt x="10794" y="4444"/>
                </a:lnTo>
                <a:lnTo>
                  <a:pt x="6985" y="0"/>
                </a:lnTo>
                <a:lnTo>
                  <a:pt x="4444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293995" y="2618104"/>
            <a:ext cx="10159" cy="10795"/>
          </a:xfrm>
          <a:custGeom>
            <a:avLst/>
            <a:gdLst/>
            <a:ahLst/>
            <a:cxnLst/>
            <a:rect l="l" t="t" r="r" b="b"/>
            <a:pathLst>
              <a:path w="10159" h="10795">
                <a:moveTo>
                  <a:pt x="1269" y="8255"/>
                </a:moveTo>
                <a:lnTo>
                  <a:pt x="3175" y="10160"/>
                </a:lnTo>
                <a:lnTo>
                  <a:pt x="6350" y="10795"/>
                </a:lnTo>
                <a:lnTo>
                  <a:pt x="10159" y="6985"/>
                </a:lnTo>
                <a:lnTo>
                  <a:pt x="10159" y="4445"/>
                </a:lnTo>
                <a:lnTo>
                  <a:pt x="6984" y="635"/>
                </a:lnTo>
                <a:lnTo>
                  <a:pt x="3809" y="0"/>
                </a:lnTo>
                <a:lnTo>
                  <a:pt x="0" y="3810"/>
                </a:lnTo>
                <a:lnTo>
                  <a:pt x="1269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81295" y="260350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269" y="8889"/>
                </a:moveTo>
                <a:lnTo>
                  <a:pt x="3175" y="10795"/>
                </a:lnTo>
                <a:lnTo>
                  <a:pt x="6350" y="10795"/>
                </a:lnTo>
                <a:lnTo>
                  <a:pt x="10159" y="7620"/>
                </a:lnTo>
                <a:lnTo>
                  <a:pt x="10794" y="4445"/>
                </a:lnTo>
                <a:lnTo>
                  <a:pt x="6984" y="635"/>
                </a:lnTo>
                <a:lnTo>
                  <a:pt x="4444" y="0"/>
                </a:lnTo>
                <a:lnTo>
                  <a:pt x="0" y="3810"/>
                </a:lnTo>
                <a:lnTo>
                  <a:pt x="0" y="6985"/>
                </a:lnTo>
                <a:lnTo>
                  <a:pt x="1269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268595" y="2589529"/>
            <a:ext cx="10794" cy="10160"/>
          </a:xfrm>
          <a:custGeom>
            <a:avLst/>
            <a:gdLst/>
            <a:ahLst/>
            <a:cxnLst/>
            <a:rect l="l" t="t" r="r" b="b"/>
            <a:pathLst>
              <a:path w="10794" h="10160">
                <a:moveTo>
                  <a:pt x="1904" y="8255"/>
                </a:moveTo>
                <a:lnTo>
                  <a:pt x="3809" y="10160"/>
                </a:lnTo>
                <a:lnTo>
                  <a:pt x="6984" y="10160"/>
                </a:lnTo>
                <a:lnTo>
                  <a:pt x="10794" y="6985"/>
                </a:lnTo>
                <a:lnTo>
                  <a:pt x="10794" y="3810"/>
                </a:lnTo>
                <a:lnTo>
                  <a:pt x="7619" y="0"/>
                </a:lnTo>
                <a:lnTo>
                  <a:pt x="4444" y="0"/>
                </a:lnTo>
                <a:lnTo>
                  <a:pt x="634" y="3175"/>
                </a:lnTo>
                <a:lnTo>
                  <a:pt x="0" y="6350"/>
                </a:lnTo>
                <a:lnTo>
                  <a:pt x="1904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256530" y="2574925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70" y="8254"/>
                </a:moveTo>
                <a:lnTo>
                  <a:pt x="3175" y="10160"/>
                </a:lnTo>
                <a:lnTo>
                  <a:pt x="6350" y="10795"/>
                </a:lnTo>
                <a:lnTo>
                  <a:pt x="10160" y="6985"/>
                </a:lnTo>
                <a:lnTo>
                  <a:pt x="10160" y="3810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43830" y="256032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254"/>
                </a:moveTo>
                <a:lnTo>
                  <a:pt x="3810" y="10159"/>
                </a:lnTo>
                <a:lnTo>
                  <a:pt x="6985" y="10794"/>
                </a:lnTo>
                <a:lnTo>
                  <a:pt x="10795" y="6984"/>
                </a:lnTo>
                <a:lnTo>
                  <a:pt x="10795" y="4444"/>
                </a:lnTo>
                <a:lnTo>
                  <a:pt x="7620" y="0"/>
                </a:lnTo>
                <a:lnTo>
                  <a:pt x="4445" y="0"/>
                </a:lnTo>
                <a:lnTo>
                  <a:pt x="635" y="3175"/>
                </a:lnTo>
                <a:lnTo>
                  <a:pt x="0" y="6350"/>
                </a:lnTo>
                <a:lnTo>
                  <a:pt x="1905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231765" y="2545715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905" y="8889"/>
                </a:moveTo>
                <a:lnTo>
                  <a:pt x="3175" y="10795"/>
                </a:lnTo>
                <a:lnTo>
                  <a:pt x="6350" y="10795"/>
                </a:lnTo>
                <a:lnTo>
                  <a:pt x="10160" y="7620"/>
                </a:lnTo>
                <a:lnTo>
                  <a:pt x="10160" y="4445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905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219065" y="2531110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5" y="8889"/>
                </a:moveTo>
                <a:lnTo>
                  <a:pt x="3175" y="10794"/>
                </a:lnTo>
                <a:lnTo>
                  <a:pt x="6350" y="10794"/>
                </a:lnTo>
                <a:lnTo>
                  <a:pt x="10795" y="7619"/>
                </a:lnTo>
                <a:lnTo>
                  <a:pt x="10795" y="4444"/>
                </a:lnTo>
                <a:lnTo>
                  <a:pt x="6985" y="635"/>
                </a:lnTo>
                <a:lnTo>
                  <a:pt x="4445" y="0"/>
                </a:lnTo>
                <a:lnTo>
                  <a:pt x="0" y="3810"/>
                </a:lnTo>
                <a:lnTo>
                  <a:pt x="0" y="6985"/>
                </a:lnTo>
                <a:lnTo>
                  <a:pt x="1905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207000" y="2517140"/>
            <a:ext cx="10795" cy="10160"/>
          </a:xfrm>
          <a:custGeom>
            <a:avLst/>
            <a:gdLst/>
            <a:ahLst/>
            <a:cxnLst/>
            <a:rect l="l" t="t" r="r" b="b"/>
            <a:pathLst>
              <a:path w="10795" h="10160">
                <a:moveTo>
                  <a:pt x="1270" y="8255"/>
                </a:moveTo>
                <a:lnTo>
                  <a:pt x="3175" y="10160"/>
                </a:lnTo>
                <a:lnTo>
                  <a:pt x="6350" y="10160"/>
                </a:lnTo>
                <a:lnTo>
                  <a:pt x="10160" y="6985"/>
                </a:lnTo>
                <a:lnTo>
                  <a:pt x="10795" y="3810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70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194300" y="2502535"/>
            <a:ext cx="10795" cy="10794"/>
          </a:xfrm>
          <a:custGeom>
            <a:avLst/>
            <a:gdLst/>
            <a:ahLst/>
            <a:cxnLst/>
            <a:rect l="l" t="t" r="r" b="b"/>
            <a:pathLst>
              <a:path w="10795" h="10794">
                <a:moveTo>
                  <a:pt x="1904" y="8254"/>
                </a:moveTo>
                <a:lnTo>
                  <a:pt x="3175" y="10160"/>
                </a:lnTo>
                <a:lnTo>
                  <a:pt x="6350" y="10794"/>
                </a:lnTo>
                <a:lnTo>
                  <a:pt x="10795" y="6985"/>
                </a:lnTo>
                <a:lnTo>
                  <a:pt x="10795" y="4444"/>
                </a:lnTo>
                <a:lnTo>
                  <a:pt x="7620" y="0"/>
                </a:lnTo>
                <a:lnTo>
                  <a:pt x="4445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82235" y="2487929"/>
            <a:ext cx="10160" cy="10795"/>
          </a:xfrm>
          <a:custGeom>
            <a:avLst/>
            <a:gdLst/>
            <a:ahLst/>
            <a:cxnLst/>
            <a:rect l="l" t="t" r="r" b="b"/>
            <a:pathLst>
              <a:path w="10160" h="10795">
                <a:moveTo>
                  <a:pt x="1269" y="8255"/>
                </a:moveTo>
                <a:lnTo>
                  <a:pt x="3175" y="10160"/>
                </a:lnTo>
                <a:lnTo>
                  <a:pt x="6350" y="10795"/>
                </a:lnTo>
                <a:lnTo>
                  <a:pt x="10160" y="6985"/>
                </a:lnTo>
                <a:lnTo>
                  <a:pt x="10160" y="4445"/>
                </a:lnTo>
                <a:lnTo>
                  <a:pt x="6985" y="0"/>
                </a:lnTo>
                <a:lnTo>
                  <a:pt x="3810" y="0"/>
                </a:lnTo>
                <a:lnTo>
                  <a:pt x="0" y="3810"/>
                </a:lnTo>
                <a:lnTo>
                  <a:pt x="1269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69535" y="2473325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889"/>
                </a:moveTo>
                <a:lnTo>
                  <a:pt x="6350" y="10795"/>
                </a:lnTo>
                <a:lnTo>
                  <a:pt x="10794" y="7620"/>
                </a:lnTo>
                <a:lnTo>
                  <a:pt x="10794" y="4445"/>
                </a:lnTo>
                <a:lnTo>
                  <a:pt x="7619" y="635"/>
                </a:lnTo>
                <a:lnTo>
                  <a:pt x="4444" y="0"/>
                </a:lnTo>
                <a:lnTo>
                  <a:pt x="0" y="3810"/>
                </a:lnTo>
                <a:lnTo>
                  <a:pt x="1904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157470" y="2459354"/>
            <a:ext cx="10159" cy="10160"/>
          </a:xfrm>
          <a:custGeom>
            <a:avLst/>
            <a:gdLst/>
            <a:ahLst/>
            <a:cxnLst/>
            <a:rect l="l" t="t" r="r" b="b"/>
            <a:pathLst>
              <a:path w="10159" h="10160">
                <a:moveTo>
                  <a:pt x="1269" y="8255"/>
                </a:moveTo>
                <a:lnTo>
                  <a:pt x="3175" y="10160"/>
                </a:lnTo>
                <a:lnTo>
                  <a:pt x="6350" y="10160"/>
                </a:lnTo>
                <a:lnTo>
                  <a:pt x="10159" y="6985"/>
                </a:lnTo>
                <a:lnTo>
                  <a:pt x="10159" y="3810"/>
                </a:lnTo>
                <a:lnTo>
                  <a:pt x="6984" y="0"/>
                </a:lnTo>
                <a:lnTo>
                  <a:pt x="3809" y="0"/>
                </a:lnTo>
                <a:lnTo>
                  <a:pt x="0" y="3175"/>
                </a:lnTo>
                <a:lnTo>
                  <a:pt x="0" y="6350"/>
                </a:lnTo>
                <a:lnTo>
                  <a:pt x="1269" y="825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144770" y="2444750"/>
            <a:ext cx="10794" cy="10795"/>
          </a:xfrm>
          <a:custGeom>
            <a:avLst/>
            <a:gdLst/>
            <a:ahLst/>
            <a:cxnLst/>
            <a:rect l="l" t="t" r="r" b="b"/>
            <a:pathLst>
              <a:path w="10794" h="10795">
                <a:moveTo>
                  <a:pt x="1904" y="8254"/>
                </a:moveTo>
                <a:lnTo>
                  <a:pt x="3175" y="10160"/>
                </a:lnTo>
                <a:lnTo>
                  <a:pt x="6350" y="10795"/>
                </a:lnTo>
                <a:lnTo>
                  <a:pt x="10159" y="6985"/>
                </a:lnTo>
                <a:lnTo>
                  <a:pt x="10794" y="3810"/>
                </a:lnTo>
                <a:lnTo>
                  <a:pt x="6984" y="0"/>
                </a:lnTo>
                <a:lnTo>
                  <a:pt x="4444" y="0"/>
                </a:lnTo>
                <a:lnTo>
                  <a:pt x="0" y="3175"/>
                </a:lnTo>
                <a:lnTo>
                  <a:pt x="0" y="6350"/>
                </a:lnTo>
                <a:lnTo>
                  <a:pt x="1904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32705" y="2430145"/>
            <a:ext cx="10160" cy="10794"/>
          </a:xfrm>
          <a:custGeom>
            <a:avLst/>
            <a:gdLst/>
            <a:ahLst/>
            <a:cxnLst/>
            <a:rect l="l" t="t" r="r" b="b"/>
            <a:pathLst>
              <a:path w="10160" h="10794">
                <a:moveTo>
                  <a:pt x="1270" y="8254"/>
                </a:moveTo>
                <a:lnTo>
                  <a:pt x="3175" y="10159"/>
                </a:lnTo>
                <a:lnTo>
                  <a:pt x="6350" y="10794"/>
                </a:lnTo>
                <a:lnTo>
                  <a:pt x="10160" y="6984"/>
                </a:lnTo>
                <a:lnTo>
                  <a:pt x="10160" y="4444"/>
                </a:lnTo>
                <a:lnTo>
                  <a:pt x="6985" y="0"/>
                </a:lnTo>
                <a:lnTo>
                  <a:pt x="3810" y="0"/>
                </a:lnTo>
                <a:lnTo>
                  <a:pt x="0" y="3175"/>
                </a:lnTo>
                <a:lnTo>
                  <a:pt x="0" y="6350"/>
                </a:lnTo>
                <a:lnTo>
                  <a:pt x="1270" y="8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90445" y="5598795"/>
            <a:ext cx="4578350" cy="0"/>
          </a:xfrm>
          <a:custGeom>
            <a:avLst/>
            <a:gdLst/>
            <a:ahLst/>
            <a:cxnLst/>
            <a:rect l="l" t="t" r="r" b="b"/>
            <a:pathLst>
              <a:path w="4578350">
                <a:moveTo>
                  <a:pt x="0" y="0"/>
                </a:moveTo>
                <a:lnTo>
                  <a:pt x="45783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90445" y="541782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18033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79620" y="541782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18033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868795" y="5417820"/>
            <a:ext cx="0" cy="180340"/>
          </a:xfrm>
          <a:custGeom>
            <a:avLst/>
            <a:gdLst/>
            <a:ahLst/>
            <a:cxnLst/>
            <a:rect l="l" t="t" r="r" b="b"/>
            <a:pathLst>
              <a:path h="180339">
                <a:moveTo>
                  <a:pt x="0" y="180339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24332" y="301017"/>
            <a:ext cx="5120139" cy="11698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Network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nage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ent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R="878438" algn="r">
              <a:lnSpc>
                <a:spcPct val="95825"/>
              </a:lnSpc>
              <a:spcBef>
                <a:spcPts val="2027"/>
              </a:spcBef>
            </a:pPr>
            <a:r>
              <a:rPr sz="2000" b="1" spc="4" dirty="0" smtClean="0">
                <a:solidFill>
                  <a:srgbClr val="002060"/>
                </a:solidFill>
                <a:latin typeface="Times New Roman"/>
                <a:cs typeface="Times New Roman"/>
              </a:rPr>
              <a:t>NMS</a:t>
            </a:r>
            <a:endParaRPr sz="20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71769" y="301017"/>
            <a:ext cx="2900802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chitec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ure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873005" y="5062494"/>
            <a:ext cx="89872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Da</a:t>
            </a:r>
            <a:r>
              <a:rPr sz="1800" spc="4" dirty="0" smtClean="0">
                <a:latin typeface="Times New Roman"/>
                <a:cs typeface="Times New Roman"/>
              </a:rPr>
              <a:t>ta</a:t>
            </a:r>
            <a:r>
              <a:rPr sz="1800" spc="0" dirty="0" smtClean="0">
                <a:latin typeface="Times New Roman"/>
                <a:cs typeface="Times New Roman"/>
              </a:rPr>
              <a:t>base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48454" y="5049266"/>
            <a:ext cx="89852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-4" dirty="0" smtClean="0">
                <a:latin typeface="Times New Roman"/>
                <a:cs typeface="Times New Roman"/>
              </a:rPr>
              <a:t>D</a:t>
            </a:r>
            <a:r>
              <a:rPr sz="1800" spc="4" dirty="0" smtClean="0">
                <a:latin typeface="Times New Roman"/>
                <a:cs typeface="Times New Roman"/>
              </a:rPr>
              <a:t>ata</a:t>
            </a:r>
            <a:r>
              <a:rPr sz="1800" spc="0" dirty="0" smtClean="0">
                <a:latin typeface="Times New Roman"/>
                <a:cs typeface="Times New Roman"/>
              </a:rPr>
              <a:t>b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-4" dirty="0" smtClean="0">
                <a:latin typeface="Times New Roman"/>
                <a:cs typeface="Times New Roman"/>
              </a:rPr>
              <a:t>se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422390" y="5044694"/>
            <a:ext cx="898728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r>
              <a:rPr sz="1800" spc="0" dirty="0" smtClean="0">
                <a:latin typeface="Times New Roman"/>
                <a:cs typeface="Times New Roman"/>
              </a:rPr>
              <a:t>Da</a:t>
            </a:r>
            <a:r>
              <a:rPr sz="1800" spc="4" dirty="0" smtClean="0">
                <a:latin typeface="Times New Roman"/>
                <a:cs typeface="Times New Roman"/>
              </a:rPr>
              <a:t>ta</a:t>
            </a:r>
            <a:r>
              <a:rPr sz="1800" spc="0" dirty="0" smtClean="0">
                <a:latin typeface="Times New Roman"/>
                <a:cs typeface="Times New Roman"/>
              </a:rPr>
              <a:t>base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48137" y="5625571"/>
            <a:ext cx="1065369" cy="6337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145"/>
              </a:lnSpc>
              <a:spcBef>
                <a:spcPts val="107"/>
              </a:spcBef>
            </a:pPr>
            <a:r>
              <a:rPr sz="2000" b="1" spc="4" dirty="0" smtClean="0">
                <a:latin typeface="Times New Roman"/>
                <a:cs typeface="Times New Roman"/>
              </a:rPr>
              <a:t>M</a:t>
            </a:r>
            <a:r>
              <a:rPr sz="2000" b="1" spc="9" dirty="0" smtClean="0">
                <a:latin typeface="Times New Roman"/>
                <a:cs typeface="Times New Roman"/>
              </a:rPr>
              <a:t>a</a:t>
            </a:r>
            <a:r>
              <a:rPr sz="2000" b="1" spc="-9" dirty="0" smtClean="0">
                <a:latin typeface="Times New Roman"/>
                <a:cs typeface="Times New Roman"/>
              </a:rPr>
              <a:t>n</a:t>
            </a:r>
            <a:r>
              <a:rPr sz="2000" b="1" spc="19" dirty="0" smtClean="0">
                <a:latin typeface="Times New Roman"/>
                <a:cs typeface="Times New Roman"/>
              </a:rPr>
              <a:t>a</a:t>
            </a:r>
            <a:r>
              <a:rPr sz="2000" b="1" spc="4" dirty="0" smtClean="0">
                <a:latin typeface="Times New Roman"/>
                <a:cs typeface="Times New Roman"/>
              </a:rPr>
              <a:t>g</a:t>
            </a:r>
            <a:r>
              <a:rPr sz="2000" b="1" spc="0" dirty="0" smtClean="0">
                <a:latin typeface="Times New Roman"/>
                <a:cs typeface="Times New Roman"/>
              </a:rPr>
              <a:t>ed</a:t>
            </a:r>
            <a:endParaRPr sz="2000" dirty="0">
              <a:latin typeface="Times New Roman"/>
              <a:cs typeface="Times New Roman"/>
            </a:endParaRPr>
          </a:p>
          <a:p>
            <a:pPr marL="81495" marR="100414" algn="ctr">
              <a:lnSpc>
                <a:spcPct val="95825"/>
              </a:lnSpc>
              <a:spcBef>
                <a:spcPts val="377"/>
              </a:spcBef>
            </a:pPr>
            <a:r>
              <a:rPr sz="2000" b="1" spc="4" dirty="0" smtClean="0">
                <a:latin typeface="Times New Roman"/>
                <a:cs typeface="Times New Roman"/>
              </a:rPr>
              <a:t>D</a:t>
            </a:r>
            <a:r>
              <a:rPr sz="2000" b="1" spc="0" dirty="0" smtClean="0">
                <a:latin typeface="Times New Roman"/>
                <a:cs typeface="Times New Roman"/>
              </a:rPr>
              <a:t>e</a:t>
            </a:r>
            <a:r>
              <a:rPr sz="2000" b="1" spc="4" dirty="0" smtClean="0">
                <a:latin typeface="Times New Roman"/>
                <a:cs typeface="Times New Roman"/>
              </a:rPr>
              <a:t>v</a:t>
            </a:r>
            <a:r>
              <a:rPr sz="2000" b="1" spc="-4" dirty="0" smtClean="0">
                <a:latin typeface="Times New Roman"/>
                <a:cs typeface="Times New Roman"/>
              </a:rPr>
              <a:t>i</a:t>
            </a:r>
            <a:r>
              <a:rPr sz="2000" b="1" spc="0" dirty="0" smtClean="0">
                <a:latin typeface="Times New Roman"/>
                <a:cs typeface="Times New Roman"/>
              </a:rPr>
              <a:t>ces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71535" y="6485735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290445" y="5417820"/>
            <a:ext cx="2289175" cy="180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3" name="object 43"/>
          <p:cNvSpPr txBox="1"/>
          <p:nvPr/>
        </p:nvSpPr>
        <p:spPr>
          <a:xfrm>
            <a:off x="4579620" y="5417820"/>
            <a:ext cx="2289175" cy="1809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6176645" y="3912870"/>
            <a:ext cx="240029" cy="360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6416675" y="3912870"/>
            <a:ext cx="902970" cy="360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 marL="174371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Agent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19645" y="3912870"/>
            <a:ext cx="241300" cy="3600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9" name="object 39"/>
          <p:cNvSpPr txBox="1"/>
          <p:nvPr/>
        </p:nvSpPr>
        <p:spPr>
          <a:xfrm>
            <a:off x="6176645" y="4272915"/>
            <a:ext cx="1384300" cy="48323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8" name="object 38"/>
          <p:cNvSpPr txBox="1"/>
          <p:nvPr/>
        </p:nvSpPr>
        <p:spPr>
          <a:xfrm>
            <a:off x="6176645" y="4756150"/>
            <a:ext cx="1384300" cy="541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7"/>
              </a:spcBef>
            </a:pPr>
            <a:endParaRPr sz="600" dirty="0"/>
          </a:p>
          <a:p>
            <a:pPr marL="94360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Man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gement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883787" y="3914521"/>
            <a:ext cx="240792" cy="35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4124579" y="3914521"/>
            <a:ext cx="902462" cy="35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170941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Agent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027041" y="3914521"/>
            <a:ext cx="240791" cy="35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4" name="object 34"/>
          <p:cNvSpPr txBox="1"/>
          <p:nvPr/>
        </p:nvSpPr>
        <p:spPr>
          <a:xfrm>
            <a:off x="3883787" y="4270692"/>
            <a:ext cx="1384046" cy="486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3883787" y="4669155"/>
            <a:ext cx="1384046" cy="541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7"/>
              </a:spcBef>
            </a:pPr>
            <a:endParaRPr sz="600" dirty="0"/>
          </a:p>
          <a:p>
            <a:pPr marL="96012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Ma</a:t>
            </a:r>
            <a:r>
              <a:rPr sz="1800" spc="4" dirty="0" smtClean="0">
                <a:latin typeface="Times New Roman"/>
                <a:cs typeface="Times New Roman"/>
              </a:rPr>
              <a:t>na</a:t>
            </a:r>
            <a:r>
              <a:rPr sz="1800" spc="0" dirty="0" smtClean="0">
                <a:latin typeface="Times New Roman"/>
                <a:cs typeface="Times New Roman"/>
              </a:rPr>
              <a:t>gement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94358" y="3914521"/>
            <a:ext cx="240791" cy="35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1835150" y="3914521"/>
            <a:ext cx="904113" cy="35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23"/>
              </a:spcBef>
            </a:pPr>
            <a:endParaRPr sz="600"/>
          </a:p>
          <a:p>
            <a:pPr marL="172212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Agent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39263" y="3914521"/>
            <a:ext cx="239267" cy="3561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1594358" y="4270692"/>
            <a:ext cx="1384172" cy="486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1594358" y="4757674"/>
            <a:ext cx="1384172" cy="5410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47"/>
              </a:spcBef>
            </a:pPr>
            <a:endParaRPr sz="600"/>
          </a:p>
          <a:p>
            <a:pPr marL="96011">
              <a:lnSpc>
                <a:spcPct val="95825"/>
              </a:lnSpc>
            </a:pPr>
            <a:r>
              <a:rPr sz="1800" spc="0" dirty="0" smtClean="0">
                <a:latin typeface="Times New Roman"/>
                <a:cs typeface="Times New Roman"/>
              </a:rPr>
              <a:t>Man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gement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47800" y="2287270"/>
            <a:ext cx="3131820" cy="6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6" name="object 26"/>
          <p:cNvSpPr txBox="1"/>
          <p:nvPr/>
        </p:nvSpPr>
        <p:spPr>
          <a:xfrm>
            <a:off x="4579620" y="2287270"/>
            <a:ext cx="3192779" cy="6032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1447800" y="2890520"/>
            <a:ext cx="902969" cy="408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2350770" y="2890520"/>
            <a:ext cx="2228850" cy="4089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4579620" y="2890520"/>
            <a:ext cx="2228850" cy="351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808470" y="2890520"/>
            <a:ext cx="963929" cy="3511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4579620" y="3241675"/>
            <a:ext cx="2052320" cy="273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6631940" y="3241675"/>
            <a:ext cx="176529" cy="33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08470" y="3241675"/>
            <a:ext cx="173990" cy="9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700"/>
              </a:lnSpc>
              <a:spcBef>
                <a:spcPts val="16"/>
              </a:spcBef>
            </a:pPr>
            <a:endParaRPr sz="700"/>
          </a:p>
        </p:txBody>
      </p:sp>
      <p:sp>
        <p:nvSpPr>
          <p:cNvPr id="18" name="object 18"/>
          <p:cNvSpPr txBox="1"/>
          <p:nvPr/>
        </p:nvSpPr>
        <p:spPr>
          <a:xfrm>
            <a:off x="6982460" y="3241675"/>
            <a:ext cx="789939" cy="6026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1447800" y="3299460"/>
            <a:ext cx="651828" cy="3679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2099628" y="3299460"/>
            <a:ext cx="394014" cy="457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93643" y="3299460"/>
            <a:ext cx="2085976" cy="2152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6631940" y="3275475"/>
            <a:ext cx="176529" cy="57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99628" y="3345179"/>
            <a:ext cx="394014" cy="2736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631940" y="3332625"/>
            <a:ext cx="350520" cy="5116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2493643" y="3514725"/>
            <a:ext cx="1685926" cy="1527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4179570" y="3514725"/>
            <a:ext cx="790575" cy="199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970145" y="3514725"/>
            <a:ext cx="1661795" cy="199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099628" y="3618865"/>
            <a:ext cx="394014" cy="485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447800" y="3667457"/>
            <a:ext cx="544194" cy="1768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991995" y="3667457"/>
            <a:ext cx="608330" cy="129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600325" y="3667457"/>
            <a:ext cx="1579245" cy="466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00325" y="3714115"/>
            <a:ext cx="4031615" cy="13017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1991995" y="3796665"/>
            <a:ext cx="608330" cy="476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420620" y="3593464"/>
            <a:ext cx="1460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1673098" y="543333"/>
            <a:ext cx="5877839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Variantes</a:t>
            </a:r>
            <a:r>
              <a:rPr sz="4400" spc="-3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2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rqui</a:t>
            </a:r>
            <a:r>
              <a:rPr sz="4400" spc="-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ectura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1852018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5552" y="1852018"/>
            <a:ext cx="642052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Moni</a:t>
            </a:r>
            <a:r>
              <a:rPr sz="3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3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3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3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3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n</a:t>
            </a:r>
            <a:r>
              <a:rPr sz="3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3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ba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nda</a:t>
            </a:r>
            <a:r>
              <a:rPr sz="3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vs </a:t>
            </a:r>
            <a:r>
              <a:rPr sz="32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f</a:t>
            </a:r>
            <a:r>
              <a:rPr sz="3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3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32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3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3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3200" spc="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3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-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banda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2044" y="2417969"/>
            <a:ext cx="5849518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r>
              <a:rPr sz="2800" spc="25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n-</a:t>
            </a:r>
            <a:r>
              <a:rPr sz="2800" spc="0" dirty="0" smtClean="0">
                <a:latin typeface="Times New Roman"/>
                <a:cs typeface="Times New Roman"/>
              </a:rPr>
              <a:t>ba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82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33" dirty="0" smtClean="0">
                <a:latin typeface="Times New Roman"/>
                <a:cs typeface="Times New Roman"/>
              </a:rPr>
              <a:t> 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-4" dirty="0" smtClean="0">
                <a:latin typeface="Times New Roman"/>
                <a:cs typeface="Times New Roman"/>
              </a:rPr>
              <a:t>á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7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f</a:t>
            </a:r>
            <a:r>
              <a:rPr sz="2800" spc="9" dirty="0" smtClean="0">
                <a:latin typeface="Times New Roman"/>
                <a:cs typeface="Times New Roman"/>
              </a:rPr>
              <a:t>á</a:t>
            </a:r>
            <a:r>
              <a:rPr sz="2800" spc="0" dirty="0" smtClean="0">
                <a:latin typeface="Times New Roman"/>
                <a:cs typeface="Times New Roman"/>
              </a:rPr>
              <a:t>cil</a:t>
            </a:r>
            <a:r>
              <a:rPr sz="2800" spc="-46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61" dirty="0" smtClean="0">
                <a:latin typeface="Times New Roman"/>
                <a:cs typeface="Times New Roman"/>
              </a:rPr>
              <a:t> </a:t>
            </a:r>
            <a:r>
              <a:rPr sz="2800" spc="14" dirty="0" smtClean="0">
                <a:latin typeface="Times New Roman"/>
                <a:cs typeface="Times New Roman"/>
              </a:rPr>
              <a:t>i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14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entar,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63561" y="2417969"/>
            <a:ext cx="7096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pero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5552" y="2844689"/>
            <a:ext cx="6914723" cy="1396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1937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tiene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6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res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4" dirty="0" smtClean="0">
                <a:latin typeface="Times New Roman"/>
                <a:cs typeface="Times New Roman"/>
              </a:rPr>
              <a:t>l</a:t>
            </a:r>
            <a:r>
              <a:rPr sz="2800" spc="14" dirty="0" smtClean="0">
                <a:latin typeface="Times New Roman"/>
                <a:cs typeface="Times New Roman"/>
              </a:rPr>
              <a:t>t</a:t>
            </a:r>
            <a:r>
              <a:rPr sz="2800" spc="-4" dirty="0" smtClean="0">
                <a:latin typeface="Times New Roman"/>
                <a:cs typeface="Times New Roman"/>
              </a:rPr>
              <a:t>ad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96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qu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7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4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dat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58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-2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ge</a:t>
            </a:r>
            <a:r>
              <a:rPr sz="2800" spc="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ti</a:t>
            </a:r>
            <a:r>
              <a:rPr sz="2800" spc="9" dirty="0" smtClean="0">
                <a:latin typeface="Times New Roman"/>
                <a:cs typeface="Times New Roman"/>
              </a:rPr>
              <a:t>ó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L="411937" marR="53263">
              <a:lnSpc>
                <a:spcPct val="95825"/>
              </a:lnSpc>
            </a:pP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8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af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98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72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p</a:t>
            </a:r>
            <a:r>
              <a:rPr sz="2800" spc="4" dirty="0" smtClean="0">
                <a:latin typeface="Times New Roman"/>
                <a:cs typeface="Times New Roman"/>
              </a:rPr>
              <a:t>ro</a:t>
            </a:r>
            <a:r>
              <a:rPr sz="2800" spc="19" dirty="0" smtClean="0">
                <a:latin typeface="Times New Roman"/>
                <a:cs typeface="Times New Roman"/>
              </a:rPr>
              <a:t>b</a:t>
            </a:r>
            <a:r>
              <a:rPr sz="2800" spc="4" dirty="0" smtClean="0">
                <a:latin typeface="Times New Roman"/>
                <a:cs typeface="Times New Roman"/>
              </a:rPr>
              <a:t>l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56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1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la red</a:t>
            </a:r>
            <a:endParaRPr sz="2800">
              <a:latin typeface="Times New Roman"/>
              <a:cs typeface="Times New Roman"/>
            </a:endParaRPr>
          </a:p>
          <a:p>
            <a:pPr marR="731015" algn="ctr">
              <a:lnSpc>
                <a:spcPct val="95825"/>
              </a:lnSpc>
              <a:spcBef>
                <a:spcPts val="978"/>
              </a:spcBef>
            </a:pP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Moni</a:t>
            </a:r>
            <a:r>
              <a:rPr sz="3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t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3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3200" spc="19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3200" spc="-25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c</a:t>
            </a:r>
            <a:r>
              <a:rPr sz="3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e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nt</a:t>
            </a:r>
            <a:r>
              <a:rPr sz="3200" spc="-9" dirty="0" smtClean="0">
                <a:solidFill>
                  <a:srgbClr val="006FC0"/>
                </a:solidFill>
                <a:latin typeface="Times New Roman"/>
                <a:cs typeface="Times New Roman"/>
              </a:rPr>
              <a:t>r</a:t>
            </a:r>
            <a:r>
              <a:rPr sz="3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liz</a:t>
            </a:r>
            <a:r>
              <a:rPr sz="3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a</a:t>
            </a:r>
            <a:r>
              <a:rPr sz="3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d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o</a:t>
            </a:r>
            <a:r>
              <a:rPr sz="3200" spc="-39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vs distr</a:t>
            </a:r>
            <a:r>
              <a:rPr sz="3200" spc="-14" dirty="0" smtClean="0">
                <a:solidFill>
                  <a:srgbClr val="006FC0"/>
                </a:solidFill>
                <a:latin typeface="Times New Roman"/>
                <a:cs typeface="Times New Roman"/>
              </a:rPr>
              <a:t>i</a:t>
            </a:r>
            <a:r>
              <a:rPr sz="3200" spc="-4" dirty="0" smtClean="0">
                <a:solidFill>
                  <a:srgbClr val="006FC0"/>
                </a:solidFill>
                <a:latin typeface="Times New Roman"/>
                <a:cs typeface="Times New Roman"/>
              </a:rPr>
              <a:t>b</a:t>
            </a:r>
            <a:r>
              <a:rPr sz="3200" spc="4" dirty="0" smtClean="0">
                <a:solidFill>
                  <a:srgbClr val="006FC0"/>
                </a:solidFill>
                <a:latin typeface="Times New Roman"/>
                <a:cs typeface="Times New Roman"/>
              </a:rPr>
              <a:t>u</a:t>
            </a:r>
            <a:r>
              <a:rPr sz="3200" spc="0" dirty="0" smtClean="0">
                <a:solidFill>
                  <a:srgbClr val="006FC0"/>
                </a:solidFill>
                <a:latin typeface="Times New Roman"/>
                <a:cs typeface="Times New Roman"/>
              </a:rPr>
              <a:t>ido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3809088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044" y="4375039"/>
            <a:ext cx="25620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3266" y="4375039"/>
            <a:ext cx="6954105" cy="165945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La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est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19" dirty="0" smtClean="0">
                <a:latin typeface="Times New Roman"/>
                <a:cs typeface="Times New Roman"/>
              </a:rPr>
              <a:t>ó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76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nt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al</a:t>
            </a:r>
            <a:r>
              <a:rPr sz="2800" spc="-9" dirty="0" smtClean="0">
                <a:latin typeface="Times New Roman"/>
                <a:cs typeface="Times New Roman"/>
              </a:rPr>
              <a:t>i</a:t>
            </a:r>
            <a:r>
              <a:rPr sz="2800" spc="-14" dirty="0" smtClean="0">
                <a:latin typeface="Times New Roman"/>
                <a:cs typeface="Times New Roman"/>
              </a:rPr>
              <a:t>z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57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es</a:t>
            </a:r>
            <a:r>
              <a:rPr sz="2800" spc="-23" dirty="0" smtClean="0">
                <a:latin typeface="Times New Roman"/>
                <a:cs typeface="Times New Roman"/>
              </a:rPr>
              <a:t> 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ás</a:t>
            </a:r>
            <a:r>
              <a:rPr sz="2800" spc="-4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f</a:t>
            </a:r>
            <a:r>
              <a:rPr sz="2800" spc="-4" dirty="0" smtClean="0">
                <a:latin typeface="Times New Roman"/>
                <a:cs typeface="Times New Roman"/>
              </a:rPr>
              <a:t>á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-24" dirty="0" smtClean="0">
                <a:latin typeface="Times New Roman"/>
                <a:cs typeface="Times New Roman"/>
              </a:rPr>
              <a:t> </a:t>
            </a:r>
            <a:r>
              <a:rPr sz="2800" spc="1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  <a:p>
            <a:pPr marL="14224">
              <a:lnSpc>
                <a:spcPct val="99849"/>
              </a:lnSpc>
            </a:pPr>
            <a:r>
              <a:rPr sz="2800" spc="14" dirty="0" smtClean="0">
                <a:latin typeface="Times New Roman"/>
                <a:cs typeface="Times New Roman"/>
              </a:rPr>
              <a:t>i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ple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en</a:t>
            </a:r>
            <a:r>
              <a:rPr sz="2800" spc="9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ar,</a:t>
            </a:r>
            <a:r>
              <a:rPr sz="2800" spc="-161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pe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94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ede</a:t>
            </a:r>
            <a:r>
              <a:rPr sz="2800" spc="-8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re</a:t>
            </a:r>
            <a:r>
              <a:rPr sz="2800" spc="4" dirty="0" smtClean="0">
                <a:latin typeface="Times New Roman"/>
                <a:cs typeface="Times New Roman"/>
              </a:rPr>
              <a:t>q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ir</a:t>
            </a:r>
            <a:r>
              <a:rPr sz="2800" spc="-111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q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85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gr</a:t>
            </a:r>
            <a:r>
              <a:rPr sz="2800" spc="0" dirty="0" smtClean="0">
                <a:latin typeface="Times New Roman"/>
                <a:cs typeface="Times New Roman"/>
              </a:rPr>
              <a:t>andes 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nti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ades</a:t>
            </a:r>
            <a:r>
              <a:rPr sz="2800" spc="-187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61" dirty="0" smtClean="0">
                <a:latin typeface="Times New Roman"/>
                <a:cs typeface="Times New Roman"/>
              </a:rPr>
              <a:t> </a:t>
            </a:r>
            <a:r>
              <a:rPr sz="2800" spc="1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atos</a:t>
            </a:r>
            <a:r>
              <a:rPr sz="2800" spc="-108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vi</a:t>
            </a:r>
            <a:r>
              <a:rPr sz="2800" spc="0" dirty="0" smtClean="0">
                <a:latin typeface="Times New Roman"/>
                <a:cs typeface="Times New Roman"/>
              </a:rPr>
              <a:t>ajen</a:t>
            </a:r>
            <a:r>
              <a:rPr sz="2800" spc="-53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7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la red</a:t>
            </a:r>
            <a:r>
              <a:rPr sz="2800" spc="-6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37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entro de</a:t>
            </a:r>
            <a:r>
              <a:rPr sz="2800" spc="-26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pe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1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3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-2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la red</a:t>
            </a:r>
            <a:r>
              <a:rPr sz="2800" spc="-3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(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4" dirty="0" smtClean="0">
                <a:latin typeface="Times New Roman"/>
                <a:cs typeface="Times New Roman"/>
              </a:rPr>
              <a:t>OC)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13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874266" y="206275"/>
            <a:ext cx="5442269" cy="12555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SNMP: </a:t>
            </a:r>
            <a:r>
              <a:rPr sz="4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Si</a:t>
            </a:r>
            <a:r>
              <a:rPr sz="4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sz="4400" i="1" spc="-2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Net</a:t>
            </a:r>
            <a:r>
              <a:rPr sz="4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4400" i="1" spc="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rk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39407" marR="185017" algn="ctr">
              <a:lnSpc>
                <a:spcPct val="95825"/>
              </a:lnSpc>
            </a:pPr>
            <a:r>
              <a:rPr sz="4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i="1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age</a:t>
            </a:r>
            <a:r>
              <a:rPr sz="4400" i="1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</a:t>
            </a:r>
            <a:r>
              <a:rPr sz="4400" i="1" spc="-4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i="1" spc="-2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</a:t>
            </a:r>
            <a:r>
              <a:rPr sz="4400" i="1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i="1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ocol</a:t>
            </a:r>
            <a:endParaRPr sz="440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478" y="1648310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442" y="1508545"/>
            <a:ext cx="6617648" cy="15085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8647" marR="61036" indent="-3429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400" spc="0" dirty="0" smtClean="0">
                <a:latin typeface="Times New Roman"/>
                <a:cs typeface="Times New Roman"/>
              </a:rPr>
              <a:t>Es el p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toco</a:t>
            </a:r>
            <a:r>
              <a:rPr sz="2400" spc="-14" dirty="0" smtClean="0">
                <a:latin typeface="Times New Roman"/>
                <a:cs typeface="Times New Roman"/>
              </a:rPr>
              <a:t>l</a:t>
            </a:r>
            <a:r>
              <a:rPr sz="2400" spc="0" dirty="0" smtClean="0">
                <a:latin typeface="Times New Roman"/>
                <a:cs typeface="Times New Roman"/>
              </a:rPr>
              <a:t>o</a:t>
            </a:r>
            <a:r>
              <a:rPr sz="2400" spc="-34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gest</a:t>
            </a:r>
            <a:r>
              <a:rPr sz="2400" spc="-14" dirty="0" smtClean="0">
                <a:latin typeface="Times New Roman"/>
                <a:cs typeface="Times New Roman"/>
              </a:rPr>
              <a:t>i</a:t>
            </a:r>
            <a:r>
              <a:rPr sz="2400" spc="0" dirty="0" smtClean="0">
                <a:latin typeface="Times New Roman"/>
                <a:cs typeface="Times New Roman"/>
              </a:rPr>
              <a:t>ón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-4" dirty="0" smtClean="0">
                <a:latin typeface="Times New Roman"/>
                <a:cs typeface="Times New Roman"/>
              </a:rPr>
              <a:t>d</a:t>
            </a:r>
            <a:r>
              <a:rPr sz="2400" spc="0" dirty="0" smtClean="0">
                <a:latin typeface="Times New Roman"/>
                <a:cs typeface="Times New Roman"/>
              </a:rPr>
              <a:t>e 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ed </a:t>
            </a:r>
            <a:r>
              <a:rPr sz="2400" spc="0" dirty="0" err="1" smtClean="0">
                <a:latin typeface="Times New Roman"/>
                <a:cs typeface="Times New Roman"/>
              </a:rPr>
              <a:t>más</a:t>
            </a:r>
            <a:r>
              <a:rPr lang="es-CO" sz="2400" spc="0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-4" dirty="0" smtClean="0">
                <a:latin typeface="Times New Roman"/>
                <a:cs typeface="Times New Roman"/>
              </a:rPr>
              <a:t>o</a:t>
            </a:r>
            <a:r>
              <a:rPr sz="2400" spc="4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ular</a:t>
            </a:r>
            <a:endParaRPr sz="24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95825"/>
              </a:lnSpc>
              <a:spcBef>
                <a:spcPts val="954"/>
              </a:spcBef>
              <a:buFont typeface="Arial" panose="020B0604020202020204" pitchFamily="34" charset="0"/>
              <a:buChar char="•"/>
            </a:pPr>
            <a:r>
              <a:rPr sz="2400" spc="0" dirty="0" smtClean="0">
                <a:latin typeface="Times New Roman"/>
                <a:cs typeface="Times New Roman"/>
              </a:rPr>
              <a:t>SN</a:t>
            </a:r>
            <a:r>
              <a:rPr sz="2400" spc="-4" dirty="0" smtClean="0">
                <a:latin typeface="Times New Roman"/>
                <a:cs typeface="Times New Roman"/>
              </a:rPr>
              <a:t>M</a:t>
            </a:r>
            <a:r>
              <a:rPr sz="2400" spc="-14" dirty="0" smtClean="0">
                <a:latin typeface="Times New Roman"/>
                <a:cs typeface="Times New Roman"/>
              </a:rPr>
              <a:t>P</a:t>
            </a:r>
            <a:r>
              <a:rPr sz="2400" spc="4" dirty="0" smtClean="0">
                <a:latin typeface="Times New Roman"/>
                <a:cs typeface="Times New Roman"/>
              </a:rPr>
              <a:t>v</a:t>
            </a:r>
            <a:r>
              <a:rPr sz="2400" spc="0" dirty="0" smtClean="0">
                <a:latin typeface="Times New Roman"/>
                <a:cs typeface="Times New Roman"/>
              </a:rPr>
              <a:t>3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-4" dirty="0" err="1" smtClean="0">
                <a:latin typeface="Times New Roman"/>
                <a:cs typeface="Times New Roman"/>
              </a:rPr>
              <a:t>d</a:t>
            </a:r>
            <a:r>
              <a:rPr sz="2400" spc="14" dirty="0" err="1" smtClean="0">
                <a:latin typeface="Times New Roman"/>
                <a:cs typeface="Times New Roman"/>
              </a:rPr>
              <a:t>e</a:t>
            </a:r>
            <a:r>
              <a:rPr sz="2400" spc="-4" dirty="0" err="1" smtClean="0">
                <a:latin typeface="Times New Roman"/>
                <a:cs typeface="Times New Roman"/>
              </a:rPr>
              <a:t>b</a:t>
            </a:r>
            <a:r>
              <a:rPr sz="2400" spc="14" dirty="0" err="1" smtClean="0">
                <a:latin typeface="Times New Roman"/>
                <a:cs typeface="Times New Roman"/>
              </a:rPr>
              <a:t>e</a:t>
            </a:r>
            <a:r>
              <a:rPr sz="2400" spc="0" dirty="0" err="1" smtClean="0">
                <a:latin typeface="Times New Roman"/>
                <a:cs typeface="Times New Roman"/>
              </a:rPr>
              <a:t>r</a:t>
            </a:r>
            <a:r>
              <a:rPr sz="2400" spc="-14" dirty="0" err="1" smtClean="0">
                <a:latin typeface="Times New Roman"/>
                <a:cs typeface="Times New Roman"/>
              </a:rPr>
              <a:t>í</a:t>
            </a:r>
            <a:r>
              <a:rPr sz="2400" spc="0" dirty="0" err="1" smtClean="0">
                <a:latin typeface="Times New Roman"/>
                <a:cs typeface="Times New Roman"/>
              </a:rPr>
              <a:t>a</a:t>
            </a:r>
            <a:r>
              <a:rPr sz="2400" spc="-39" dirty="0" smtClean="0">
                <a:latin typeface="Times New Roman"/>
                <a:cs typeface="Times New Roman"/>
              </a:rPr>
              <a:t> </a:t>
            </a:r>
            <a:r>
              <a:rPr sz="2400" spc="4" dirty="0" err="1" smtClean="0">
                <a:latin typeface="Times New Roman"/>
                <a:cs typeface="Times New Roman"/>
              </a:rPr>
              <a:t>g</a:t>
            </a:r>
            <a:r>
              <a:rPr sz="2400" spc="-9" dirty="0" err="1" smtClean="0">
                <a:latin typeface="Times New Roman"/>
                <a:cs typeface="Times New Roman"/>
              </a:rPr>
              <a:t>r</a:t>
            </a:r>
            <a:r>
              <a:rPr sz="2400" spc="14" dirty="0" err="1" smtClean="0">
                <a:latin typeface="Times New Roman"/>
                <a:cs typeface="Times New Roman"/>
              </a:rPr>
              <a:t>a</a:t>
            </a:r>
            <a:r>
              <a:rPr sz="2400" spc="-4" dirty="0" err="1" smtClean="0">
                <a:latin typeface="Times New Roman"/>
                <a:cs typeface="Times New Roman"/>
              </a:rPr>
              <a:t>d</a:t>
            </a:r>
            <a:r>
              <a:rPr sz="2400" spc="4" dirty="0" err="1" smtClean="0">
                <a:latin typeface="Times New Roman"/>
                <a:cs typeface="Times New Roman"/>
              </a:rPr>
              <a:t>u</a:t>
            </a:r>
            <a:r>
              <a:rPr sz="2400" spc="0" dirty="0" err="1" smtClean="0">
                <a:latin typeface="Times New Roman"/>
                <a:cs typeface="Times New Roman"/>
              </a:rPr>
              <a:t>al</a:t>
            </a:r>
            <a:r>
              <a:rPr sz="2400" spc="-4" dirty="0" err="1" smtClean="0">
                <a:latin typeface="Times New Roman"/>
                <a:cs typeface="Times New Roman"/>
              </a:rPr>
              <a:t>m</a:t>
            </a:r>
            <a:r>
              <a:rPr sz="2400" spc="14" dirty="0" err="1" smtClean="0">
                <a:latin typeface="Times New Roman"/>
                <a:cs typeface="Times New Roman"/>
              </a:rPr>
              <a:t>e</a:t>
            </a:r>
            <a:r>
              <a:rPr sz="2400" spc="0" dirty="0" err="1" smtClean="0">
                <a:latin typeface="Times New Roman"/>
                <a:cs typeface="Times New Roman"/>
              </a:rPr>
              <a:t>nte</a:t>
            </a:r>
            <a:r>
              <a:rPr sz="2400" spc="-44" dirty="0" smtClean="0">
                <a:latin typeface="Times New Roman"/>
                <a:cs typeface="Times New Roman"/>
              </a:rPr>
              <a:t> </a:t>
            </a:r>
            <a:r>
              <a:rPr sz="2400" spc="-9" dirty="0" err="1" smtClean="0">
                <a:latin typeface="Times New Roman"/>
                <a:cs typeface="Times New Roman"/>
              </a:rPr>
              <a:t>s</a:t>
            </a:r>
            <a:r>
              <a:rPr sz="2400" spc="0" dirty="0" err="1" smtClean="0">
                <a:latin typeface="Times New Roman"/>
                <a:cs typeface="Times New Roman"/>
              </a:rPr>
              <a:t>ust</a:t>
            </a:r>
            <a:r>
              <a:rPr sz="2400" spc="-9" dirty="0" err="1" smtClean="0">
                <a:latin typeface="Times New Roman"/>
                <a:cs typeface="Times New Roman"/>
              </a:rPr>
              <a:t>i</a:t>
            </a:r>
            <a:r>
              <a:rPr sz="2400" spc="0" dirty="0" err="1" smtClean="0">
                <a:latin typeface="Times New Roman"/>
                <a:cs typeface="Times New Roman"/>
              </a:rPr>
              <a:t>tuir</a:t>
            </a:r>
            <a:r>
              <a:rPr lang="es-CO" sz="2400" spc="0" dirty="0" smtClean="0">
                <a:latin typeface="Times New Roman"/>
                <a:cs typeface="Times New Roman"/>
              </a:rPr>
              <a:t> las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2339982"/>
            <a:ext cx="7463739" cy="31729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>
              <a:lnSpc>
                <a:spcPts val="3370"/>
              </a:lnSpc>
              <a:spcBef>
                <a:spcPts val="168"/>
              </a:spcBef>
            </a:pPr>
            <a:r>
              <a:rPr sz="2400" spc="4" dirty="0" smtClean="0">
                <a:latin typeface="Times New Roman"/>
                <a:cs typeface="Times New Roman"/>
              </a:rPr>
              <a:t>ve</a:t>
            </a:r>
            <a:r>
              <a:rPr sz="2400" spc="0" dirty="0" smtClean="0">
                <a:latin typeface="Times New Roman"/>
                <a:cs typeface="Times New Roman"/>
              </a:rPr>
              <a:t>rsi</a:t>
            </a:r>
            <a:r>
              <a:rPr sz="2400" spc="-4" dirty="0" smtClean="0">
                <a:latin typeface="Times New Roman"/>
                <a:cs typeface="Times New Roman"/>
              </a:rPr>
              <a:t>o</a:t>
            </a:r>
            <a:r>
              <a:rPr sz="2400" spc="4" dirty="0" smtClean="0">
                <a:latin typeface="Times New Roman"/>
                <a:cs typeface="Times New Roman"/>
              </a:rPr>
              <a:t>ne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1 y 2, </a:t>
            </a:r>
            <a:r>
              <a:rPr sz="2400" spc="-14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or</a:t>
            </a:r>
            <a:r>
              <a:rPr sz="2400" spc="4" dirty="0" smtClean="0">
                <a:latin typeface="Times New Roman"/>
                <a:cs typeface="Times New Roman"/>
              </a:rPr>
              <a:t>qu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3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of</a:t>
            </a:r>
            <a:r>
              <a:rPr sz="2400" spc="-4" dirty="0" smtClean="0">
                <a:latin typeface="Times New Roman"/>
                <a:cs typeface="Times New Roman"/>
              </a:rPr>
              <a:t>r</a:t>
            </a:r>
            <a:r>
              <a:rPr sz="2400" spc="4" dirty="0" smtClean="0">
                <a:latin typeface="Times New Roman"/>
                <a:cs typeface="Times New Roman"/>
              </a:rPr>
              <a:t>ec</a:t>
            </a:r>
            <a:r>
              <a:rPr sz="2400" spc="0" dirty="0" smtClean="0">
                <a:latin typeface="Times New Roman"/>
                <a:cs typeface="Times New Roman"/>
              </a:rPr>
              <a:t>e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me</a:t>
            </a:r>
            <a:r>
              <a:rPr sz="2400" spc="-19" dirty="0" smtClean="0">
                <a:latin typeface="Times New Roman"/>
                <a:cs typeface="Times New Roman"/>
              </a:rPr>
              <a:t>j</a:t>
            </a:r>
            <a:r>
              <a:rPr sz="2400" spc="19" dirty="0" smtClean="0">
                <a:latin typeface="Times New Roman"/>
                <a:cs typeface="Times New Roman"/>
              </a:rPr>
              <a:t>o</a:t>
            </a:r>
            <a:r>
              <a:rPr sz="2400" spc="0" dirty="0" smtClean="0">
                <a:latin typeface="Times New Roman"/>
                <a:cs typeface="Times New Roman"/>
              </a:rPr>
              <a:t>r</a:t>
            </a:r>
            <a:r>
              <a:rPr sz="2400" spc="-2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s</a:t>
            </a:r>
            <a:r>
              <a:rPr sz="2400" spc="-4" dirty="0" smtClean="0">
                <a:latin typeface="Times New Roman"/>
                <a:cs typeface="Times New Roman"/>
              </a:rPr>
              <a:t>o</a:t>
            </a:r>
            <a:r>
              <a:rPr sz="2400" spc="19" dirty="0" smtClean="0">
                <a:latin typeface="Times New Roman"/>
                <a:cs typeface="Times New Roman"/>
              </a:rPr>
              <a:t>p</a:t>
            </a:r>
            <a:r>
              <a:rPr sz="2400" spc="0" dirty="0" smtClean="0">
                <a:latin typeface="Times New Roman"/>
                <a:cs typeface="Times New Roman"/>
              </a:rPr>
              <a:t>orte</a:t>
            </a:r>
            <a:endParaRPr sz="2400" dirty="0">
              <a:latin typeface="Times New Roman"/>
              <a:cs typeface="Times New Roman"/>
            </a:endParaRPr>
          </a:p>
          <a:p>
            <a:pPr marL="15747">
              <a:lnSpc>
                <a:spcPct val="95825"/>
              </a:lnSpc>
            </a:pPr>
            <a:r>
              <a:rPr sz="2400" spc="0" dirty="0" smtClean="0">
                <a:latin typeface="Times New Roman"/>
                <a:cs typeface="Times New Roman"/>
              </a:rPr>
              <a:t>p</a:t>
            </a:r>
            <a:r>
              <a:rPr sz="2400" spc="9" dirty="0" smtClean="0">
                <a:latin typeface="Times New Roman"/>
                <a:cs typeface="Times New Roman"/>
              </a:rPr>
              <a:t>a</a:t>
            </a:r>
            <a:r>
              <a:rPr sz="2400" spc="-9" dirty="0" smtClean="0">
                <a:latin typeface="Times New Roman"/>
                <a:cs typeface="Times New Roman"/>
              </a:rPr>
              <a:t>r</a:t>
            </a:r>
            <a:r>
              <a:rPr sz="2400" spc="0" dirty="0" smtClean="0">
                <a:latin typeface="Times New Roman"/>
                <a:cs typeface="Times New Roman"/>
              </a:rPr>
              <a:t>a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0" dirty="0" err="1" smtClean="0">
                <a:latin typeface="Times New Roman"/>
                <a:cs typeface="Times New Roman"/>
              </a:rPr>
              <a:t>au</a:t>
            </a:r>
            <a:r>
              <a:rPr sz="2400" spc="-4" dirty="0" err="1" smtClean="0">
                <a:latin typeface="Times New Roman"/>
                <a:cs typeface="Times New Roman"/>
              </a:rPr>
              <a:t>te</a:t>
            </a:r>
            <a:r>
              <a:rPr sz="2400" spc="0" dirty="0" err="1" smtClean="0">
                <a:latin typeface="Times New Roman"/>
                <a:cs typeface="Times New Roman"/>
              </a:rPr>
              <a:t>ntica</a:t>
            </a:r>
            <a:r>
              <a:rPr sz="2400" spc="4" dirty="0" err="1" smtClean="0">
                <a:latin typeface="Times New Roman"/>
                <a:cs typeface="Times New Roman"/>
              </a:rPr>
              <a:t>c</a:t>
            </a:r>
            <a:r>
              <a:rPr sz="2400" spc="-14" dirty="0" err="1" smtClean="0">
                <a:latin typeface="Times New Roman"/>
                <a:cs typeface="Times New Roman"/>
              </a:rPr>
              <a:t>i</a:t>
            </a:r>
            <a:r>
              <a:rPr sz="2400" spc="0" dirty="0" err="1" smtClean="0">
                <a:latin typeface="Times New Roman"/>
                <a:cs typeface="Times New Roman"/>
              </a:rPr>
              <a:t>ón</a:t>
            </a:r>
            <a:r>
              <a:rPr lang="es-CO" sz="2400" spc="0" dirty="0" smtClean="0"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marR="251900" indent="-342900">
              <a:lnSpc>
                <a:spcPct val="99849"/>
              </a:lnSpc>
              <a:spcBef>
                <a:spcPts val="955"/>
              </a:spcBef>
              <a:buFont typeface="Arial" panose="020B0604020202020204" pitchFamily="34" charset="0"/>
              <a:buChar char="•"/>
            </a:pPr>
            <a:r>
              <a:rPr sz="2400" spc="0" dirty="0" smtClean="0">
                <a:latin typeface="Times New Roman"/>
                <a:cs typeface="Times New Roman"/>
              </a:rPr>
              <a:t>SNMP</a:t>
            </a:r>
            <a:r>
              <a:rPr sz="2400" spc="-1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tr</a:t>
            </a:r>
            <a:r>
              <a:rPr sz="2400" spc="4" dirty="0" smtClean="0">
                <a:latin typeface="Times New Roman"/>
                <a:cs typeface="Times New Roman"/>
              </a:rPr>
              <a:t>ab</a:t>
            </a:r>
            <a:r>
              <a:rPr sz="2400" spc="0" dirty="0" smtClean="0">
                <a:latin typeface="Times New Roman"/>
                <a:cs typeface="Times New Roman"/>
              </a:rPr>
              <a:t>aja</a:t>
            </a:r>
            <a:r>
              <a:rPr sz="2400" spc="-34" dirty="0" smtClean="0">
                <a:latin typeface="Times New Roman"/>
                <a:cs typeface="Times New Roman"/>
              </a:rPr>
              <a:t> </a:t>
            </a:r>
            <a:r>
              <a:rPr sz="2400" spc="4" dirty="0" smtClean="0">
                <a:latin typeface="Times New Roman"/>
                <a:cs typeface="Times New Roman"/>
              </a:rPr>
              <a:t>co</a:t>
            </a:r>
            <a:r>
              <a:rPr sz="2400" spc="0" dirty="0" smtClean="0">
                <a:latin typeface="Times New Roman"/>
                <a:cs typeface="Times New Roman"/>
              </a:rPr>
              <a:t>n Bases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de</a:t>
            </a:r>
            <a:r>
              <a:rPr sz="2400" spc="-9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I</a:t>
            </a:r>
            <a:r>
              <a:rPr sz="2400" spc="4" dirty="0" smtClean="0">
                <a:latin typeface="Times New Roman"/>
                <a:cs typeface="Times New Roman"/>
              </a:rPr>
              <a:t>n</a:t>
            </a:r>
            <a:r>
              <a:rPr sz="2400" spc="-9" dirty="0" smtClean="0">
                <a:latin typeface="Times New Roman"/>
                <a:cs typeface="Times New Roman"/>
              </a:rPr>
              <a:t>f</a:t>
            </a:r>
            <a:r>
              <a:rPr sz="2400" spc="0" dirty="0" smtClean="0">
                <a:latin typeface="Times New Roman"/>
                <a:cs typeface="Times New Roman"/>
              </a:rPr>
              <a:t>orma</a:t>
            </a:r>
            <a:r>
              <a:rPr sz="2400" spc="4" dirty="0" smtClean="0">
                <a:latin typeface="Times New Roman"/>
                <a:cs typeface="Times New Roman"/>
              </a:rPr>
              <a:t>c</a:t>
            </a:r>
            <a:r>
              <a:rPr sz="2400" spc="0" dirty="0" smtClean="0">
                <a:latin typeface="Times New Roman"/>
                <a:cs typeface="Times New Roman"/>
              </a:rPr>
              <a:t>ión</a:t>
            </a:r>
            <a:r>
              <a:rPr sz="2400" spc="-44" dirty="0" smtClean="0">
                <a:latin typeface="Times New Roman"/>
                <a:cs typeface="Times New Roman"/>
              </a:rPr>
              <a:t> </a:t>
            </a:r>
            <a:r>
              <a:rPr sz="2400" spc="0" dirty="0" smtClean="0">
                <a:latin typeface="Times New Roman"/>
                <a:cs typeface="Times New Roman"/>
              </a:rPr>
              <a:t>de </a:t>
            </a:r>
            <a:r>
              <a:rPr sz="2400" spc="4" dirty="0" smtClean="0">
                <a:latin typeface="Times New Roman"/>
                <a:cs typeface="Times New Roman"/>
              </a:rPr>
              <a:t>Ge</a:t>
            </a:r>
            <a:r>
              <a:rPr sz="2400" spc="0" dirty="0" smtClean="0">
                <a:latin typeface="Times New Roman"/>
                <a:cs typeface="Times New Roman"/>
              </a:rPr>
              <a:t>sti</a:t>
            </a:r>
            <a:r>
              <a:rPr sz="2400" spc="-14" dirty="0" smtClean="0">
                <a:latin typeface="Times New Roman"/>
                <a:cs typeface="Times New Roman"/>
              </a:rPr>
              <a:t>ó</a:t>
            </a:r>
            <a:r>
              <a:rPr sz="2400" spc="0" dirty="0" smtClean="0">
                <a:latin typeface="Times New Roman"/>
                <a:cs typeface="Times New Roman"/>
              </a:rPr>
              <a:t>n</a:t>
            </a:r>
            <a:r>
              <a:rPr sz="2400" spc="-14" dirty="0" smtClean="0">
                <a:latin typeface="Times New Roman"/>
                <a:cs typeface="Times New Roman"/>
              </a:rPr>
              <a:t> </a:t>
            </a:r>
            <a:r>
              <a:rPr sz="2400" spc="-9" dirty="0" smtClean="0">
                <a:latin typeface="Times New Roman"/>
                <a:cs typeface="Times New Roman"/>
              </a:rPr>
              <a:t>(</a:t>
            </a:r>
            <a:r>
              <a:rPr sz="2400" spc="0" dirty="0" smtClean="0">
                <a:latin typeface="Times New Roman"/>
                <a:cs typeface="Times New Roman"/>
              </a:rPr>
              <a:t>MIB: </a:t>
            </a:r>
            <a:r>
              <a:rPr sz="2400" i="1" spc="0" dirty="0" smtClean="0">
                <a:latin typeface="Times New Roman"/>
                <a:cs typeface="Times New Roman"/>
              </a:rPr>
              <a:t>M</a:t>
            </a:r>
            <a:r>
              <a:rPr sz="2400" i="1" spc="-9" dirty="0" smtClean="0">
                <a:latin typeface="Times New Roman"/>
                <a:cs typeface="Times New Roman"/>
              </a:rPr>
              <a:t>a</a:t>
            </a:r>
            <a:r>
              <a:rPr sz="2400" i="1" spc="4" dirty="0" smtClean="0">
                <a:latin typeface="Times New Roman"/>
                <a:cs typeface="Times New Roman"/>
              </a:rPr>
              <a:t>na</a:t>
            </a:r>
            <a:r>
              <a:rPr sz="2400" i="1" spc="-4" dirty="0" smtClean="0">
                <a:latin typeface="Times New Roman"/>
                <a:cs typeface="Times New Roman"/>
              </a:rPr>
              <a:t>g</a:t>
            </a:r>
            <a:r>
              <a:rPr sz="2400" i="1" spc="14" dirty="0" smtClean="0">
                <a:latin typeface="Times New Roman"/>
                <a:cs typeface="Times New Roman"/>
              </a:rPr>
              <a:t>e</a:t>
            </a:r>
            <a:r>
              <a:rPr sz="2400" i="1" spc="0" dirty="0" smtClean="0">
                <a:latin typeface="Times New Roman"/>
                <a:cs typeface="Times New Roman"/>
              </a:rPr>
              <a:t>m</a:t>
            </a:r>
            <a:r>
              <a:rPr sz="2400" i="1" spc="-14" dirty="0" smtClean="0">
                <a:latin typeface="Times New Roman"/>
                <a:cs typeface="Times New Roman"/>
              </a:rPr>
              <a:t>e</a:t>
            </a:r>
            <a:r>
              <a:rPr sz="2400" i="1" spc="0" dirty="0" smtClean="0">
                <a:latin typeface="Times New Roman"/>
                <a:cs typeface="Times New Roman"/>
              </a:rPr>
              <a:t>nt</a:t>
            </a:r>
            <a:r>
              <a:rPr sz="2400" i="1" spc="-39" dirty="0" smtClean="0">
                <a:latin typeface="Times New Roman"/>
                <a:cs typeface="Times New Roman"/>
              </a:rPr>
              <a:t> </a:t>
            </a:r>
            <a:r>
              <a:rPr sz="2400" i="1" spc="0" dirty="0" smtClean="0">
                <a:latin typeface="Times New Roman"/>
                <a:cs typeface="Times New Roman"/>
              </a:rPr>
              <a:t>In</a:t>
            </a:r>
            <a:r>
              <a:rPr sz="2400" i="1" spc="4" dirty="0" smtClean="0">
                <a:latin typeface="Times New Roman"/>
                <a:cs typeface="Times New Roman"/>
              </a:rPr>
              <a:t>fo</a:t>
            </a:r>
            <a:r>
              <a:rPr sz="2400" i="1" spc="0" dirty="0" smtClean="0">
                <a:latin typeface="Times New Roman"/>
                <a:cs typeface="Times New Roman"/>
              </a:rPr>
              <a:t>r</a:t>
            </a:r>
            <a:r>
              <a:rPr sz="2400" i="1" spc="-9" dirty="0" smtClean="0">
                <a:latin typeface="Times New Roman"/>
                <a:cs typeface="Times New Roman"/>
              </a:rPr>
              <a:t>m</a:t>
            </a:r>
            <a:r>
              <a:rPr sz="2400" i="1" spc="-4" dirty="0" smtClean="0">
                <a:latin typeface="Times New Roman"/>
                <a:cs typeface="Times New Roman"/>
              </a:rPr>
              <a:t>atio</a:t>
            </a:r>
            <a:r>
              <a:rPr sz="2400" i="1" spc="0" dirty="0" smtClean="0">
                <a:latin typeface="Times New Roman"/>
                <a:cs typeface="Times New Roman"/>
              </a:rPr>
              <a:t>n Ba</a:t>
            </a:r>
            <a:r>
              <a:rPr sz="2400" i="1" spc="4" dirty="0" smtClean="0">
                <a:latin typeface="Times New Roman"/>
                <a:cs typeface="Times New Roman"/>
              </a:rPr>
              <a:t>se</a:t>
            </a:r>
            <a:r>
              <a:rPr sz="2400" spc="0" dirty="0" smtClean="0">
                <a:latin typeface="Times New Roman"/>
                <a:cs typeface="Times New Roman"/>
              </a:rPr>
              <a:t>)</a:t>
            </a:r>
            <a:endParaRPr sz="2400" dirty="0">
              <a:latin typeface="Times New Roman"/>
              <a:cs typeface="Times New Roman"/>
            </a:endParaRPr>
          </a:p>
          <a:p>
            <a:pPr marR="12700" algn="r">
              <a:lnSpc>
                <a:spcPct val="95825"/>
              </a:lnSpc>
              <a:spcBef>
                <a:spcPts val="2512"/>
              </a:spcBef>
            </a:pPr>
            <a:endParaRPr lang="es-CO" sz="2000" spc="0" dirty="0" smtClean="0">
              <a:latin typeface="Times New Roman"/>
              <a:cs typeface="Times New Roman"/>
            </a:endParaRPr>
          </a:p>
          <a:p>
            <a:pPr marR="12700" algn="r">
              <a:lnSpc>
                <a:spcPct val="95825"/>
              </a:lnSpc>
              <a:spcBef>
                <a:spcPts val="2512"/>
              </a:spcBef>
            </a:pPr>
            <a:endParaRPr lang="es-CO" sz="2000" spc="0" dirty="0" smtClean="0">
              <a:latin typeface="Times New Roman"/>
              <a:cs typeface="Times New Roman"/>
            </a:endParaRPr>
          </a:p>
          <a:p>
            <a:pPr marR="12700" algn="r">
              <a:lnSpc>
                <a:spcPct val="95825"/>
              </a:lnSpc>
              <a:spcBef>
                <a:spcPts val="2512"/>
              </a:spcBef>
            </a:pPr>
            <a:r>
              <a:rPr lang="es-CO" sz="2000" spc="0" dirty="0" smtClean="0">
                <a:latin typeface="Times New Roman"/>
                <a:cs typeface="Times New Roman"/>
              </a:rPr>
              <a:t>9</a:t>
            </a:r>
            <a:r>
              <a:rPr lang="es-CO" sz="2000" spc="4" dirty="0" smtClean="0">
                <a:latin typeface="Times New Roman"/>
                <a:cs typeface="Times New Roman"/>
              </a:rPr>
              <a:t>-</a:t>
            </a:r>
            <a:r>
              <a:rPr lang="es-CO" sz="2000" spc="0" dirty="0" smtClean="0">
                <a:latin typeface="Times New Roman"/>
                <a:cs typeface="Times New Roman"/>
              </a:rPr>
              <a:t>14</a:t>
            </a:r>
            <a:endParaRPr lang="es-CO" sz="2000" dirty="0" smtClean="0">
              <a:latin typeface="Times New Roman"/>
              <a:cs typeface="Times New Roman"/>
            </a:endParaRPr>
          </a:p>
          <a:p>
            <a:pPr marR="12700" algn="r">
              <a:lnSpc>
                <a:spcPct val="95825"/>
              </a:lnSpc>
              <a:spcBef>
                <a:spcPts val="2512"/>
              </a:spcBef>
            </a:pPr>
            <a:endParaRPr lang="es-CO" sz="2000" dirty="0">
              <a:latin typeface="Times New Roman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454" y="4191000"/>
            <a:ext cx="5012146" cy="207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804163" y="543333"/>
            <a:ext cx="7616755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Monit</a:t>
            </a:r>
            <a:r>
              <a:rPr sz="4400" spc="1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rizac</a:t>
            </a:r>
            <a:r>
              <a:rPr sz="4400" spc="-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ón</a:t>
            </a:r>
            <a:r>
              <a:rPr sz="4400" spc="-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ota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(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RMON)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3528" y="1595922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016" y="1595922"/>
            <a:ext cx="6819027" cy="918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1036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De</a:t>
            </a:r>
            <a:r>
              <a:rPr sz="3200" spc="0" dirty="0" smtClean="0">
                <a:latin typeface="Times New Roman"/>
                <a:cs typeface="Times New Roman"/>
              </a:rPr>
              <a:t>sar</a:t>
            </a:r>
            <a:r>
              <a:rPr sz="3200" spc="-14" dirty="0" smtClean="0">
                <a:latin typeface="Times New Roman"/>
                <a:cs typeface="Times New Roman"/>
              </a:rPr>
              <a:t>r</a:t>
            </a:r>
            <a:r>
              <a:rPr sz="3200" spc="1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llado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p</a:t>
            </a:r>
            <a:r>
              <a:rPr sz="3200" spc="1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el IETF</a:t>
            </a:r>
            <a:r>
              <a:rPr sz="3200" spc="-44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os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9" dirty="0" smtClean="0">
                <a:latin typeface="Times New Roman"/>
                <a:cs typeface="Times New Roman"/>
              </a:rPr>
              <a:t>9</a:t>
            </a:r>
            <a:r>
              <a:rPr sz="3200" spc="4" dirty="0" smtClean="0">
                <a:latin typeface="Times New Roman"/>
                <a:cs typeface="Times New Roman"/>
              </a:rPr>
              <a:t>0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-14" dirty="0" smtClean="0">
                <a:latin typeface="Times New Roman"/>
                <a:cs typeface="Times New Roman"/>
              </a:rPr>
              <a:t>p</a:t>
            </a:r>
            <a:r>
              <a:rPr sz="3200" spc="0" dirty="0" smtClean="0">
                <a:latin typeface="Times New Roman"/>
                <a:cs typeface="Times New Roman"/>
              </a:rPr>
              <a:t>ara</a:t>
            </a:r>
            <a:endParaRPr sz="3200">
              <a:latin typeface="Times New Roman"/>
              <a:cs typeface="Times New Roman"/>
            </a:endParaRPr>
          </a:p>
          <a:p>
            <a:pPr marL="15747">
              <a:lnSpc>
                <a:spcPct val="95825"/>
              </a:lnSpc>
            </a:pPr>
            <a:r>
              <a:rPr sz="3200" spc="0" dirty="0" smtClean="0">
                <a:latin typeface="Times New Roman"/>
                <a:cs typeface="Times New Roman"/>
              </a:rPr>
              <a:t>at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nde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las </a:t>
            </a:r>
            <a:r>
              <a:rPr sz="3200" spc="4" dirty="0" smtClean="0">
                <a:latin typeface="Times New Roman"/>
                <a:cs typeface="Times New Roman"/>
              </a:rPr>
              <a:t>ca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14" dirty="0" smtClean="0">
                <a:latin typeface="Times New Roman"/>
                <a:cs typeface="Times New Roman"/>
              </a:rPr>
              <a:t>e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ias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as MIB 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án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1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2556" y="2648410"/>
            <a:ext cx="25620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3778" y="2648410"/>
            <a:ext cx="6898998" cy="18376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19" dirty="0" smtClean="0">
                <a:latin typeface="Times New Roman"/>
                <a:cs typeface="Times New Roman"/>
              </a:rPr>
              <a:t>v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17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in</a:t>
            </a:r>
            <a:r>
              <a:rPr sz="2800" spc="14" dirty="0" smtClean="0">
                <a:latin typeface="Times New Roman"/>
                <a:cs typeface="Times New Roman"/>
              </a:rPr>
              <a:t>f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19" dirty="0" smtClean="0">
                <a:latin typeface="Times New Roman"/>
                <a:cs typeface="Times New Roman"/>
              </a:rPr>
              <a:t>ó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20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-4" dirty="0" smtClean="0">
                <a:latin typeface="Times New Roman"/>
                <a:cs typeface="Times New Roman"/>
              </a:rPr>
              <a:t>b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18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</a:t>
            </a:r>
            <a:r>
              <a:rPr sz="2800" spc="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14" dirty="0" smtClean="0">
                <a:latin typeface="Times New Roman"/>
                <a:cs typeface="Times New Roman"/>
              </a:rPr>
              <a:t>á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etros</a:t>
            </a:r>
            <a:r>
              <a:rPr sz="2800" spc="-23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del enl</a:t>
            </a:r>
            <a:r>
              <a:rPr sz="2800" spc="9" dirty="0" smtClean="0">
                <a:latin typeface="Times New Roman"/>
                <a:cs typeface="Times New Roman"/>
              </a:rPr>
              <a:t>a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endParaRPr sz="2800" dirty="0">
              <a:latin typeface="Times New Roman"/>
              <a:cs typeface="Times New Roman"/>
            </a:endParaRPr>
          </a:p>
          <a:p>
            <a:pPr marL="14224" marR="53263">
              <a:lnSpc>
                <a:spcPct val="95825"/>
              </a:lnSpc>
            </a:pP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61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dat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1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</a:t>
            </a:r>
            <a:r>
              <a:rPr sz="2800" spc="-2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la c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61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fí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ica</a:t>
            </a:r>
            <a:endParaRPr sz="2800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836"/>
              </a:spcBef>
            </a:pPr>
            <a:r>
              <a:rPr sz="2800" spc="0" dirty="0" smtClean="0">
                <a:latin typeface="Times New Roman"/>
                <a:cs typeface="Times New Roman"/>
              </a:rPr>
              <a:t>Hay</a:t>
            </a:r>
            <a:r>
              <a:rPr sz="2800" spc="-101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uev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56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g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19" dirty="0" smtClean="0">
                <a:latin typeface="Times New Roman"/>
                <a:cs typeface="Times New Roman"/>
              </a:rPr>
              <a:t>p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61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5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dat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1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para</a:t>
            </a:r>
            <a:r>
              <a:rPr sz="2800" spc="-8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Ethe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-4" dirty="0" smtClean="0">
                <a:latin typeface="Times New Roman"/>
                <a:cs typeface="Times New Roman"/>
              </a:rPr>
              <a:t>et</a:t>
            </a:r>
            <a:endParaRPr sz="2800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836"/>
              </a:spcBef>
            </a:pPr>
            <a:r>
              <a:rPr sz="2800" spc="0" dirty="0" smtClean="0">
                <a:latin typeface="Times New Roman"/>
                <a:cs typeface="Times New Roman"/>
              </a:rPr>
              <a:t>El </a:t>
            </a:r>
            <a:r>
              <a:rPr sz="2800" spc="19" dirty="0" smtClean="0">
                <a:latin typeface="Times New Roman"/>
                <a:cs typeface="Times New Roman"/>
              </a:rPr>
              <a:t>g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130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61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estadí</a:t>
            </a:r>
            <a:r>
              <a:rPr sz="2800" spc="19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icas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lleva la 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1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nt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9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2556" y="3590496"/>
            <a:ext cx="256209" cy="895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68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65302" y="4531185"/>
            <a:ext cx="4631357" cy="12323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232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pa</a:t>
            </a:r>
            <a:r>
              <a:rPr sz="2800" spc="4" dirty="0" smtClean="0">
                <a:latin typeface="Times New Roman"/>
                <a:cs typeface="Times New Roman"/>
              </a:rPr>
              <a:t>q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etes,</a:t>
            </a:r>
            <a:r>
              <a:rPr sz="2800" spc="-13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19" dirty="0" smtClean="0">
                <a:latin typeface="Times New Roman"/>
                <a:cs typeface="Times New Roman"/>
              </a:rPr>
              <a:t>y</a:t>
            </a:r>
            <a:r>
              <a:rPr sz="2800" spc="0" dirty="0" smtClean="0">
                <a:latin typeface="Times New Roman"/>
                <a:cs typeface="Times New Roman"/>
              </a:rPr>
              <a:t>tes,</a:t>
            </a:r>
            <a:r>
              <a:rPr sz="2800" spc="-67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distr</a:t>
            </a:r>
            <a:r>
              <a:rPr sz="2800" spc="1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-4" dirty="0" smtClean="0">
                <a:latin typeface="Times New Roman"/>
                <a:cs typeface="Times New Roman"/>
              </a:rPr>
              <a:t>ó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19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-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9658"/>
              </a:lnSpc>
            </a:pPr>
            <a:r>
              <a:rPr sz="2800" spc="0" dirty="0" smtClean="0">
                <a:latin typeface="Times New Roman"/>
                <a:cs typeface="Times New Roman"/>
              </a:rPr>
              <a:t>pa</a:t>
            </a:r>
            <a:r>
              <a:rPr sz="2800" spc="4" dirty="0" smtClean="0">
                <a:latin typeface="Times New Roman"/>
                <a:cs typeface="Times New Roman"/>
              </a:rPr>
              <a:t>q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etes,</a:t>
            </a:r>
            <a:r>
              <a:rPr sz="2800" spc="-13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dif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-9" dirty="0" smtClean="0">
                <a:latin typeface="Times New Roman"/>
                <a:cs typeface="Times New Roman"/>
              </a:rPr>
              <a:t>i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nes,</a:t>
            </a:r>
            <a:r>
              <a:rPr sz="2800" spc="-24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col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io</a:t>
            </a:r>
            <a:r>
              <a:rPr sz="2800" spc="0" dirty="0" smtClean="0">
                <a:latin typeface="Times New Roman"/>
                <a:cs typeface="Times New Roman"/>
              </a:rPr>
              <a:t>nes, pe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4" dirty="0" smtClean="0">
                <a:latin typeface="Times New Roman"/>
                <a:cs typeface="Times New Roman"/>
              </a:rPr>
              <a:t>id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220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f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g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en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238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er</a:t>
            </a:r>
            <a:r>
              <a:rPr sz="2800" spc="4" dirty="0" smtClean="0">
                <a:latin typeface="Times New Roman"/>
                <a:cs typeface="Times New Roman"/>
              </a:rPr>
              <a:t>ro</a:t>
            </a:r>
            <a:r>
              <a:rPr sz="2800" spc="0" dirty="0" smtClean="0">
                <a:latin typeface="Times New Roman"/>
                <a:cs typeface="Times New Roman"/>
              </a:rPr>
              <a:t>res</a:t>
            </a:r>
            <a:r>
              <a:rPr sz="2800" spc="-147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de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3182" y="4531185"/>
            <a:ext cx="1558394" cy="12323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3054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9" dirty="0" smtClean="0">
                <a:latin typeface="Times New Roman"/>
                <a:cs typeface="Times New Roman"/>
              </a:rPr>
              <a:t>a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año</a:t>
            </a:r>
            <a:r>
              <a:rPr sz="2800" spc="-82" dirty="0" smtClean="0">
                <a:latin typeface="Times New Roman"/>
                <a:cs typeface="Times New Roman"/>
              </a:rPr>
              <a:t> </a:t>
            </a:r>
            <a:r>
              <a:rPr sz="2800" spc="19" dirty="0" smtClean="0">
                <a:latin typeface="Times New Roman"/>
                <a:cs typeface="Times New Roman"/>
              </a:rPr>
              <a:t>de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</a:pPr>
            <a:r>
              <a:rPr sz="2800" spc="0" dirty="0" smtClean="0">
                <a:latin typeface="Times New Roman"/>
                <a:cs typeface="Times New Roman"/>
              </a:rPr>
              <a:t>pa</a:t>
            </a:r>
            <a:r>
              <a:rPr sz="2800" spc="4" dirty="0" smtClean="0">
                <a:latin typeface="Times New Roman"/>
                <a:cs typeface="Times New Roman"/>
              </a:rPr>
              <a:t>q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es</a:t>
            </a:r>
            <a:endParaRPr sz="2800">
              <a:latin typeface="Times New Roman"/>
              <a:cs typeface="Times New Roman"/>
            </a:endParaRPr>
          </a:p>
          <a:p>
            <a:pPr marL="24891" marR="53263">
              <a:lnSpc>
                <a:spcPct val="95825"/>
              </a:lnSpc>
              <a:spcBef>
                <a:spcPts val="125"/>
              </a:spcBef>
            </a:pP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RC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4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etc.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5536" y="4531185"/>
            <a:ext cx="4937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l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15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58392" y="524861"/>
            <a:ext cx="7435392" cy="5101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0819" marR="34290">
              <a:lnSpc>
                <a:spcPts val="2150"/>
              </a:lnSpc>
              <a:spcBef>
                <a:spcPts val="107"/>
              </a:spcBef>
            </a:pPr>
            <a:r>
              <a:rPr sz="3600" spc="0" dirty="0" smtClean="0">
                <a:solidFill>
                  <a:srgbClr val="FF0000"/>
                </a:solidFill>
                <a:latin typeface="+mj-lt"/>
                <a:cs typeface="Arial"/>
              </a:rPr>
              <a:t>RM</a:t>
            </a:r>
            <a:r>
              <a:rPr sz="3600" spc="-9" dirty="0" smtClean="0">
                <a:solidFill>
                  <a:srgbClr val="FF0000"/>
                </a:solidFill>
                <a:latin typeface="+mj-lt"/>
                <a:cs typeface="Arial"/>
              </a:rPr>
              <a:t>O</a:t>
            </a:r>
            <a:r>
              <a:rPr sz="3600" spc="0" dirty="0" smtClean="0">
                <a:solidFill>
                  <a:srgbClr val="FF0000"/>
                </a:solidFill>
                <a:latin typeface="+mj-lt"/>
                <a:cs typeface="Arial"/>
              </a:rPr>
              <a:t>N1</a:t>
            </a:r>
            <a:r>
              <a:rPr sz="3600" spc="4" dirty="0" smtClean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sz="3600" spc="-4" dirty="0" smtClean="0">
                <a:solidFill>
                  <a:srgbClr val="FF0000"/>
                </a:solidFill>
                <a:latin typeface="+mj-lt"/>
                <a:cs typeface="Arial"/>
              </a:rPr>
              <a:t>M</a:t>
            </a:r>
            <a:r>
              <a:rPr sz="3600" spc="0" dirty="0" smtClean="0">
                <a:solidFill>
                  <a:srgbClr val="FF0000"/>
                </a:solidFill>
                <a:latin typeface="+mj-lt"/>
                <a:cs typeface="Arial"/>
              </a:rPr>
              <a:t>IB</a:t>
            </a:r>
            <a:r>
              <a:rPr sz="3600" spc="-14" dirty="0" smtClean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endParaRPr lang="es-CO" sz="3600" spc="-14" dirty="0" smtClean="0">
              <a:solidFill>
                <a:srgbClr val="FF0000"/>
              </a:solidFill>
              <a:latin typeface="+mj-lt"/>
              <a:cs typeface="Arial"/>
            </a:endParaRPr>
          </a:p>
          <a:p>
            <a:pPr marL="210819" marR="34290">
              <a:lnSpc>
                <a:spcPts val="2150"/>
              </a:lnSpc>
              <a:spcBef>
                <a:spcPts val="107"/>
              </a:spcBef>
            </a:pPr>
            <a:endParaRPr lang="es-CO" sz="2800" b="1" spc="-14" dirty="0">
              <a:solidFill>
                <a:srgbClr val="FF0000"/>
              </a:solidFill>
              <a:latin typeface="+mj-lt"/>
              <a:cs typeface="Arial"/>
            </a:endParaRPr>
          </a:p>
          <a:p>
            <a:pPr marL="210819" marR="34290">
              <a:lnSpc>
                <a:spcPts val="2150"/>
              </a:lnSpc>
              <a:spcBef>
                <a:spcPts val="107"/>
              </a:spcBef>
            </a:pPr>
            <a:r>
              <a:rPr lang="es-CO" sz="2800" spc="-14" dirty="0" smtClean="0">
                <a:latin typeface="+mj-lt"/>
                <a:cs typeface="Arial"/>
              </a:rPr>
              <a:t>C</a:t>
            </a:r>
            <a:r>
              <a:rPr sz="2800" spc="0" dirty="0" err="1" smtClean="0">
                <a:latin typeface="+mj-lt"/>
                <a:cs typeface="Arial"/>
              </a:rPr>
              <a:t>onsiste</a:t>
            </a:r>
            <a:r>
              <a:rPr sz="2800" spc="0" dirty="0" smtClean="0">
                <a:latin typeface="+mj-lt"/>
                <a:cs typeface="Arial"/>
              </a:rPr>
              <a:t> </a:t>
            </a:r>
            <a:r>
              <a:rPr sz="2800" spc="0" dirty="0" smtClean="0">
                <a:latin typeface="+mj-lt"/>
                <a:cs typeface="Arial"/>
              </a:rPr>
              <a:t>de</a:t>
            </a:r>
            <a:r>
              <a:rPr sz="2800" spc="-14" dirty="0" smtClean="0">
                <a:latin typeface="+mj-lt"/>
                <a:cs typeface="Arial"/>
              </a:rPr>
              <a:t> </a:t>
            </a:r>
            <a:r>
              <a:rPr sz="2800" spc="0" dirty="0" smtClean="0">
                <a:latin typeface="+mj-lt"/>
                <a:cs typeface="Arial"/>
              </a:rPr>
              <a:t>10 </a:t>
            </a:r>
            <a:r>
              <a:rPr sz="2800" spc="0" dirty="0" err="1" smtClean="0">
                <a:latin typeface="+mj-lt"/>
                <a:cs typeface="Arial"/>
              </a:rPr>
              <a:t>grupo</a:t>
            </a:r>
            <a:r>
              <a:rPr sz="2800" spc="-9" dirty="0" err="1" smtClean="0">
                <a:latin typeface="+mj-lt"/>
                <a:cs typeface="Arial"/>
              </a:rPr>
              <a:t>s</a:t>
            </a:r>
            <a:r>
              <a:rPr sz="2800" spc="-9" dirty="0" smtClean="0">
                <a:latin typeface="+mj-lt"/>
                <a:cs typeface="Arial"/>
              </a:rPr>
              <a:t>:</a:t>
            </a:r>
            <a:endParaRPr sz="2800" dirty="0">
              <a:latin typeface="+mj-lt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96"/>
              </a:spcBef>
            </a:pP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1</a:t>
            </a:r>
            <a:r>
              <a:rPr sz="1800" spc="64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Statistics: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re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r>
              <a:rPr sz="1800" spc="14" dirty="0" smtClean="0">
                <a:solidFill>
                  <a:srgbClr val="242424"/>
                </a:solidFill>
                <a:latin typeface="+mj-lt"/>
                <a:cs typeface="Arial"/>
              </a:rPr>
              <a:t>-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time 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AN stati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tics e.g. util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zat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,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co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is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ns,</a:t>
            </a:r>
            <a:r>
              <a:rPr sz="1800" spc="1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-4" dirty="0" smtClean="0">
                <a:solidFill>
                  <a:srgbClr val="0A0080"/>
                </a:solidFill>
                <a:latin typeface="+mj-lt"/>
                <a:cs typeface="Arial"/>
                <a:hlinkClick r:id="rId2"/>
              </a:rPr>
              <a:t>CR</a:t>
            </a:r>
            <a:r>
              <a:rPr sz="1800" spc="0" dirty="0" smtClean="0">
                <a:solidFill>
                  <a:srgbClr val="0A0080"/>
                </a:solidFill>
                <a:latin typeface="+mj-lt"/>
                <a:cs typeface="Arial"/>
                <a:hlinkClick r:id="rId2"/>
              </a:rPr>
              <a:t>C </a:t>
            </a:r>
            <a:r>
              <a:rPr lang="es-CO" sz="1800" spc="0" dirty="0" smtClean="0">
                <a:solidFill>
                  <a:srgbClr val="0A0080"/>
                </a:solidFill>
                <a:latin typeface="+mj-lt"/>
                <a:cs typeface="Arial"/>
              </a:rPr>
              <a:t>erro</a:t>
            </a:r>
            <a:r>
              <a:rPr sz="1800" spc="0" dirty="0" err="1" smtClean="0">
                <a:solidFill>
                  <a:srgbClr val="242424"/>
                </a:solidFill>
                <a:latin typeface="+mj-lt"/>
                <a:cs typeface="Arial"/>
              </a:rPr>
              <a:t>rs</a:t>
            </a:r>
            <a:endParaRPr sz="1800" dirty="0">
              <a:latin typeface="+mj-lt"/>
              <a:cs typeface="Arial"/>
            </a:endParaRPr>
          </a:p>
          <a:p>
            <a:pPr marL="12700" marR="34290">
              <a:lnSpc>
                <a:spcPct val="95825"/>
              </a:lnSpc>
              <a:spcBef>
                <a:spcPts val="618"/>
              </a:spcBef>
            </a:pP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2</a:t>
            </a:r>
            <a:r>
              <a:rPr sz="1800" spc="64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H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sto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z="1800" spc="-25" dirty="0" smtClean="0">
                <a:solidFill>
                  <a:srgbClr val="242424"/>
                </a:solidFill>
                <a:latin typeface="+mj-lt"/>
                <a:cs typeface="Arial"/>
              </a:rPr>
              <a:t>y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:</a:t>
            </a:r>
            <a:r>
              <a:rPr sz="1800" spc="1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h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sto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y of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se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ect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d st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tistics</a:t>
            </a:r>
            <a:endParaRPr sz="1800" dirty="0">
              <a:latin typeface="+mj-lt"/>
              <a:cs typeface="Arial"/>
            </a:endParaRPr>
          </a:p>
          <a:p>
            <a:pPr marL="241300" marR="428387" indent="-228600">
              <a:lnSpc>
                <a:spcPct val="96112"/>
              </a:lnSpc>
              <a:spcBef>
                <a:spcPts val="621"/>
              </a:spcBef>
            </a:pP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3</a:t>
            </a:r>
            <a:r>
              <a:rPr sz="1800" spc="64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Al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rm: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d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fi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itions 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or RMON SNMP tra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p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 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o 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b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 s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nt</a:t>
            </a:r>
            <a:r>
              <a:rPr sz="1800" spc="2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-25" dirty="0" smtClean="0">
                <a:solidFill>
                  <a:srgbClr val="242424"/>
                </a:solidFill>
                <a:latin typeface="+mj-lt"/>
                <a:cs typeface="Arial"/>
              </a:rPr>
              <a:t>w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h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en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atistics e</a:t>
            </a:r>
            <a:r>
              <a:rPr sz="1800" spc="-14" dirty="0" smtClean="0">
                <a:solidFill>
                  <a:srgbClr val="242424"/>
                </a:solidFill>
                <a:latin typeface="+mj-lt"/>
                <a:cs typeface="Arial"/>
              </a:rPr>
              <a:t>x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eed d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ned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hr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sh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ds</a:t>
            </a:r>
            <a:endParaRPr sz="1800" dirty="0">
              <a:latin typeface="+mj-lt"/>
              <a:cs typeface="Arial"/>
            </a:endParaRPr>
          </a:p>
          <a:p>
            <a:pPr marL="241300" marR="466588" indent="-228600">
              <a:lnSpc>
                <a:spcPts val="2060"/>
              </a:lnSpc>
              <a:spcBef>
                <a:spcPts val="755"/>
              </a:spcBef>
            </a:pP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4</a:t>
            </a:r>
            <a:r>
              <a:rPr sz="1800" spc="64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H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sts: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h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st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sp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cific L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N stat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stics e.g. 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b</a:t>
            </a:r>
            <a:r>
              <a:rPr sz="1800" spc="-25" dirty="0" smtClean="0">
                <a:solidFill>
                  <a:srgbClr val="242424"/>
                </a:solidFill>
                <a:latin typeface="+mj-lt"/>
                <a:cs typeface="Arial"/>
              </a:rPr>
              <a:t>y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tes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se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/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rec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ived,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frames se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/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rec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v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ed</a:t>
            </a:r>
            <a:endParaRPr sz="1800" dirty="0">
              <a:latin typeface="+mj-lt"/>
              <a:cs typeface="Arial"/>
            </a:endParaRPr>
          </a:p>
          <a:p>
            <a:pPr marL="241300" marR="428641" indent="-228600">
              <a:lnSpc>
                <a:spcPts val="2060"/>
              </a:lnSpc>
              <a:spcBef>
                <a:spcPts val="642"/>
              </a:spcBef>
            </a:pP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5</a:t>
            </a:r>
            <a:r>
              <a:rPr sz="1800" spc="64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H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sts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top N: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rec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rd 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N most active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co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ct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 ov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r a</a:t>
            </a:r>
            <a:r>
              <a:rPr sz="1800" spc="1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g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v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n time p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od</a:t>
            </a:r>
            <a:endParaRPr sz="1800" dirty="0">
              <a:latin typeface="+mj-lt"/>
              <a:cs typeface="Arial"/>
            </a:endParaRPr>
          </a:p>
          <a:p>
            <a:pPr marL="12700" marR="34290">
              <a:lnSpc>
                <a:spcPct val="95825"/>
              </a:lnSpc>
              <a:spcBef>
                <a:spcPts val="484"/>
              </a:spcBef>
            </a:pP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6</a:t>
            </a:r>
            <a:r>
              <a:rPr sz="1800" spc="64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Matri</a:t>
            </a:r>
            <a:r>
              <a:rPr sz="1800" spc="-14" dirty="0" smtClean="0">
                <a:solidFill>
                  <a:srgbClr val="242424"/>
                </a:solidFill>
                <a:latin typeface="+mj-lt"/>
                <a:cs typeface="Arial"/>
              </a:rPr>
              <a:t>x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: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the s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en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-rec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ived 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raffic matrix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b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19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-25" dirty="0" smtClean="0">
                <a:solidFill>
                  <a:srgbClr val="242424"/>
                </a:solidFill>
                <a:latin typeface="+mj-lt"/>
                <a:cs typeface="Arial"/>
              </a:rPr>
              <a:t>w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en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14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r>
              <a:rPr sz="1800" spc="-14" dirty="0" smtClean="0">
                <a:solidFill>
                  <a:srgbClr val="242424"/>
                </a:solidFill>
                <a:latin typeface="+mj-lt"/>
                <a:cs typeface="Arial"/>
              </a:rPr>
              <a:t>y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stems</a:t>
            </a:r>
            <a:endParaRPr sz="1800" dirty="0">
              <a:latin typeface="+mj-lt"/>
              <a:cs typeface="Arial"/>
            </a:endParaRPr>
          </a:p>
          <a:p>
            <a:pPr marL="241300" marR="720334" indent="-228600">
              <a:lnSpc>
                <a:spcPts val="2070"/>
              </a:lnSpc>
              <a:spcBef>
                <a:spcPts val="766"/>
              </a:spcBef>
            </a:pP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7</a:t>
            </a:r>
            <a:r>
              <a:rPr sz="1800" spc="64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Filter: d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fin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r>
              <a:rPr sz="1800" spc="1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p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cket 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d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ata p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er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 of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ter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st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e.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g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MAC a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d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dr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ss 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14" dirty="0" smtClean="0">
                <a:solidFill>
                  <a:srgbClr val="0A0080"/>
                </a:solidFill>
                <a:latin typeface="+mj-lt"/>
                <a:cs typeface="Arial"/>
                <a:hlinkClick r:id="rId3"/>
              </a:rPr>
              <a:t>T</a:t>
            </a:r>
            <a:r>
              <a:rPr sz="1800" spc="0" dirty="0" smtClean="0">
                <a:solidFill>
                  <a:srgbClr val="0A0080"/>
                </a:solidFill>
                <a:latin typeface="+mj-lt"/>
                <a:cs typeface="Arial"/>
                <a:hlinkClick r:id="rId3"/>
              </a:rPr>
              <a:t>CP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  <a:hlinkClick r:id="rId3"/>
              </a:rPr>
              <a:t>p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rt</a:t>
            </a:r>
            <a:endParaRPr sz="1800" dirty="0">
              <a:latin typeface="+mj-lt"/>
              <a:cs typeface="Arial"/>
            </a:endParaRPr>
          </a:p>
          <a:p>
            <a:pPr marL="12700" marR="34290">
              <a:lnSpc>
                <a:spcPct val="95825"/>
              </a:lnSpc>
              <a:spcBef>
                <a:spcPts val="482"/>
              </a:spcBef>
            </a:pP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8</a:t>
            </a:r>
            <a:r>
              <a:rPr sz="1800" spc="64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pt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u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e: co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d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fo</a:t>
            </a:r>
            <a:r>
              <a:rPr sz="1800" spc="19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z="1800" spc="-25" dirty="0" smtClean="0">
                <a:solidFill>
                  <a:srgbClr val="242424"/>
                </a:solidFill>
                <a:latin typeface="+mj-lt"/>
                <a:cs typeface="Arial"/>
              </a:rPr>
              <a:t>w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d 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p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ack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ts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matc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h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ing 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he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ter</a:t>
            </a:r>
            <a:endParaRPr sz="1800" dirty="0">
              <a:latin typeface="+mj-lt"/>
              <a:cs typeface="Arial"/>
            </a:endParaRPr>
          </a:p>
          <a:p>
            <a:pPr marL="12700" marR="34290">
              <a:lnSpc>
                <a:spcPct val="95825"/>
              </a:lnSpc>
              <a:spcBef>
                <a:spcPts val="618"/>
              </a:spcBef>
            </a:pP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9</a:t>
            </a:r>
            <a:r>
              <a:rPr sz="1800" spc="64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Ev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nt: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se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d 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al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erts (SNMP 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ra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p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s) </a:t>
            </a:r>
            <a:r>
              <a:rPr sz="1800" spc="4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or the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Al</a:t>
            </a:r>
            <a:r>
              <a:rPr sz="1800" spc="-4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z="1800" spc="9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m 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gro</a:t>
            </a:r>
            <a:r>
              <a:rPr sz="1800" spc="-9" dirty="0" smtClean="0">
                <a:solidFill>
                  <a:srgbClr val="242424"/>
                </a:solidFill>
                <a:latin typeface="+mj-lt"/>
                <a:cs typeface="Arial"/>
              </a:rPr>
              <a:t>u</a:t>
            </a:r>
            <a:r>
              <a:rPr sz="1800" spc="0" dirty="0" smtClean="0">
                <a:solidFill>
                  <a:srgbClr val="242424"/>
                </a:solidFill>
                <a:latin typeface="+mj-lt"/>
                <a:cs typeface="Arial"/>
              </a:rPr>
              <a:t>p</a:t>
            </a:r>
            <a:endParaRPr lang="es-CO" sz="1800" spc="0" dirty="0" smtClean="0">
              <a:solidFill>
                <a:srgbClr val="242424"/>
              </a:solidFill>
              <a:latin typeface="+mj-lt"/>
              <a:cs typeface="Arial"/>
            </a:endParaRPr>
          </a:p>
          <a:p>
            <a:pPr marL="12700" marR="34290">
              <a:lnSpc>
                <a:spcPct val="95825"/>
              </a:lnSpc>
              <a:spcBef>
                <a:spcPts val="618"/>
              </a:spcBef>
            </a:pPr>
            <a:r>
              <a:rPr lang="es-CO" dirty="0" smtClean="0">
                <a:solidFill>
                  <a:srgbClr val="242424"/>
                </a:solidFill>
                <a:latin typeface="+mj-lt"/>
                <a:cs typeface="Arial"/>
              </a:rPr>
              <a:t>10. </a:t>
            </a:r>
            <a:r>
              <a:rPr lang="es-CO" spc="14" dirty="0" err="1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lang="es-CO" dirty="0" err="1">
                <a:solidFill>
                  <a:srgbClr val="242424"/>
                </a:solidFill>
                <a:latin typeface="+mj-lt"/>
                <a:cs typeface="Arial"/>
              </a:rPr>
              <a:t>ok</a:t>
            </a:r>
            <a:r>
              <a:rPr lang="es-CO" spc="-9" dirty="0" err="1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lang="es-CO" dirty="0" err="1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lang="es-CO" dirty="0">
                <a:solidFill>
                  <a:srgbClr val="242424"/>
                </a:solidFill>
                <a:latin typeface="+mj-lt"/>
                <a:cs typeface="Arial"/>
              </a:rPr>
              <a:t> R</a:t>
            </a:r>
            <a:r>
              <a:rPr lang="es-CO" spc="-9" dirty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lang="es-CO" dirty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lang="es-CO" spc="-9" dirty="0">
                <a:solidFill>
                  <a:srgbClr val="242424"/>
                </a:solidFill>
                <a:latin typeface="+mj-lt"/>
                <a:cs typeface="Arial"/>
              </a:rPr>
              <a:t>g</a:t>
            </a:r>
            <a:r>
              <a:rPr lang="es-CO" dirty="0">
                <a:solidFill>
                  <a:srgbClr val="242424"/>
                </a:solidFill>
                <a:latin typeface="+mj-lt"/>
                <a:cs typeface="Arial"/>
              </a:rPr>
              <a:t>:</a:t>
            </a:r>
            <a:r>
              <a:rPr lang="es-CO" spc="4" dirty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lang="es-CO" spc="4" dirty="0" err="1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lang="es-CO" dirty="0" err="1">
                <a:solidFill>
                  <a:srgbClr val="242424"/>
                </a:solidFill>
                <a:latin typeface="+mj-lt"/>
                <a:cs typeface="Arial"/>
              </a:rPr>
              <a:t>xte</a:t>
            </a:r>
            <a:r>
              <a:rPr lang="es-CO" spc="-4" dirty="0" err="1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lang="es-CO" dirty="0" err="1">
                <a:solidFill>
                  <a:srgbClr val="242424"/>
                </a:solidFill>
                <a:latin typeface="+mj-lt"/>
                <a:cs typeface="Arial"/>
              </a:rPr>
              <a:t>sions</a:t>
            </a:r>
            <a:r>
              <a:rPr lang="es-CO" dirty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lang="es-CO" dirty="0" err="1">
                <a:solidFill>
                  <a:srgbClr val="242424"/>
                </a:solidFill>
                <a:latin typeface="+mj-lt"/>
                <a:cs typeface="Arial"/>
              </a:rPr>
              <a:t>sp</a:t>
            </a:r>
            <a:r>
              <a:rPr lang="es-CO" spc="-4" dirty="0" err="1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lang="es-CO" spc="9" dirty="0" err="1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lang="es-CO" dirty="0" err="1">
                <a:solidFill>
                  <a:srgbClr val="242424"/>
                </a:solidFill>
                <a:latin typeface="+mj-lt"/>
                <a:cs typeface="Arial"/>
              </a:rPr>
              <a:t>ific</a:t>
            </a:r>
            <a:r>
              <a:rPr lang="es-CO" dirty="0">
                <a:solidFill>
                  <a:srgbClr val="242424"/>
                </a:solidFill>
                <a:latin typeface="+mj-lt"/>
                <a:cs typeface="Arial"/>
              </a:rPr>
              <a:t> to</a:t>
            </a:r>
            <a:r>
              <a:rPr lang="es-CO" spc="-4" dirty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lang="es-CO" spc="14" dirty="0" err="1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lang="es-CO" dirty="0" err="1">
                <a:solidFill>
                  <a:srgbClr val="242424"/>
                </a:solidFill>
                <a:latin typeface="+mj-lt"/>
                <a:cs typeface="Arial"/>
              </a:rPr>
              <a:t>ok</a:t>
            </a:r>
            <a:r>
              <a:rPr lang="es-CO" spc="-9" dirty="0" err="1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lang="es-CO" dirty="0" err="1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lang="es-CO" dirty="0">
                <a:solidFill>
                  <a:srgbClr val="242424"/>
                </a:solidFill>
                <a:latin typeface="+mj-lt"/>
                <a:cs typeface="Arial"/>
              </a:rPr>
              <a:t> R</a:t>
            </a:r>
            <a:r>
              <a:rPr lang="es-CO" spc="-9" dirty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lang="es-CO" spc="4" dirty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lang="es-CO" dirty="0">
                <a:solidFill>
                  <a:srgbClr val="242424"/>
                </a:solidFill>
                <a:latin typeface="+mj-lt"/>
                <a:cs typeface="Arial"/>
              </a:rPr>
              <a:t>g</a:t>
            </a:r>
            <a:endParaRPr lang="es-CO" dirty="0">
              <a:latin typeface="+mj-lt"/>
              <a:cs typeface="Arial"/>
            </a:endParaRPr>
          </a:p>
          <a:p>
            <a:pPr marL="12700" marR="34290">
              <a:lnSpc>
                <a:spcPct val="95825"/>
              </a:lnSpc>
              <a:spcBef>
                <a:spcPts val="618"/>
              </a:spcBef>
            </a:pPr>
            <a:endParaRPr sz="1800" dirty="0"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392" y="5570097"/>
            <a:ext cx="375615" cy="254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39"/>
              </a:lnSpc>
              <a:spcBef>
                <a:spcPts val="97"/>
              </a:spcBef>
            </a:pPr>
            <a:endParaRPr sz="1800" dirty="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56512" y="512842"/>
            <a:ext cx="444049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z="3600" spc="0" dirty="0" smtClean="0">
                <a:solidFill>
                  <a:srgbClr val="FF0000"/>
                </a:solidFill>
                <a:latin typeface="+mj-lt"/>
                <a:cs typeface="Arial"/>
              </a:rPr>
              <a:t>RM</a:t>
            </a:r>
            <a:r>
              <a:rPr sz="3600" spc="-9" dirty="0" smtClean="0">
                <a:solidFill>
                  <a:srgbClr val="FF0000"/>
                </a:solidFill>
                <a:latin typeface="+mj-lt"/>
                <a:cs typeface="Arial"/>
              </a:rPr>
              <a:t>O</a:t>
            </a:r>
            <a:r>
              <a:rPr sz="3600" spc="0" dirty="0" smtClean="0">
                <a:solidFill>
                  <a:srgbClr val="FF0000"/>
                </a:solidFill>
                <a:latin typeface="+mj-lt"/>
                <a:cs typeface="Arial"/>
              </a:rPr>
              <a:t>N2</a:t>
            </a:r>
            <a:r>
              <a:rPr sz="3600" spc="4" dirty="0" smtClean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r>
              <a:rPr sz="3600" spc="-4" dirty="0" smtClean="0">
                <a:solidFill>
                  <a:srgbClr val="FF0000"/>
                </a:solidFill>
                <a:latin typeface="+mj-lt"/>
                <a:cs typeface="Arial"/>
              </a:rPr>
              <a:t>M</a:t>
            </a:r>
            <a:r>
              <a:rPr sz="3600" spc="0" dirty="0" smtClean="0">
                <a:solidFill>
                  <a:srgbClr val="FF0000"/>
                </a:solidFill>
                <a:latin typeface="+mj-lt"/>
                <a:cs typeface="Arial"/>
              </a:rPr>
              <a:t>IB</a:t>
            </a:r>
            <a:r>
              <a:rPr sz="3600" spc="-14" dirty="0" smtClean="0">
                <a:solidFill>
                  <a:srgbClr val="FF0000"/>
                </a:solidFill>
                <a:latin typeface="+mj-lt"/>
                <a:cs typeface="Arial"/>
              </a:rPr>
              <a:t> </a:t>
            </a:r>
            <a:endParaRPr lang="es-CO" sz="3600" spc="-14" dirty="0" smtClean="0">
              <a:solidFill>
                <a:srgbClr val="FF0000"/>
              </a:solidFill>
              <a:latin typeface="+mj-lt"/>
              <a:cs typeface="Arial"/>
            </a:endParaRPr>
          </a:p>
          <a:p>
            <a:pPr marL="12700">
              <a:lnSpc>
                <a:spcPts val="2150"/>
              </a:lnSpc>
              <a:spcBef>
                <a:spcPts val="107"/>
              </a:spcBef>
            </a:pPr>
            <a:endParaRPr lang="es-CO" sz="3200" b="1" spc="-14" dirty="0">
              <a:solidFill>
                <a:srgbClr val="FF0000"/>
              </a:solidFill>
              <a:latin typeface="+mj-lt"/>
              <a:cs typeface="Arial"/>
            </a:endParaRPr>
          </a:p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lang="es-CO" sz="2400" spc="-14" dirty="0" smtClean="0">
                <a:latin typeface="+mj-lt"/>
                <a:cs typeface="Arial"/>
              </a:rPr>
              <a:t>A</a:t>
            </a:r>
            <a:r>
              <a:rPr sz="2400" spc="0" dirty="0" err="1" smtClean="0">
                <a:latin typeface="+mj-lt"/>
                <a:cs typeface="Arial"/>
              </a:rPr>
              <a:t>grega</a:t>
            </a:r>
            <a:r>
              <a:rPr sz="2400" spc="0" dirty="0" smtClean="0">
                <a:latin typeface="+mj-lt"/>
                <a:cs typeface="Arial"/>
              </a:rPr>
              <a:t> </a:t>
            </a:r>
            <a:r>
              <a:rPr sz="2400" spc="-9" dirty="0" smtClean="0">
                <a:latin typeface="+mj-lt"/>
                <a:cs typeface="Arial"/>
              </a:rPr>
              <a:t>1</a:t>
            </a:r>
            <a:r>
              <a:rPr sz="2400" spc="0" dirty="0" smtClean="0">
                <a:latin typeface="+mj-lt"/>
                <a:cs typeface="Arial"/>
              </a:rPr>
              <a:t>0</a:t>
            </a:r>
            <a:r>
              <a:rPr sz="2400" spc="553" dirty="0" smtClean="0">
                <a:latin typeface="+mj-lt"/>
                <a:cs typeface="Arial"/>
              </a:rPr>
              <a:t> </a:t>
            </a:r>
            <a:r>
              <a:rPr sz="2400" spc="0" dirty="0" smtClean="0">
                <a:latin typeface="+mj-lt"/>
                <a:cs typeface="Arial"/>
              </a:rPr>
              <a:t>gr</a:t>
            </a:r>
            <a:r>
              <a:rPr lang="es-CO" sz="2400" spc="0" dirty="0" smtClean="0">
                <a:latin typeface="+mj-lt"/>
                <a:cs typeface="Arial"/>
              </a:rPr>
              <a:t>u</a:t>
            </a:r>
            <a:r>
              <a:rPr sz="2400" spc="0" dirty="0" err="1" smtClean="0">
                <a:latin typeface="+mj-lt"/>
                <a:cs typeface="Arial"/>
              </a:rPr>
              <a:t>pos</a:t>
            </a:r>
            <a:r>
              <a:rPr sz="2400" spc="0" dirty="0" smtClean="0">
                <a:latin typeface="+mj-lt"/>
                <a:cs typeface="Arial"/>
              </a:rPr>
              <a:t>: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8392" y="1387618"/>
            <a:ext cx="1224948" cy="1022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4">
              <a:lnSpc>
                <a:spcPts val="2150"/>
              </a:lnSpc>
              <a:spcBef>
                <a:spcPts val="107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1</a:t>
            </a:r>
            <a:r>
              <a:rPr spc="125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Proto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ol</a:t>
            </a:r>
            <a:endParaRPr dirty="0">
              <a:latin typeface="+mj-lt"/>
              <a:cs typeface="Arial"/>
            </a:endParaRPr>
          </a:p>
          <a:p>
            <a:pPr marL="12700" marR="254">
              <a:lnSpc>
                <a:spcPct val="95825"/>
              </a:lnSpc>
              <a:spcBef>
                <a:spcPts val="520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2</a:t>
            </a:r>
            <a:r>
              <a:rPr spc="125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Proto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ol</a:t>
            </a:r>
            <a:endParaRPr dirty="0">
              <a:latin typeface="+mj-lt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619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3</a:t>
            </a:r>
            <a:r>
              <a:rPr spc="125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Addr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ss</a:t>
            </a:r>
            <a:endParaRPr dirty="0">
              <a:latin typeface="+mj-lt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90263" y="1387618"/>
            <a:ext cx="6190309" cy="1022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50"/>
              </a:lnSpc>
              <a:spcBef>
                <a:spcPts val="107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Di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re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cto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y: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st of proto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ols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he 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p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be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 m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itor</a:t>
            </a:r>
            <a:endParaRPr dirty="0">
              <a:latin typeface="+mj-lt"/>
              <a:cs typeface="Arial"/>
            </a:endParaRPr>
          </a:p>
          <a:p>
            <a:pPr marL="12700" marR="38176">
              <a:lnSpc>
                <a:spcPct val="95825"/>
              </a:lnSpc>
              <a:spcBef>
                <a:spcPts val="520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Dis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tr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ibution: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af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ic sta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isti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 for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each prot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endParaRPr dirty="0">
              <a:latin typeface="+mj-lt"/>
              <a:cs typeface="Arial"/>
            </a:endParaRPr>
          </a:p>
          <a:p>
            <a:pPr marL="12954">
              <a:lnSpc>
                <a:spcPct val="95825"/>
              </a:lnSpc>
              <a:spcBef>
                <a:spcPts val="619"/>
              </a:spcBef>
            </a:pP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M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p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: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maps</a:t>
            </a:r>
            <a:r>
              <a:rPr spc="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ne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tw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rk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-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layer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(IP) 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o M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pc="9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-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lay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addre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ses</a:t>
            </a:r>
            <a:endParaRPr dirty="0">
              <a:latin typeface="+mj-lt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8392" y="2500519"/>
            <a:ext cx="7487269" cy="30115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150"/>
              </a:lnSpc>
              <a:spcBef>
                <a:spcPts val="107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4</a:t>
            </a:r>
            <a:r>
              <a:rPr spc="125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w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or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k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-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Layer H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st: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layer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3 traf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ic statisti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s, per e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ch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ho</a:t>
            </a:r>
            <a:r>
              <a:rPr spc="9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endParaRPr dirty="0">
              <a:latin typeface="+mj-lt"/>
              <a:cs typeface="Arial"/>
            </a:endParaRPr>
          </a:p>
          <a:p>
            <a:pPr marL="241300" marR="1638661" indent="-228600">
              <a:lnSpc>
                <a:spcPts val="2290"/>
              </a:lnSpc>
              <a:spcBef>
                <a:spcPts val="679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5</a:t>
            </a:r>
            <a:r>
              <a:rPr spc="125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w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or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k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-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Layer Matri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x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: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layer 3 traf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ic st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tistics, p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 s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u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rce/d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sti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ation pai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 of ho</a:t>
            </a:r>
            <a:r>
              <a:rPr spc="9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r>
              <a:rPr spc="-19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endParaRPr dirty="0">
              <a:latin typeface="+mj-lt"/>
              <a:cs typeface="Arial"/>
            </a:endParaRPr>
          </a:p>
          <a:p>
            <a:pPr marL="241300" marR="170011" indent="-228600">
              <a:lnSpc>
                <a:spcPts val="2290"/>
              </a:lnSpc>
              <a:spcBef>
                <a:spcPts val="637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6</a:t>
            </a:r>
            <a:r>
              <a:rPr spc="125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Applicati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-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ayer H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st: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tr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ic statisti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 by appli</a:t>
            </a:r>
            <a:r>
              <a:rPr spc="9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ati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proto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ol, per</a:t>
            </a:r>
            <a:r>
              <a:rPr spc="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h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st</a:t>
            </a:r>
            <a:endParaRPr dirty="0">
              <a:latin typeface="+mj-lt"/>
              <a:cs typeface="Arial"/>
            </a:endParaRPr>
          </a:p>
          <a:p>
            <a:pPr marL="241300" indent="-228600">
              <a:lnSpc>
                <a:spcPts val="2290"/>
              </a:lnSpc>
              <a:spcBef>
                <a:spcPts val="637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7</a:t>
            </a:r>
            <a:r>
              <a:rPr spc="125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Applicati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-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L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ayer Ma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rix: 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ic statisti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by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appli</a:t>
            </a:r>
            <a:r>
              <a:rPr spc="9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ati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 prot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l, per</a:t>
            </a:r>
            <a:r>
              <a:rPr spc="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u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rce/d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stination pa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 of ho</a:t>
            </a:r>
            <a:r>
              <a:rPr spc="9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r>
              <a:rPr spc="-19" dirty="0" smtClean="0">
                <a:solidFill>
                  <a:srgbClr val="242424"/>
                </a:solidFill>
                <a:latin typeface="+mj-lt"/>
                <a:cs typeface="Arial"/>
              </a:rPr>
              <a:t>t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endParaRPr dirty="0">
              <a:latin typeface="+mj-lt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470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8</a:t>
            </a:r>
            <a:r>
              <a:rPr spc="125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User H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st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ry: peri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dic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m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ples</a:t>
            </a:r>
            <a:r>
              <a:rPr spc="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of 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u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pc="9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-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specified 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va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ri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bles</a:t>
            </a:r>
            <a:endParaRPr dirty="0">
              <a:latin typeface="+mj-lt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628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9</a:t>
            </a:r>
            <a:r>
              <a:rPr spc="125" dirty="0" smtClean="0">
                <a:solidFill>
                  <a:srgbClr val="242424"/>
                </a:solidFill>
                <a:latin typeface="+mj-lt"/>
                <a:cs typeface="Arial"/>
              </a:rPr>
              <a:t>.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Probe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nfi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g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u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ation: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m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te c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nfig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u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re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p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ob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s</a:t>
            </a:r>
            <a:endParaRPr dirty="0">
              <a:latin typeface="+mj-lt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8392" y="5602443"/>
            <a:ext cx="41802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10.</a:t>
            </a:r>
            <a:endParaRPr>
              <a:latin typeface="+mj-lt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3662" y="5602443"/>
            <a:ext cx="593736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RM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 Con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fo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rmance: requ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i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m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nts 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f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or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-9" dirty="0" smtClean="0">
                <a:solidFill>
                  <a:srgbClr val="242424"/>
                </a:solidFill>
                <a:latin typeface="+mj-lt"/>
                <a:cs typeface="Arial"/>
              </a:rPr>
              <a:t>R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MON2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 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M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IB</a:t>
            </a:r>
            <a:endParaRPr>
              <a:latin typeface="+mj-lt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6992" y="5893832"/>
            <a:ext cx="153361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nf</a:t>
            </a:r>
            <a:r>
              <a:rPr spc="-14" dirty="0" smtClean="0">
                <a:solidFill>
                  <a:srgbClr val="242424"/>
                </a:solidFill>
                <a:latin typeface="+mj-lt"/>
                <a:cs typeface="Arial"/>
              </a:rPr>
              <a:t>o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rm</a:t>
            </a:r>
            <a:r>
              <a:rPr spc="-4" dirty="0" smtClean="0">
                <a:solidFill>
                  <a:srgbClr val="242424"/>
                </a:solidFill>
                <a:latin typeface="+mj-lt"/>
                <a:cs typeface="Arial"/>
              </a:rPr>
              <a:t>a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n</a:t>
            </a:r>
            <a:r>
              <a:rPr spc="4" dirty="0" smtClean="0">
                <a:solidFill>
                  <a:srgbClr val="242424"/>
                </a:solidFill>
                <a:latin typeface="+mj-lt"/>
                <a:cs typeface="Arial"/>
              </a:rPr>
              <a:t>c</a:t>
            </a:r>
            <a:r>
              <a:rPr spc="0" dirty="0" smtClean="0">
                <a:solidFill>
                  <a:srgbClr val="242424"/>
                </a:solidFill>
                <a:latin typeface="+mj-lt"/>
                <a:cs typeface="Arial"/>
              </a:rPr>
              <a:t>e</a:t>
            </a:r>
            <a:endParaRPr>
              <a:latin typeface="+mj-lt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17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0800"/>
            <a:ext cx="2849055" cy="2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ject 11"/>
          <p:cNvSpPr txBox="1"/>
          <p:nvPr/>
        </p:nvSpPr>
        <p:spPr>
          <a:xfrm>
            <a:off x="2378710" y="543333"/>
            <a:ext cx="4468207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Otras</a:t>
            </a:r>
            <a:r>
              <a:rPr sz="4400" spc="-2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erramient</a:t>
            </a:r>
            <a:r>
              <a:rPr sz="4400" spc="-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4540" y="1683997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95552" y="1683997"/>
            <a:ext cx="311165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De 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-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digo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19" dirty="0" smtClean="0">
                <a:latin typeface="Times New Roman"/>
                <a:cs typeface="Times New Roman"/>
              </a:rPr>
              <a:t>b</a:t>
            </a:r>
            <a:r>
              <a:rPr sz="3200" spc="0" dirty="0" smtClean="0">
                <a:latin typeface="Times New Roman"/>
                <a:cs typeface="Times New Roman"/>
              </a:rPr>
              <a:t>ier</a:t>
            </a:r>
            <a:r>
              <a:rPr sz="3200" spc="-9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o: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2044" y="2245757"/>
            <a:ext cx="256209" cy="14627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042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93266" y="2245757"/>
            <a:ext cx="4799379" cy="14627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8635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Wire</a:t>
            </a: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19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ark</a:t>
            </a:r>
            <a:r>
              <a:rPr sz="2800" spc="-231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(antes</a:t>
            </a:r>
            <a:r>
              <a:rPr sz="2800" spc="-121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h</a:t>
            </a:r>
            <a:r>
              <a:rPr sz="2800" spc="0" dirty="0" smtClean="0">
                <a:latin typeface="Times New Roman"/>
                <a:cs typeface="Times New Roman"/>
              </a:rPr>
              <a:t>ere</a:t>
            </a:r>
            <a:r>
              <a:rPr sz="2800" spc="-9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l)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4260"/>
              </a:lnSpc>
              <a:spcBef>
                <a:spcPts val="310"/>
              </a:spcBef>
            </a:pPr>
            <a:r>
              <a:rPr sz="2800" spc="0" dirty="0" smtClean="0">
                <a:latin typeface="Times New Roman"/>
                <a:cs typeface="Times New Roman"/>
              </a:rPr>
              <a:t>Nagios</a:t>
            </a:r>
            <a:r>
              <a:rPr sz="2800" spc="-13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(c</a:t>
            </a:r>
            <a:r>
              <a:rPr sz="2800" spc="4" dirty="0" smtClean="0">
                <a:latin typeface="Times New Roman"/>
                <a:cs typeface="Times New Roman"/>
              </a:rPr>
              <a:t>onfi</a:t>
            </a:r>
            <a:r>
              <a:rPr sz="2800" spc="19" dirty="0" smtClean="0">
                <a:latin typeface="Times New Roman"/>
                <a:cs typeface="Times New Roman"/>
              </a:rPr>
              <a:t>g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le</a:t>
            </a:r>
            <a:r>
              <a:rPr sz="2800" spc="-248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con</a:t>
            </a:r>
            <a:r>
              <a:rPr sz="2800" spc="-7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sc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1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pts) P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19" dirty="0" smtClean="0">
                <a:latin typeface="Times New Roman"/>
                <a:cs typeface="Times New Roman"/>
              </a:rPr>
              <a:t>y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15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Open</a:t>
            </a:r>
            <a:r>
              <a:rPr sz="2800" spc="9" dirty="0" smtClean="0">
                <a:latin typeface="Times New Roman"/>
                <a:cs typeface="Times New Roman"/>
              </a:rPr>
              <a:t>NM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3897480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5552" y="3897480"/>
            <a:ext cx="330122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He</a:t>
            </a:r>
            <a:r>
              <a:rPr sz="3200" spc="9" dirty="0" smtClean="0">
                <a:latin typeface="Times New Roman"/>
                <a:cs typeface="Times New Roman"/>
              </a:rPr>
              <a:t>r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am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ntas</a:t>
            </a:r>
            <a:r>
              <a:rPr sz="3200" spc="-4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Cisco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044" y="4459240"/>
            <a:ext cx="256209" cy="1462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892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039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3266" y="4459240"/>
            <a:ext cx="4684075" cy="14624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5"/>
              </a:lnSpc>
              <a:spcBef>
                <a:spcPts val="147"/>
              </a:spcBef>
            </a:pPr>
            <a:r>
              <a:rPr sz="2800" spc="0" dirty="0" smtClean="0">
                <a:latin typeface="Times New Roman"/>
                <a:cs typeface="Times New Roman"/>
              </a:rPr>
              <a:t>Cisco</a:t>
            </a:r>
            <a:r>
              <a:rPr sz="2800" spc="-63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D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sc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v</a:t>
            </a:r>
            <a:r>
              <a:rPr sz="2800" spc="0" dirty="0" smtClean="0">
                <a:latin typeface="Times New Roman"/>
                <a:cs typeface="Times New Roman"/>
              </a:rPr>
              <a:t>ery</a:t>
            </a:r>
            <a:r>
              <a:rPr sz="2800" spc="-142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Pr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col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892"/>
              </a:spcBef>
            </a:pPr>
            <a:r>
              <a:rPr sz="2800" spc="0" dirty="0" smtClean="0">
                <a:latin typeface="Times New Roman"/>
                <a:cs typeface="Times New Roman"/>
              </a:rPr>
              <a:t>NetF</a:t>
            </a:r>
            <a:r>
              <a:rPr sz="2800" spc="4" dirty="0" smtClean="0">
                <a:latin typeface="Times New Roman"/>
                <a:cs typeface="Times New Roman"/>
              </a:rPr>
              <a:t>lo</a:t>
            </a:r>
            <a:r>
              <a:rPr sz="2800" spc="0" dirty="0" smtClean="0">
                <a:latin typeface="Times New Roman"/>
                <a:cs typeface="Times New Roman"/>
              </a:rPr>
              <a:t>w</a:t>
            </a:r>
            <a:r>
              <a:rPr sz="2800" spc="-187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Acco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t</a:t>
            </a:r>
            <a:r>
              <a:rPr sz="2800" spc="-9" dirty="0" smtClean="0">
                <a:latin typeface="Times New Roman"/>
                <a:cs typeface="Times New Roman"/>
              </a:rPr>
              <a:t>i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g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039"/>
              </a:spcBef>
            </a:pPr>
            <a:r>
              <a:rPr sz="2800" spc="0" dirty="0" smtClean="0">
                <a:latin typeface="Times New Roman"/>
                <a:cs typeface="Times New Roman"/>
              </a:rPr>
              <a:t>Se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19" dirty="0" smtClean="0">
                <a:latin typeface="Times New Roman"/>
                <a:cs typeface="Times New Roman"/>
              </a:rPr>
              <a:t>v</a:t>
            </a:r>
            <a:r>
              <a:rPr sz="2800" spc="0" dirty="0" smtClean="0">
                <a:latin typeface="Times New Roman"/>
                <a:cs typeface="Times New Roman"/>
              </a:rPr>
              <a:t>ice</a:t>
            </a:r>
            <a:r>
              <a:rPr sz="2800" spc="-106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As</a:t>
            </a: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rance</a:t>
            </a:r>
            <a:r>
              <a:rPr sz="2800" spc="-221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gent</a:t>
            </a:r>
            <a:r>
              <a:rPr sz="2800" spc="-123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(</a:t>
            </a:r>
            <a:r>
              <a:rPr sz="2800" spc="14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A)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18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21" y="4669764"/>
            <a:ext cx="2800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9"/>
          <p:cNvSpPr txBox="1"/>
          <p:nvPr/>
        </p:nvSpPr>
        <p:spPr>
          <a:xfrm>
            <a:off x="3520566" y="314733"/>
            <a:ext cx="2191040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Resumen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1121" y="1219200"/>
            <a:ext cx="2288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5733" y="1219200"/>
            <a:ext cx="7994949" cy="2481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0"/>
              </a:lnSpc>
              <a:spcBef>
                <a:spcPts val="16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4" dirty="0" smtClean="0">
                <a:latin typeface="Times New Roman"/>
                <a:cs typeface="Times New Roman"/>
              </a:rPr>
              <a:t>te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mi</a:t>
            </a:r>
            <a:r>
              <a:rPr sz="2800" spc="-4" dirty="0" smtClean="0">
                <a:latin typeface="Times New Roman"/>
                <a:cs typeface="Times New Roman"/>
              </a:rPr>
              <a:t>n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8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q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é</a:t>
            </a:r>
            <a:r>
              <a:rPr sz="2800" spc="11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1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urs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114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ea</a:t>
            </a:r>
            <a:r>
              <a:rPr sz="2800" spc="-25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114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q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é</a:t>
            </a:r>
            <a:r>
              <a:rPr sz="2800" spc="12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os</a:t>
            </a:r>
            <a:endParaRPr sz="2800" dirty="0">
              <a:latin typeface="Times New Roman"/>
              <a:cs typeface="Times New Roman"/>
            </a:endParaRPr>
          </a:p>
          <a:p>
            <a:pPr marL="20320" marR="197651">
              <a:lnSpc>
                <a:spcPct val="100041"/>
              </a:lnSpc>
            </a:pP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19" dirty="0" smtClean="0">
                <a:latin typeface="Times New Roman"/>
                <a:cs typeface="Times New Roman"/>
              </a:rPr>
              <a:t>b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es</a:t>
            </a:r>
            <a:r>
              <a:rPr sz="2800" spc="-9" dirty="0" smtClean="0">
                <a:latin typeface="Times New Roman"/>
                <a:cs typeface="Times New Roman"/>
              </a:rPr>
              <a:t>t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89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ec</a:t>
            </a:r>
            <a:r>
              <a:rPr sz="2800" spc="0" dirty="0" smtClean="0">
                <a:latin typeface="Times New Roman"/>
                <a:cs typeface="Times New Roman"/>
              </a:rPr>
              <a:t>ur</a:t>
            </a:r>
            <a:r>
              <a:rPr sz="2800" spc="-4" dirty="0" smtClean="0">
                <a:latin typeface="Times New Roman"/>
                <a:cs typeface="Times New Roman"/>
              </a:rPr>
              <a:t>s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79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ec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b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8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</a:t>
            </a:r>
            <a:r>
              <a:rPr sz="2800" spc="10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óm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6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inte</a:t>
            </a:r>
            <a:r>
              <a:rPr sz="2800" spc="-4" dirty="0" smtClean="0">
                <a:latin typeface="Times New Roman"/>
                <a:cs typeface="Times New Roman"/>
              </a:rPr>
              <a:t>r</a:t>
            </a:r>
            <a:r>
              <a:rPr sz="2800" spc="19" dirty="0" smtClean="0">
                <a:latin typeface="Times New Roman"/>
                <a:cs typeface="Times New Roman"/>
              </a:rPr>
              <a:t>p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et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 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 </a:t>
            </a:r>
            <a:r>
              <a:rPr sz="2800" spc="-1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atos</a:t>
            </a:r>
            <a:endParaRPr sz="2800" dirty="0">
              <a:latin typeface="Times New Roman"/>
              <a:cs typeface="Times New Roman"/>
            </a:endParaRPr>
          </a:p>
          <a:p>
            <a:pPr marL="20320" indent="-7620">
              <a:lnSpc>
                <a:spcPct val="100041"/>
              </a:lnSpc>
              <a:spcBef>
                <a:spcPts val="786"/>
              </a:spcBef>
            </a:pP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sar</a:t>
            </a:r>
            <a:r>
              <a:rPr sz="2800" spc="-14" dirty="0" smtClean="0">
                <a:latin typeface="Times New Roman"/>
                <a:cs typeface="Times New Roman"/>
              </a:rPr>
              <a:t>r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llar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oce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os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ra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g</a:t>
            </a:r>
            <a:r>
              <a:rPr sz="2800" spc="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sti</a:t>
            </a:r>
            <a:r>
              <a:rPr sz="2800" spc="-9" dirty="0" smtClean="0">
                <a:latin typeface="Times New Roman"/>
                <a:cs typeface="Times New Roman"/>
              </a:rPr>
              <a:t>o</a:t>
            </a:r>
            <a:r>
              <a:rPr sz="2800" spc="-4" dirty="0" smtClean="0">
                <a:latin typeface="Times New Roman"/>
                <a:cs typeface="Times New Roman"/>
              </a:rPr>
              <a:t>n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en</a:t>
            </a:r>
            <a:r>
              <a:rPr sz="2800" spc="0" dirty="0" smtClean="0">
                <a:latin typeface="Times New Roman"/>
                <a:cs typeface="Times New Roman"/>
              </a:rPr>
              <a:t>dimi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nto, fallas,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nf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-4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uración,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19" dirty="0" smtClean="0">
                <a:latin typeface="Times New Roman"/>
                <a:cs typeface="Times New Roman"/>
              </a:rPr>
              <a:t>g</a:t>
            </a:r>
            <a:r>
              <a:rPr sz="2800" spc="0" dirty="0" smtClean="0">
                <a:latin typeface="Times New Roman"/>
                <a:cs typeface="Times New Roman"/>
              </a:rPr>
              <a:t>ur</a:t>
            </a:r>
            <a:r>
              <a:rPr sz="2800" spc="-9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da</a:t>
            </a:r>
            <a:r>
              <a:rPr sz="2800" spc="0" dirty="0" smtClean="0">
                <a:latin typeface="Times New Roman"/>
                <a:cs typeface="Times New Roman"/>
              </a:rPr>
              <a:t>d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 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nt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ili</a:t>
            </a:r>
            <a:r>
              <a:rPr sz="2800" spc="-1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ad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121" y="2780411"/>
            <a:ext cx="2288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121" y="3699263"/>
            <a:ext cx="228853" cy="10224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•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5733" y="3699263"/>
            <a:ext cx="6893963" cy="15086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795">
              <a:lnSpc>
                <a:spcPts val="3370"/>
              </a:lnSpc>
              <a:spcBef>
                <a:spcPts val="168"/>
              </a:spcBef>
            </a:pP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sar</a:t>
            </a:r>
            <a:r>
              <a:rPr sz="2800" spc="-14" dirty="0" smtClean="0">
                <a:latin typeface="Times New Roman"/>
                <a:cs typeface="Times New Roman"/>
              </a:rPr>
              <a:t>r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llar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u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19" dirty="0" smtClean="0">
                <a:latin typeface="Times New Roman"/>
                <a:cs typeface="Times New Roman"/>
              </a:rPr>
              <a:t>q</a:t>
            </a:r>
            <a:r>
              <a:rPr sz="2800" spc="0" dirty="0" smtClean="0">
                <a:latin typeface="Times New Roman"/>
                <a:cs typeface="Times New Roman"/>
              </a:rPr>
              <a:t>ui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1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tura</a:t>
            </a:r>
            <a:r>
              <a:rPr sz="2800" spc="-44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err="1" smtClean="0">
                <a:latin typeface="Times New Roman"/>
                <a:cs typeface="Times New Roman"/>
              </a:rPr>
              <a:t>g</a:t>
            </a:r>
            <a:r>
              <a:rPr sz="2800" spc="-14" dirty="0" err="1" smtClean="0">
                <a:latin typeface="Times New Roman"/>
                <a:cs typeface="Times New Roman"/>
              </a:rPr>
              <a:t>e</a:t>
            </a:r>
            <a:r>
              <a:rPr sz="2800" spc="0" dirty="0" err="1" smtClean="0">
                <a:latin typeface="Times New Roman"/>
                <a:cs typeface="Times New Roman"/>
              </a:rPr>
              <a:t>stión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de</a:t>
            </a:r>
            <a:r>
              <a:rPr lang="es-CO" sz="2800" spc="4" dirty="0" smtClean="0">
                <a:latin typeface="Times New Roman"/>
                <a:cs typeface="Times New Roman"/>
              </a:rPr>
              <a:t> redes</a:t>
            </a:r>
            <a:endParaRPr sz="2800" dirty="0">
              <a:latin typeface="Times New Roman"/>
              <a:cs typeface="Times New Roman"/>
            </a:endParaRPr>
          </a:p>
          <a:p>
            <a:pPr marL="20320" marR="113366" indent="-7620">
              <a:lnSpc>
                <a:spcPct val="99658"/>
              </a:lnSpc>
              <a:spcBef>
                <a:spcPts val="798"/>
              </a:spcBef>
            </a:pPr>
            <a:r>
              <a:rPr sz="2800" spc="0" dirty="0" smtClean="0">
                <a:latin typeface="Times New Roman"/>
                <a:cs typeface="Times New Roman"/>
              </a:rPr>
              <a:t>Selec</a:t>
            </a:r>
            <a:r>
              <a:rPr sz="2800" spc="14" dirty="0" smtClean="0">
                <a:latin typeface="Times New Roman"/>
                <a:cs typeface="Times New Roman"/>
              </a:rPr>
              <a:t>c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on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50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oc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os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 he</a:t>
            </a:r>
            <a:r>
              <a:rPr sz="2800" spc="-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ram</a:t>
            </a:r>
            <a:r>
              <a:rPr sz="2800" spc="-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ntas</a:t>
            </a:r>
            <a:r>
              <a:rPr sz="2800" spc="-4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 </a:t>
            </a:r>
            <a:r>
              <a:rPr sz="2800" spc="9" dirty="0" smtClean="0">
                <a:latin typeface="Times New Roman"/>
                <a:cs typeface="Times New Roman"/>
              </a:rPr>
              <a:t>g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sti</a:t>
            </a:r>
            <a:r>
              <a:rPr sz="2800" spc="-9" dirty="0" smtClean="0">
                <a:latin typeface="Times New Roman"/>
                <a:cs typeface="Times New Roman"/>
              </a:rPr>
              <a:t>ó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6304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19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15720" y="543333"/>
            <a:ext cx="7649802" cy="5434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48498" marR="1981150" algn="ctr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Gesti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es-CO"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edes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360866">
              <a:lnSpc>
                <a:spcPct val="99754"/>
              </a:lnSpc>
              <a:spcBef>
                <a:spcPts val="2694"/>
              </a:spcBef>
            </a:pP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-4" dirty="0" smtClean="0">
                <a:latin typeface="Times New Roman"/>
                <a:cs typeface="Times New Roman"/>
              </a:rPr>
              <a:t>y</a:t>
            </a:r>
            <a:r>
              <a:rPr sz="3200" spc="4" dirty="0" smtClean="0">
                <a:latin typeface="Times New Roman"/>
                <a:cs typeface="Times New Roman"/>
              </a:rPr>
              <a:t>u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 </a:t>
            </a:r>
            <a:r>
              <a:rPr sz="3200" spc="19" dirty="0" smtClean="0">
                <a:latin typeface="Times New Roman"/>
                <a:cs typeface="Times New Roman"/>
              </a:rPr>
              <a:t>u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4" dirty="0" smtClean="0">
                <a:latin typeface="Times New Roman"/>
                <a:cs typeface="Times New Roman"/>
              </a:rPr>
              <a:t>g</a:t>
            </a:r>
            <a:r>
              <a:rPr sz="3200" spc="4" dirty="0" smtClean="0">
                <a:latin typeface="Times New Roman"/>
                <a:cs typeface="Times New Roman"/>
              </a:rPr>
              <a:t>an</a:t>
            </a:r>
            <a:r>
              <a:rPr sz="3200" spc="0" dirty="0" smtClean="0">
                <a:latin typeface="Times New Roman"/>
                <a:cs typeface="Times New Roman"/>
              </a:rPr>
              <a:t>i</a:t>
            </a:r>
            <a:r>
              <a:rPr sz="3200" spc="-4" dirty="0" smtClean="0">
                <a:latin typeface="Times New Roman"/>
                <a:cs typeface="Times New Roman"/>
              </a:rPr>
              <a:t>z</a:t>
            </a:r>
            <a:r>
              <a:rPr sz="3200" spc="0" dirty="0" smtClean="0">
                <a:latin typeface="Times New Roman"/>
                <a:cs typeface="Times New Roman"/>
              </a:rPr>
              <a:t>ac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-19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 l</a:t>
            </a:r>
            <a:r>
              <a:rPr sz="3200" spc="-9" dirty="0" smtClean="0">
                <a:latin typeface="Times New Roman"/>
                <a:cs typeface="Times New Roman"/>
              </a:rPr>
              <a:t>o</a:t>
            </a:r>
            <a:r>
              <a:rPr sz="3200" spc="19" dirty="0" smtClean="0">
                <a:latin typeface="Times New Roman"/>
                <a:cs typeface="Times New Roman"/>
              </a:rPr>
              <a:t>g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ar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las m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tas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dis</a:t>
            </a:r>
            <a:r>
              <a:rPr sz="3200" spc="-14" dirty="0" smtClean="0">
                <a:latin typeface="Times New Roman"/>
                <a:cs typeface="Times New Roman"/>
              </a:rPr>
              <a:t>p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19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ib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li</a:t>
            </a:r>
            <a:r>
              <a:rPr sz="3200" spc="-1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ad,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dimi</a:t>
            </a:r>
            <a:r>
              <a:rPr sz="3200" spc="-1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nto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 s</a:t>
            </a:r>
            <a:r>
              <a:rPr sz="3200" spc="-9" dirty="0" smtClean="0">
                <a:latin typeface="Times New Roman"/>
                <a:cs typeface="Times New Roman"/>
              </a:rPr>
              <a:t>e</a:t>
            </a:r>
            <a:r>
              <a:rPr sz="3200" spc="-4" dirty="0" smtClean="0">
                <a:latin typeface="Times New Roman"/>
                <a:cs typeface="Times New Roman"/>
              </a:rPr>
              <a:t>g</a:t>
            </a:r>
            <a:r>
              <a:rPr sz="3200" spc="0" dirty="0" smtClean="0">
                <a:latin typeface="Times New Roman"/>
                <a:cs typeface="Times New Roman"/>
              </a:rPr>
              <a:t>ur</a:t>
            </a:r>
            <a:r>
              <a:rPr sz="3200" spc="4" dirty="0" smtClean="0">
                <a:latin typeface="Times New Roman"/>
                <a:cs typeface="Times New Roman"/>
              </a:rPr>
              <a:t>i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4" dirty="0" smtClean="0">
                <a:latin typeface="Times New Roman"/>
                <a:cs typeface="Times New Roman"/>
              </a:rPr>
              <a:t>ad</a:t>
            </a:r>
            <a:endParaRPr sz="3200" dirty="0">
              <a:latin typeface="Times New Roman"/>
              <a:cs typeface="Times New Roman"/>
            </a:endParaRPr>
          </a:p>
          <a:p>
            <a:pPr marL="12700" marR="57398">
              <a:lnSpc>
                <a:spcPct val="95825"/>
              </a:lnSpc>
              <a:spcBef>
                <a:spcPts val="819"/>
              </a:spcBef>
            </a:pPr>
            <a:r>
              <a:rPr sz="3200" spc="4" dirty="0" smtClean="0">
                <a:latin typeface="Times New Roman"/>
                <a:cs typeface="Times New Roman"/>
              </a:rPr>
              <a:t>Ayu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9" dirty="0" smtClean="0">
                <a:latin typeface="Times New Roman"/>
                <a:cs typeface="Times New Roman"/>
              </a:rPr>
              <a:t> u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a 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ga</a:t>
            </a:r>
            <a:r>
              <a:rPr sz="3200" spc="19" dirty="0" smtClean="0">
                <a:latin typeface="Times New Roman"/>
                <a:cs typeface="Times New Roman"/>
              </a:rPr>
              <a:t>n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zac</a:t>
            </a:r>
            <a:r>
              <a:rPr sz="3200" spc="-9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ón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 </a:t>
            </a:r>
            <a:r>
              <a:rPr sz="3200" spc="14" dirty="0" smtClean="0">
                <a:latin typeface="Times New Roman"/>
                <a:cs typeface="Times New Roman"/>
              </a:rPr>
              <a:t>m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54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qu</a:t>
            </a:r>
            <a:r>
              <a:rPr sz="3200" spc="0" dirty="0" smtClean="0">
                <a:latin typeface="Times New Roman"/>
                <a:cs typeface="Times New Roman"/>
              </a:rPr>
              <a:t>é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tanto</a:t>
            </a: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  <a:spcBef>
                <a:spcPts val="150"/>
              </a:spcBef>
            </a:pPr>
            <a:r>
              <a:rPr sz="3200" spc="0" dirty="0" smtClean="0">
                <a:latin typeface="Times New Roman"/>
                <a:cs typeface="Times New Roman"/>
              </a:rPr>
              <a:t>se </a:t>
            </a:r>
            <a:r>
              <a:rPr sz="3200" spc="4" dirty="0" smtClean="0">
                <a:latin typeface="Times New Roman"/>
                <a:cs typeface="Times New Roman"/>
              </a:rPr>
              <a:t>ha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cu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plido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as </a:t>
            </a:r>
            <a:r>
              <a:rPr sz="3200" spc="-9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etas de dis</a:t>
            </a:r>
            <a:r>
              <a:rPr sz="3200" spc="-9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ñ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,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así co</a:t>
            </a:r>
            <a:r>
              <a:rPr sz="3200" spc="-1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o aj</a:t>
            </a:r>
            <a:r>
              <a:rPr sz="3200" spc="9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ar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os pa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14" dirty="0" smtClean="0">
                <a:latin typeface="Times New Roman"/>
                <a:cs typeface="Times New Roman"/>
              </a:rPr>
              <a:t>á</a:t>
            </a:r>
            <a:r>
              <a:rPr sz="3200" spc="0" dirty="0" smtClean="0">
                <a:latin typeface="Times New Roman"/>
                <a:cs typeface="Times New Roman"/>
              </a:rPr>
              <a:t>m</a:t>
            </a:r>
            <a:r>
              <a:rPr sz="3200" spc="-1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tr</a:t>
            </a:r>
            <a:r>
              <a:rPr sz="3200" spc="1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54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 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ed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p</a:t>
            </a:r>
            <a:r>
              <a:rPr sz="3200" spc="19" dirty="0" smtClean="0">
                <a:latin typeface="Times New Roman"/>
                <a:cs typeface="Times New Roman"/>
              </a:rPr>
              <a:t>a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a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c</a:t>
            </a:r>
            <a:r>
              <a:rPr sz="3200" spc="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mplir</a:t>
            </a:r>
            <a:r>
              <a:rPr sz="3200" spc="-9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as</a:t>
            </a:r>
            <a:endParaRPr sz="3200" dirty="0">
              <a:latin typeface="Times New Roman"/>
              <a:cs typeface="Times New Roman"/>
            </a:endParaRPr>
          </a:p>
          <a:p>
            <a:pPr marL="12700" marR="57398">
              <a:lnSpc>
                <a:spcPct val="95825"/>
              </a:lnSpc>
              <a:spcBef>
                <a:spcPts val="820"/>
              </a:spcBef>
            </a:pPr>
            <a:r>
              <a:rPr sz="3200" spc="0" dirty="0" smtClean="0">
                <a:latin typeface="Times New Roman"/>
                <a:cs typeface="Times New Roman"/>
              </a:rPr>
              <a:t>Facilita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 es</a:t>
            </a:r>
            <a:r>
              <a:rPr sz="3200" spc="-9" dirty="0" smtClean="0">
                <a:latin typeface="Times New Roman"/>
                <a:cs typeface="Times New Roman"/>
              </a:rPr>
              <a:t>c</a:t>
            </a:r>
            <a:r>
              <a:rPr sz="3200" spc="1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labil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1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endParaRPr sz="3200" dirty="0">
              <a:latin typeface="Times New Roman"/>
              <a:cs typeface="Times New Roman"/>
            </a:endParaRPr>
          </a:p>
          <a:p>
            <a:pPr marL="411937" marR="316418" indent="-272745">
              <a:lnSpc>
                <a:spcPct val="99849"/>
              </a:lnSpc>
              <a:spcBef>
                <a:spcPts val="824"/>
              </a:spcBef>
            </a:pPr>
            <a:r>
              <a:rPr sz="2800" spc="0" dirty="0" smtClean="0">
                <a:latin typeface="Times New Roman"/>
                <a:cs typeface="Times New Roman"/>
              </a:rPr>
              <a:t>–</a:t>
            </a:r>
            <a:r>
              <a:rPr sz="2800" spc="2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Ay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sz="2800" spc="19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142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 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97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or</a:t>
            </a:r>
            <a:r>
              <a:rPr sz="2800" spc="0" dirty="0" smtClean="0">
                <a:latin typeface="Times New Roman"/>
                <a:cs typeface="Times New Roman"/>
              </a:rPr>
              <a:t>gan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z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ó</a:t>
            </a:r>
            <a:r>
              <a:rPr sz="2800" spc="0" dirty="0" smtClean="0">
                <a:latin typeface="Times New Roman"/>
                <a:cs typeface="Times New Roman"/>
              </a:rPr>
              <a:t>n</a:t>
            </a:r>
            <a:r>
              <a:rPr sz="2800" spc="-127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al</a:t>
            </a:r>
            <a:r>
              <a:rPr sz="2800" spc="4" dirty="0" smtClean="0">
                <a:latin typeface="Times New Roman"/>
                <a:cs typeface="Times New Roman"/>
              </a:rPr>
              <a:t>i</a:t>
            </a:r>
            <a:r>
              <a:rPr sz="2800" spc="-14" dirty="0" smtClean="0">
                <a:latin typeface="Times New Roman"/>
                <a:cs typeface="Times New Roman"/>
              </a:rPr>
              <a:t>z</a:t>
            </a:r>
            <a:r>
              <a:rPr sz="2800" spc="0" dirty="0" smtClean="0">
                <a:latin typeface="Times New Roman"/>
                <a:cs typeface="Times New Roman"/>
              </a:rPr>
              <a:t>ar</a:t>
            </a:r>
            <a:r>
              <a:rPr sz="2800" spc="-38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l 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4" dirty="0" smtClean="0">
                <a:latin typeface="Times New Roman"/>
                <a:cs typeface="Times New Roman"/>
              </a:rPr>
              <a:t>p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rt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ento</a:t>
            </a:r>
            <a:r>
              <a:rPr sz="2800" spc="-210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ctual, 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pl</a:t>
            </a:r>
            <a:r>
              <a:rPr sz="2800" spc="9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car</a:t>
            </a:r>
            <a:r>
              <a:rPr sz="2800" spc="-3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actuali</a:t>
            </a:r>
            <a:r>
              <a:rPr sz="2800" spc="9" dirty="0" smtClean="0">
                <a:latin typeface="Times New Roman"/>
                <a:cs typeface="Times New Roman"/>
              </a:rPr>
              <a:t>za</a:t>
            </a:r>
            <a:r>
              <a:rPr sz="2800" spc="-1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io</a:t>
            </a:r>
            <a:r>
              <a:rPr sz="2800" spc="0" dirty="0" smtClean="0">
                <a:latin typeface="Times New Roman"/>
                <a:cs typeface="Times New Roman"/>
              </a:rPr>
              <a:t>nes ap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pi</a:t>
            </a:r>
            <a:r>
              <a:rPr sz="2800" spc="0" dirty="0" smtClean="0">
                <a:latin typeface="Times New Roman"/>
                <a:cs typeface="Times New Roman"/>
              </a:rPr>
              <a:t>ada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ente</a:t>
            </a:r>
            <a:r>
              <a:rPr sz="2800" spc="-210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y</a:t>
            </a:r>
            <a:r>
              <a:rPr sz="2800" spc="-23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14" dirty="0" smtClean="0">
                <a:latin typeface="Times New Roman"/>
                <a:cs typeface="Times New Roman"/>
              </a:rPr>
              <a:t>ol</a:t>
            </a:r>
            <a:r>
              <a:rPr sz="2800" spc="0" dirty="0" smtClean="0">
                <a:latin typeface="Times New Roman"/>
                <a:cs typeface="Times New Roman"/>
              </a:rPr>
              <a:t>ver</a:t>
            </a:r>
            <a:r>
              <a:rPr sz="2800" spc="-177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p</a:t>
            </a:r>
            <a:r>
              <a:rPr sz="2800" spc="14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19" dirty="0" smtClean="0">
                <a:latin typeface="Times New Roman"/>
                <a:cs typeface="Times New Roman"/>
              </a:rPr>
              <a:t>b</a:t>
            </a:r>
            <a:r>
              <a:rPr sz="2800" spc="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m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66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 general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4708" y="1537693"/>
            <a:ext cx="2288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4708" y="2614018"/>
            <a:ext cx="2288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4708" y="4179420"/>
            <a:ext cx="22885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57200" y="543333"/>
            <a:ext cx="7627636" cy="52284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lang="es-CO"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Diseño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 la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est</a:t>
            </a:r>
            <a:r>
              <a:rPr sz="4400" spc="-1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ón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</a:t>
            </a:r>
            <a:r>
              <a:rPr sz="4400" spc="-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edes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01904" marR="593040" indent="-457200">
              <a:lnSpc>
                <a:spcPct val="99849"/>
              </a:lnSpc>
              <a:spcBef>
                <a:spcPts val="3366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on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de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ar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al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b</a:t>
            </a:r>
            <a:r>
              <a:rPr sz="2800" spc="0" dirty="0" smtClean="0">
                <a:latin typeface="Times New Roman"/>
                <a:cs typeface="Times New Roman"/>
              </a:rPr>
              <a:t>ili</a:t>
            </a:r>
            <a:r>
              <a:rPr sz="2800" spc="-1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ad,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p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t</a:t>
            </a:r>
            <a:r>
              <a:rPr sz="2800" spc="-14" dirty="0" smtClean="0">
                <a:latin typeface="Times New Roman"/>
                <a:cs typeface="Times New Roman"/>
              </a:rPr>
              <a:t>r</a:t>
            </a:r>
            <a:r>
              <a:rPr sz="2800" spc="9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 tráfi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f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4" dirty="0" smtClean="0">
                <a:latin typeface="Times New Roman"/>
                <a:cs typeface="Times New Roman"/>
              </a:rPr>
              <a:t>r</a:t>
            </a:r>
            <a:r>
              <a:rPr sz="2800" spc="14" dirty="0" smtClean="0">
                <a:latin typeface="Times New Roman"/>
                <a:cs typeface="Times New Roman"/>
              </a:rPr>
              <a:t>m</a:t>
            </a:r>
            <a:r>
              <a:rPr sz="2800" spc="0" dirty="0" smtClean="0">
                <a:latin typeface="Times New Roman"/>
                <a:cs typeface="Times New Roman"/>
              </a:rPr>
              <a:t>atos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da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os,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b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nce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de </a:t>
            </a:r>
            <a:r>
              <a:rPr sz="2800" spc="4" dirty="0" smtClean="0">
                <a:latin typeface="Times New Roman"/>
                <a:cs typeface="Times New Roman"/>
              </a:rPr>
              <a:t>co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o/b</a:t>
            </a:r>
            <a:r>
              <a:rPr sz="2800" spc="-9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f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cio</a:t>
            </a:r>
            <a:endParaRPr sz="2800" dirty="0">
              <a:latin typeface="Times New Roman"/>
              <a:cs typeface="Times New Roman"/>
            </a:endParaRPr>
          </a:p>
          <a:p>
            <a:pPr marL="501904" marR="766055" indent="-457200">
              <a:lnSpc>
                <a:spcPct val="99658"/>
              </a:lnSpc>
              <a:spcBef>
                <a:spcPts val="805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4" dirty="0" smtClean="0">
                <a:latin typeface="Times New Roman"/>
                <a:cs typeface="Times New Roman"/>
              </a:rPr>
              <a:t>te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mi</a:t>
            </a:r>
            <a:r>
              <a:rPr sz="2800" spc="-4" dirty="0" smtClean="0">
                <a:latin typeface="Times New Roman"/>
                <a:cs typeface="Times New Roman"/>
              </a:rPr>
              <a:t>n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54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q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19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ur</a:t>
            </a:r>
            <a:r>
              <a:rPr sz="2800" spc="-4" dirty="0" smtClean="0">
                <a:latin typeface="Times New Roman"/>
                <a:cs typeface="Times New Roman"/>
              </a:rPr>
              <a:t>s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4" dirty="0" smtClean="0">
                <a:latin typeface="Times New Roman"/>
                <a:cs typeface="Times New Roman"/>
              </a:rPr>
              <a:t>eb</a:t>
            </a:r>
            <a:r>
              <a:rPr sz="2800" spc="9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rían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er </a:t>
            </a:r>
            <a:r>
              <a:rPr sz="2800" spc="4" dirty="0" smtClean="0">
                <a:latin typeface="Times New Roman"/>
                <a:cs typeface="Times New Roman"/>
              </a:rPr>
              <a:t>m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ito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eados</a:t>
            </a:r>
            <a:endParaRPr sz="2800" dirty="0">
              <a:latin typeface="Times New Roman"/>
              <a:cs typeface="Times New Roman"/>
            </a:endParaRPr>
          </a:p>
          <a:p>
            <a:pPr marL="504951" marR="1105657" indent="-457200">
              <a:lnSpc>
                <a:spcPct val="99754"/>
              </a:lnSpc>
              <a:spcBef>
                <a:spcPts val="822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Dete</a:t>
            </a:r>
            <a:r>
              <a:rPr sz="2800" spc="-14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m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4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las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mé</a:t>
            </a:r>
            <a:r>
              <a:rPr sz="2800" spc="0" dirty="0" smtClean="0">
                <a:latin typeface="Times New Roman"/>
                <a:cs typeface="Times New Roman"/>
              </a:rPr>
              <a:t>tri</a:t>
            </a:r>
            <a:r>
              <a:rPr sz="2800" spc="-9" dirty="0" smtClean="0">
                <a:latin typeface="Times New Roman"/>
                <a:cs typeface="Times New Roman"/>
              </a:rPr>
              <a:t>c</a:t>
            </a:r>
            <a:r>
              <a:rPr sz="2800" spc="0" dirty="0" smtClean="0">
                <a:latin typeface="Times New Roman"/>
                <a:cs typeface="Times New Roman"/>
              </a:rPr>
              <a:t>as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p</a:t>
            </a:r>
            <a:r>
              <a:rPr sz="2800" spc="9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a</a:t>
            </a:r>
            <a:r>
              <a:rPr sz="2800" spc="-9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m</a:t>
            </a:r>
            <a:r>
              <a:rPr sz="2800" spc="-4" dirty="0" smtClean="0">
                <a:latin typeface="Times New Roman"/>
                <a:cs typeface="Times New Roman"/>
              </a:rPr>
              <a:t>edir 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dimi</a:t>
            </a:r>
            <a:r>
              <a:rPr sz="2800" spc="-1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nto</a:t>
            </a:r>
            <a:endParaRPr sz="2800" dirty="0">
              <a:latin typeface="Times New Roman"/>
              <a:cs typeface="Times New Roman"/>
            </a:endParaRPr>
          </a:p>
          <a:p>
            <a:pPr marL="504951" marR="83896" indent="-457200">
              <a:lnSpc>
                <a:spcPct val="95825"/>
              </a:lnSpc>
              <a:spcBef>
                <a:spcPts val="830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De</a:t>
            </a:r>
            <a:r>
              <a:rPr sz="2800" spc="4" dirty="0" smtClean="0">
                <a:latin typeface="Times New Roman"/>
                <a:cs typeface="Times New Roman"/>
              </a:rPr>
              <a:t>te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0" dirty="0" smtClean="0">
                <a:latin typeface="Times New Roman"/>
                <a:cs typeface="Times New Roman"/>
              </a:rPr>
              <a:t>m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9" dirty="0" smtClean="0">
                <a:latin typeface="Times New Roman"/>
                <a:cs typeface="Times New Roman"/>
              </a:rPr>
              <a:t>n</a:t>
            </a:r>
            <a:r>
              <a:rPr sz="2800" spc="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4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q</a:t>
            </a:r>
            <a:r>
              <a:rPr sz="2800" spc="4" dirty="0" smtClean="0">
                <a:latin typeface="Times New Roman"/>
                <a:cs typeface="Times New Roman"/>
              </a:rPr>
              <a:t>u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os y </a:t>
            </a:r>
            <a:r>
              <a:rPr sz="2800" spc="-9" dirty="0" smtClean="0">
                <a:latin typeface="Times New Roman"/>
                <a:cs typeface="Times New Roman"/>
              </a:rPr>
              <a:t>c</a:t>
            </a:r>
            <a:r>
              <a:rPr sz="2800" spc="9" dirty="0" smtClean="0">
                <a:latin typeface="Times New Roman"/>
                <a:cs typeface="Times New Roman"/>
              </a:rPr>
              <a:t>u</a:t>
            </a:r>
            <a:r>
              <a:rPr lang="es-CO" sz="2800" spc="-4" dirty="0">
                <a:latin typeface="Times New Roman"/>
                <a:cs typeface="Times New Roman"/>
              </a:rPr>
              <a:t>á</a:t>
            </a:r>
            <a:r>
              <a:rPr sz="2800" spc="0" dirty="0" err="1" smtClean="0">
                <a:latin typeface="Times New Roman"/>
                <a:cs typeface="Times New Roman"/>
              </a:rPr>
              <a:t>ntos</a:t>
            </a:r>
            <a:r>
              <a:rPr sz="2800" spc="-19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1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bar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133600"/>
            <a:ext cx="2514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89957"/>
            <a:ext cx="3841527" cy="347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9"/>
          <p:cNvSpPr txBox="1"/>
          <p:nvPr/>
        </p:nvSpPr>
        <p:spPr>
          <a:xfrm>
            <a:off x="1092504" y="543333"/>
            <a:ext cx="7012284" cy="24100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98221" marR="57398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Gesti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es-CO"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edes</a:t>
            </a:r>
            <a:r>
              <a:rPr sz="4400" spc="-2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4400" spc="-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oactiva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469900" indent="-457200">
              <a:lnSpc>
                <a:spcPct val="99849"/>
              </a:lnSpc>
              <a:spcBef>
                <a:spcPts val="2766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Planif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4" dirty="0" smtClean="0">
                <a:latin typeface="Times New Roman"/>
                <a:cs typeface="Times New Roman"/>
              </a:rPr>
              <a:t>c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el </a:t>
            </a:r>
            <a:r>
              <a:rPr sz="2800" spc="-4" dirty="0" smtClean="0">
                <a:latin typeface="Times New Roman"/>
                <a:cs typeface="Times New Roman"/>
              </a:rPr>
              <a:t>ch</a:t>
            </a:r>
            <a:r>
              <a:rPr sz="2800" spc="14" dirty="0" smtClean="0">
                <a:latin typeface="Times New Roman"/>
                <a:cs typeface="Times New Roman"/>
              </a:rPr>
              <a:t>e</a:t>
            </a:r>
            <a:r>
              <a:rPr sz="2800" spc="-4" dirty="0" smtClean="0">
                <a:latin typeface="Times New Roman"/>
                <a:cs typeface="Times New Roman"/>
              </a:rPr>
              <a:t>q</a:t>
            </a:r>
            <a:r>
              <a:rPr sz="2800" spc="19" dirty="0" smtClean="0">
                <a:latin typeface="Times New Roman"/>
                <a:cs typeface="Times New Roman"/>
              </a:rPr>
              <a:t>u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34" dirty="0" smtClean="0">
                <a:latin typeface="Times New Roman"/>
                <a:cs typeface="Times New Roman"/>
              </a:rPr>
              <a:t> </a:t>
            </a:r>
            <a:r>
              <a:rPr sz="2800" spc="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25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 sa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ud </a:t>
            </a:r>
            <a:r>
              <a:rPr sz="2800" spc="-4" dirty="0" smtClean="0">
                <a:latin typeface="Times New Roman"/>
                <a:cs typeface="Times New Roman"/>
              </a:rPr>
              <a:t>d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9" dirty="0" smtClean="0">
                <a:latin typeface="Times New Roman"/>
                <a:cs typeface="Times New Roman"/>
              </a:rPr>
              <a:t> </a:t>
            </a:r>
            <a:r>
              <a:rPr sz="2800" spc="-14" dirty="0" smtClean="0">
                <a:latin typeface="Times New Roman"/>
                <a:cs typeface="Times New Roman"/>
              </a:rPr>
              <a:t>l</a:t>
            </a:r>
            <a:r>
              <a:rPr sz="2800" spc="0" dirty="0" smtClean="0">
                <a:latin typeface="Times New Roman"/>
                <a:cs typeface="Times New Roman"/>
              </a:rPr>
              <a:t>a red </a:t>
            </a:r>
            <a:r>
              <a:rPr sz="2800" spc="4" dirty="0" smtClean="0">
                <a:latin typeface="Times New Roman"/>
                <a:cs typeface="Times New Roman"/>
              </a:rPr>
              <a:t>du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19" dirty="0" smtClean="0">
                <a:latin typeface="Times New Roman"/>
                <a:cs typeface="Times New Roman"/>
              </a:rPr>
              <a:t>n</a:t>
            </a:r>
            <a:r>
              <a:rPr sz="2800" spc="-14" dirty="0" smtClean="0">
                <a:latin typeface="Times New Roman"/>
                <a:cs typeface="Times New Roman"/>
              </a:rPr>
              <a:t>t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la o</a:t>
            </a:r>
            <a:r>
              <a:rPr sz="2800" spc="9" dirty="0" smtClean="0">
                <a:latin typeface="Times New Roman"/>
                <a:cs typeface="Times New Roman"/>
              </a:rPr>
              <a:t>p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14" dirty="0" smtClean="0">
                <a:latin typeface="Times New Roman"/>
                <a:cs typeface="Times New Roman"/>
              </a:rPr>
              <a:t>c</a:t>
            </a:r>
            <a:r>
              <a:rPr sz="2800" spc="-14" dirty="0" smtClean="0">
                <a:latin typeface="Times New Roman"/>
                <a:cs typeface="Times New Roman"/>
              </a:rPr>
              <a:t>i</a:t>
            </a:r>
            <a:r>
              <a:rPr sz="2800" spc="0" dirty="0" smtClean="0">
                <a:latin typeface="Times New Roman"/>
                <a:cs typeface="Times New Roman"/>
              </a:rPr>
              <a:t>ón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n</a:t>
            </a:r>
            <a:r>
              <a:rPr sz="2800" spc="19" dirty="0" smtClean="0">
                <a:latin typeface="Times New Roman"/>
                <a:cs typeface="Times New Roman"/>
              </a:rPr>
              <a:t>o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m</a:t>
            </a:r>
            <a:r>
              <a:rPr sz="2800" spc="-4" dirty="0" smtClean="0">
                <a:latin typeface="Times New Roman"/>
                <a:cs typeface="Times New Roman"/>
              </a:rPr>
              <a:t>al</a:t>
            </a:r>
            <a:r>
              <a:rPr sz="2800" spc="0" dirty="0" smtClean="0">
                <a:latin typeface="Times New Roman"/>
                <a:cs typeface="Times New Roman"/>
              </a:rPr>
              <a:t>,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25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ol</a:t>
            </a:r>
            <a:r>
              <a:rPr sz="2800" spc="-1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me</a:t>
            </a:r>
            <a:r>
              <a:rPr sz="2800" spc="0" dirty="0" smtClean="0">
                <a:latin typeface="Times New Roman"/>
                <a:cs typeface="Times New Roman"/>
              </a:rPr>
              <a:t>nte </a:t>
            </a:r>
            <a:r>
              <a:rPr sz="2800" spc="4" dirty="0" smtClean="0">
                <a:latin typeface="Times New Roman"/>
                <a:cs typeface="Times New Roman"/>
              </a:rPr>
              <a:t>cu</a:t>
            </a:r>
            <a:r>
              <a:rPr sz="2800" spc="-4" dirty="0" smtClean="0">
                <a:latin typeface="Times New Roman"/>
                <a:cs typeface="Times New Roman"/>
              </a:rPr>
              <a:t>a</a:t>
            </a:r>
            <a:r>
              <a:rPr sz="2800" spc="4" dirty="0" smtClean="0">
                <a:latin typeface="Times New Roman"/>
                <a:cs typeface="Times New Roman"/>
              </a:rPr>
              <a:t>nd</a:t>
            </a:r>
            <a:r>
              <a:rPr sz="2800" spc="0" dirty="0" smtClean="0">
                <a:latin typeface="Times New Roman"/>
                <a:cs typeface="Times New Roman"/>
              </a:rPr>
              <a:t>o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-4" dirty="0" smtClean="0">
                <a:latin typeface="Times New Roman"/>
                <a:cs typeface="Times New Roman"/>
              </a:rPr>
              <a:t>h</a:t>
            </a:r>
            <a:r>
              <a:rPr sz="2800" spc="14" dirty="0" smtClean="0">
                <a:latin typeface="Times New Roman"/>
                <a:cs typeface="Times New Roman"/>
              </a:rPr>
              <a:t>a</a:t>
            </a:r>
            <a:r>
              <a:rPr sz="2800" spc="0" dirty="0" smtClean="0">
                <a:latin typeface="Times New Roman"/>
                <a:cs typeface="Times New Roman"/>
              </a:rPr>
              <a:t>y p</a:t>
            </a:r>
            <a:r>
              <a:rPr sz="2800" spc="-9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blemas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016" y="1546837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016" y="3109572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2001" y="2743200"/>
            <a:ext cx="6603696" cy="25860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69900" indent="-457200">
              <a:lnSpc>
                <a:spcPts val="3370"/>
              </a:lnSpc>
              <a:spcBef>
                <a:spcPts val="168"/>
              </a:spcBef>
              <a:buFont typeface="Arial" panose="020B0604020202020204" pitchFamily="34" charset="0"/>
              <a:buChar char="•"/>
            </a:pP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4" dirty="0" smtClean="0">
                <a:latin typeface="Times New Roman"/>
                <a:cs typeface="Times New Roman"/>
              </a:rPr>
              <a:t>e</a:t>
            </a:r>
            <a:r>
              <a:rPr sz="2800" spc="-4" dirty="0" smtClean="0">
                <a:latin typeface="Times New Roman"/>
                <a:cs typeface="Times New Roman"/>
              </a:rPr>
              <a:t>c</a:t>
            </a:r>
            <a:r>
              <a:rPr sz="2800" spc="4" dirty="0" smtClean="0">
                <a:latin typeface="Times New Roman"/>
                <a:cs typeface="Times New Roman"/>
              </a:rPr>
              <a:t>on</a:t>
            </a:r>
            <a:r>
              <a:rPr sz="2800" spc="-4" dirty="0" smtClean="0">
                <a:latin typeface="Times New Roman"/>
                <a:cs typeface="Times New Roman"/>
              </a:rPr>
              <a:t>o</a:t>
            </a:r>
            <a:r>
              <a:rPr sz="2800" spc="4" dirty="0" smtClean="0">
                <a:latin typeface="Times New Roman"/>
                <a:cs typeface="Times New Roman"/>
              </a:rPr>
              <a:t>ce</a:t>
            </a:r>
            <a:r>
              <a:rPr sz="2800" spc="0" dirty="0" smtClean="0">
                <a:latin typeface="Times New Roman"/>
                <a:cs typeface="Times New Roman"/>
              </a:rPr>
              <a:t>r</a:t>
            </a:r>
            <a:r>
              <a:rPr sz="2800" spc="-39" dirty="0" smtClean="0">
                <a:latin typeface="Times New Roman"/>
                <a:cs typeface="Times New Roman"/>
              </a:rPr>
              <a:t> </a:t>
            </a:r>
            <a:r>
              <a:rPr sz="2800" spc="4" dirty="0" err="1" smtClean="0">
                <a:latin typeface="Times New Roman"/>
                <a:cs typeface="Times New Roman"/>
              </a:rPr>
              <a:t>p</a:t>
            </a:r>
            <a:r>
              <a:rPr sz="2800" spc="-9" dirty="0" err="1" smtClean="0">
                <a:latin typeface="Times New Roman"/>
                <a:cs typeface="Times New Roman"/>
              </a:rPr>
              <a:t>r</a:t>
            </a:r>
            <a:r>
              <a:rPr sz="2800" spc="19" dirty="0" err="1" smtClean="0">
                <a:latin typeface="Times New Roman"/>
                <a:cs typeface="Times New Roman"/>
              </a:rPr>
              <a:t>o</a:t>
            </a:r>
            <a:r>
              <a:rPr sz="2800" spc="0" dirty="0" err="1" smtClean="0">
                <a:latin typeface="Times New Roman"/>
                <a:cs typeface="Times New Roman"/>
              </a:rPr>
              <a:t>bl</a:t>
            </a:r>
            <a:r>
              <a:rPr sz="2800" spc="-14" dirty="0" err="1" smtClean="0">
                <a:latin typeface="Times New Roman"/>
                <a:cs typeface="Times New Roman"/>
              </a:rPr>
              <a:t>e</a:t>
            </a:r>
            <a:r>
              <a:rPr sz="2800" spc="14" dirty="0" err="1" smtClean="0">
                <a:latin typeface="Times New Roman"/>
                <a:cs typeface="Times New Roman"/>
              </a:rPr>
              <a:t>m</a:t>
            </a:r>
            <a:r>
              <a:rPr sz="2800" spc="-4" dirty="0" err="1" smtClean="0">
                <a:latin typeface="Times New Roman"/>
                <a:cs typeface="Times New Roman"/>
              </a:rPr>
              <a:t>a</a:t>
            </a:r>
            <a:r>
              <a:rPr sz="2800" spc="0" dirty="0" err="1" smtClean="0">
                <a:latin typeface="Times New Roman"/>
                <a:cs typeface="Times New Roman"/>
              </a:rPr>
              <a:t>s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-4" dirty="0" err="1" smtClean="0">
                <a:latin typeface="Times New Roman"/>
                <a:cs typeface="Times New Roman"/>
              </a:rPr>
              <a:t>p</a:t>
            </a:r>
            <a:r>
              <a:rPr sz="2800" spc="19" dirty="0" err="1" smtClean="0">
                <a:latin typeface="Times New Roman"/>
                <a:cs typeface="Times New Roman"/>
              </a:rPr>
              <a:t>o</a:t>
            </a:r>
            <a:r>
              <a:rPr sz="2800" spc="-14" dirty="0" err="1" smtClean="0">
                <a:latin typeface="Times New Roman"/>
                <a:cs typeface="Times New Roman"/>
              </a:rPr>
              <a:t>t</a:t>
            </a:r>
            <a:r>
              <a:rPr sz="2800" spc="0" dirty="0" err="1" smtClean="0">
                <a:latin typeface="Times New Roman"/>
                <a:cs typeface="Times New Roman"/>
              </a:rPr>
              <a:t>en</a:t>
            </a:r>
            <a:r>
              <a:rPr sz="2800" spc="14" dirty="0" err="1" smtClean="0">
                <a:latin typeface="Times New Roman"/>
                <a:cs typeface="Times New Roman"/>
              </a:rPr>
              <a:t>c</a:t>
            </a:r>
            <a:r>
              <a:rPr sz="2800" spc="-14" dirty="0" err="1" smtClean="0">
                <a:latin typeface="Times New Roman"/>
                <a:cs typeface="Times New Roman"/>
              </a:rPr>
              <a:t>i</a:t>
            </a:r>
            <a:r>
              <a:rPr sz="2800" spc="0" dirty="0" err="1" smtClean="0">
                <a:latin typeface="Times New Roman"/>
                <a:cs typeface="Times New Roman"/>
              </a:rPr>
              <a:t>ales</a:t>
            </a:r>
            <a:r>
              <a:rPr lang="es-CO" sz="2800" spc="0" dirty="0" smtClean="0">
                <a:latin typeface="Times New Roman"/>
                <a:cs typeface="Times New Roman"/>
              </a:rPr>
              <a:t> a medida </a:t>
            </a:r>
            <a:r>
              <a:rPr sz="2800" spc="4" dirty="0" smtClean="0">
                <a:latin typeface="Times New Roman"/>
                <a:cs typeface="Times New Roman"/>
              </a:rPr>
              <a:t>qu</a:t>
            </a:r>
            <a:r>
              <a:rPr sz="2800" spc="0" dirty="0" smtClean="0">
                <a:latin typeface="Times New Roman"/>
                <a:cs typeface="Times New Roman"/>
              </a:rPr>
              <a:t>e</a:t>
            </a:r>
            <a:r>
              <a:rPr sz="2800" spc="-14" dirty="0" smtClean="0">
                <a:latin typeface="Times New Roman"/>
                <a:cs typeface="Times New Roman"/>
              </a:rPr>
              <a:t> </a:t>
            </a:r>
            <a:r>
              <a:rPr sz="2800" spc="-9" dirty="0" smtClean="0">
                <a:latin typeface="Times New Roman"/>
                <a:cs typeface="Times New Roman"/>
              </a:rPr>
              <a:t>s</a:t>
            </a:r>
            <a:r>
              <a:rPr sz="2800" spc="0" dirty="0" smtClean="0">
                <a:latin typeface="Times New Roman"/>
                <a:cs typeface="Times New Roman"/>
              </a:rPr>
              <a:t>e </a:t>
            </a:r>
            <a:r>
              <a:rPr sz="2800" spc="0" dirty="0" err="1" smtClean="0">
                <a:latin typeface="Times New Roman"/>
                <a:cs typeface="Times New Roman"/>
              </a:rPr>
              <a:t>d</a:t>
            </a:r>
            <a:r>
              <a:rPr sz="2800" spc="9" dirty="0" err="1" smtClean="0">
                <a:latin typeface="Times New Roman"/>
                <a:cs typeface="Times New Roman"/>
              </a:rPr>
              <a:t>e</a:t>
            </a:r>
            <a:r>
              <a:rPr sz="2800" spc="0" dirty="0" err="1" smtClean="0">
                <a:latin typeface="Times New Roman"/>
                <a:cs typeface="Times New Roman"/>
              </a:rPr>
              <a:t>sar</a:t>
            </a:r>
            <a:r>
              <a:rPr sz="2800" spc="-4" dirty="0" err="1" smtClean="0">
                <a:latin typeface="Times New Roman"/>
                <a:cs typeface="Times New Roman"/>
              </a:rPr>
              <a:t>r</a:t>
            </a:r>
            <a:r>
              <a:rPr sz="2800" spc="19" dirty="0" err="1" smtClean="0">
                <a:latin typeface="Times New Roman"/>
                <a:cs typeface="Times New Roman"/>
              </a:rPr>
              <a:t>o</a:t>
            </a:r>
            <a:r>
              <a:rPr sz="2800" spc="0" dirty="0" err="1" smtClean="0">
                <a:latin typeface="Times New Roman"/>
                <a:cs typeface="Times New Roman"/>
              </a:rPr>
              <a:t>ll</a:t>
            </a:r>
            <a:r>
              <a:rPr sz="2800" spc="-14" dirty="0" err="1" smtClean="0">
                <a:latin typeface="Times New Roman"/>
                <a:cs typeface="Times New Roman"/>
              </a:rPr>
              <a:t>a</a:t>
            </a:r>
            <a:r>
              <a:rPr sz="2800" spc="0" dirty="0" err="1" smtClean="0">
                <a:latin typeface="Times New Roman"/>
                <a:cs typeface="Times New Roman"/>
              </a:rPr>
              <a:t>n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endParaRPr lang="es-CO" sz="2800" spc="0" dirty="0" smtClean="0">
              <a:latin typeface="Times New Roman"/>
              <a:cs typeface="Times New Roman"/>
            </a:endParaRPr>
          </a:p>
          <a:p>
            <a:pPr marL="469900" marR="748529" indent="-457200">
              <a:lnSpc>
                <a:spcPts val="3679"/>
              </a:lnSpc>
              <a:buFont typeface="Arial" panose="020B0604020202020204" pitchFamily="34" charset="0"/>
              <a:buChar char="•"/>
            </a:pPr>
            <a:r>
              <a:rPr sz="2800" spc="0" dirty="0" err="1" smtClean="0">
                <a:latin typeface="Times New Roman"/>
                <a:cs typeface="Times New Roman"/>
              </a:rPr>
              <a:t>Optim</a:t>
            </a:r>
            <a:r>
              <a:rPr sz="2800" spc="-19" dirty="0" err="1" smtClean="0">
                <a:latin typeface="Times New Roman"/>
                <a:cs typeface="Times New Roman"/>
              </a:rPr>
              <a:t>i</a:t>
            </a:r>
            <a:r>
              <a:rPr sz="2800" spc="0" dirty="0" err="1" smtClean="0">
                <a:latin typeface="Times New Roman"/>
                <a:cs typeface="Times New Roman"/>
              </a:rPr>
              <a:t>z</a:t>
            </a:r>
            <a:r>
              <a:rPr sz="2800" spc="4" dirty="0" err="1" smtClean="0">
                <a:latin typeface="Times New Roman"/>
                <a:cs typeface="Times New Roman"/>
              </a:rPr>
              <a:t>a</a:t>
            </a:r>
            <a:r>
              <a:rPr sz="2800" spc="0" dirty="0" err="1" smtClean="0">
                <a:latin typeface="Times New Roman"/>
                <a:cs typeface="Times New Roman"/>
              </a:rPr>
              <a:t>r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lang="es-CO" sz="2800" spc="-25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el </a:t>
            </a:r>
            <a:r>
              <a:rPr sz="2800" spc="-14" dirty="0" err="1" smtClean="0">
                <a:latin typeface="Times New Roman"/>
                <a:cs typeface="Times New Roman"/>
              </a:rPr>
              <a:t>r</a:t>
            </a:r>
            <a:r>
              <a:rPr sz="2800" spc="0" dirty="0" err="1" smtClean="0">
                <a:latin typeface="Times New Roman"/>
                <a:cs typeface="Times New Roman"/>
              </a:rPr>
              <a:t>endimien</a:t>
            </a:r>
            <a:r>
              <a:rPr sz="2800" spc="-14" dirty="0" err="1" smtClean="0">
                <a:latin typeface="Times New Roman"/>
                <a:cs typeface="Times New Roman"/>
              </a:rPr>
              <a:t>t</a:t>
            </a:r>
            <a:r>
              <a:rPr sz="2800" spc="0" dirty="0" err="1" smtClean="0">
                <a:latin typeface="Times New Roman"/>
                <a:cs typeface="Times New Roman"/>
              </a:rPr>
              <a:t>o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endParaRPr lang="es-CO" sz="2800" spc="0" dirty="0" smtClean="0">
              <a:latin typeface="Times New Roman"/>
              <a:cs typeface="Times New Roman"/>
            </a:endParaRPr>
          </a:p>
          <a:p>
            <a:pPr marL="469900" marR="748529" indent="-457200">
              <a:lnSpc>
                <a:spcPts val="3679"/>
              </a:lnSpc>
              <a:buFont typeface="Arial" panose="020B0604020202020204" pitchFamily="34" charset="0"/>
              <a:buChar char="•"/>
            </a:pPr>
            <a:r>
              <a:rPr sz="2800" spc="0" dirty="0" err="1" smtClean="0">
                <a:latin typeface="Times New Roman"/>
                <a:cs typeface="Times New Roman"/>
              </a:rPr>
              <a:t>Planif</a:t>
            </a:r>
            <a:r>
              <a:rPr sz="2800" spc="-14" dirty="0" err="1" smtClean="0">
                <a:latin typeface="Times New Roman"/>
                <a:cs typeface="Times New Roman"/>
              </a:rPr>
              <a:t>i</a:t>
            </a:r>
            <a:r>
              <a:rPr sz="2800" spc="4" dirty="0" err="1" smtClean="0">
                <a:latin typeface="Times New Roman"/>
                <a:cs typeface="Times New Roman"/>
              </a:rPr>
              <a:t>c</a:t>
            </a:r>
            <a:r>
              <a:rPr sz="2800" spc="-4" dirty="0" err="1" smtClean="0">
                <a:latin typeface="Times New Roman"/>
                <a:cs typeface="Times New Roman"/>
              </a:rPr>
              <a:t>a</a:t>
            </a:r>
            <a:r>
              <a:rPr sz="2800" spc="0" dirty="0" err="1" smtClean="0">
                <a:latin typeface="Times New Roman"/>
                <a:cs typeface="Times New Roman"/>
              </a:rPr>
              <a:t>r</a:t>
            </a:r>
            <a:r>
              <a:rPr sz="2800" spc="-29" dirty="0" smtClean="0">
                <a:latin typeface="Times New Roman"/>
                <a:cs typeface="Times New Roman"/>
              </a:rPr>
              <a:t> </a:t>
            </a:r>
            <a:r>
              <a:rPr sz="2800" spc="0" dirty="0" smtClean="0">
                <a:latin typeface="Times New Roman"/>
                <a:cs typeface="Times New Roman"/>
              </a:rPr>
              <a:t>las</a:t>
            </a:r>
            <a:r>
              <a:rPr lang="es-CO" sz="2800" spc="0" dirty="0" smtClean="0">
                <a:latin typeface="Times New Roman"/>
                <a:cs typeface="Times New Roman"/>
              </a:rPr>
              <a:t> actualizaciones apropiadamente.</a:t>
            </a:r>
            <a:r>
              <a:rPr sz="2800" spc="0" dirty="0" smtClean="0">
                <a:latin typeface="Times New Roman"/>
                <a:cs typeface="Times New Roman"/>
              </a:rPr>
              <a:t> 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53022" y="3109572"/>
            <a:ext cx="2671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132127" y="435129"/>
            <a:ext cx="7078421" cy="1255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Procesos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4" dirty="0" smtClean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2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s-CO" sz="440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esti</a:t>
            </a:r>
            <a:r>
              <a:rPr sz="4400" spc="-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lang="es-CO"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de redes 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según</a:t>
            </a:r>
            <a:r>
              <a:rPr sz="4400" spc="-1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0725" y="435129"/>
            <a:ext cx="635758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2258926"/>
            <a:ext cx="228853" cy="2789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83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66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64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55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5552" y="2258926"/>
            <a:ext cx="1348252" cy="2789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9061" algn="just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Ge</a:t>
            </a:r>
            <a:r>
              <a:rPr sz="3200" spc="0" dirty="0" smtClean="0">
                <a:latin typeface="Times New Roman"/>
                <a:cs typeface="Times New Roman"/>
              </a:rPr>
              <a:t>sti</a:t>
            </a:r>
            <a:r>
              <a:rPr sz="3200" spc="-1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783"/>
              </a:spcBef>
            </a:pPr>
            <a:r>
              <a:rPr sz="3200" spc="4" dirty="0" smtClean="0">
                <a:latin typeface="Times New Roman"/>
                <a:cs typeface="Times New Roman"/>
              </a:rPr>
              <a:t>Ge</a:t>
            </a:r>
            <a:r>
              <a:rPr sz="3200" spc="0" dirty="0" smtClean="0">
                <a:latin typeface="Times New Roman"/>
                <a:cs typeface="Times New Roman"/>
              </a:rPr>
              <a:t>sti</a:t>
            </a:r>
            <a:r>
              <a:rPr sz="3200" spc="-1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 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964"/>
              </a:spcBef>
            </a:pPr>
            <a:r>
              <a:rPr sz="3200" spc="0" dirty="0" smtClean="0">
                <a:latin typeface="Times New Roman"/>
                <a:cs typeface="Times New Roman"/>
              </a:rPr>
              <a:t>Gesti</a:t>
            </a:r>
            <a:r>
              <a:rPr sz="3200" spc="-1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 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964"/>
              </a:spcBef>
            </a:pPr>
            <a:r>
              <a:rPr sz="3200" spc="4" dirty="0" smtClean="0">
                <a:latin typeface="Times New Roman"/>
                <a:cs typeface="Times New Roman"/>
              </a:rPr>
              <a:t>Ge</a:t>
            </a:r>
            <a:r>
              <a:rPr sz="3200" spc="0" dirty="0" smtClean="0">
                <a:latin typeface="Times New Roman"/>
                <a:cs typeface="Times New Roman"/>
              </a:rPr>
              <a:t>sti</a:t>
            </a:r>
            <a:r>
              <a:rPr sz="3200" spc="-1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  <a:p>
            <a:pPr marL="12700" marR="9061" algn="just">
              <a:lnSpc>
                <a:spcPct val="95825"/>
              </a:lnSpc>
              <a:spcBef>
                <a:spcPts val="989"/>
              </a:spcBef>
            </a:pPr>
            <a:r>
              <a:rPr sz="3200" spc="4" dirty="0" smtClean="0">
                <a:latin typeface="Times New Roman"/>
                <a:cs typeface="Times New Roman"/>
              </a:rPr>
              <a:t>Ge</a:t>
            </a:r>
            <a:r>
              <a:rPr sz="3200" spc="0" dirty="0" smtClean="0">
                <a:latin typeface="Times New Roman"/>
                <a:cs typeface="Times New Roman"/>
              </a:rPr>
              <a:t>sti</a:t>
            </a:r>
            <a:r>
              <a:rPr sz="3200" spc="-1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1006" y="2258926"/>
            <a:ext cx="466919" cy="2789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85" algn="just">
              <a:lnSpc>
                <a:spcPts val="3370"/>
              </a:lnSpc>
              <a:spcBef>
                <a:spcPts val="168"/>
              </a:spcBef>
            </a:pPr>
            <a:r>
              <a:rPr sz="3200" spc="-4" dirty="0" smtClean="0">
                <a:latin typeface="Times New Roman"/>
                <a:cs typeface="Times New Roman"/>
              </a:rPr>
              <a:t>de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783"/>
              </a:spcBef>
            </a:pPr>
            <a:r>
              <a:rPr sz="3200" spc="-4" dirty="0" smtClean="0">
                <a:latin typeface="Times New Roman"/>
                <a:cs typeface="Times New Roman"/>
              </a:rPr>
              <a:t>de 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964"/>
              </a:spcBef>
            </a:pPr>
            <a:r>
              <a:rPr sz="3200" spc="0" dirty="0" smtClean="0">
                <a:latin typeface="Times New Roman"/>
                <a:cs typeface="Times New Roman"/>
              </a:rPr>
              <a:t>de </a:t>
            </a:r>
            <a:endParaRPr sz="3200">
              <a:latin typeface="Times New Roman"/>
              <a:cs typeface="Times New Roman"/>
            </a:endParaRPr>
          </a:p>
          <a:p>
            <a:pPr marL="12700" algn="just">
              <a:lnSpc>
                <a:spcPts val="3679"/>
              </a:lnSpc>
              <a:spcBef>
                <a:spcPts val="964"/>
              </a:spcBef>
            </a:pPr>
            <a:r>
              <a:rPr sz="3200" spc="-4" dirty="0" smtClean="0">
                <a:latin typeface="Times New Roman"/>
                <a:cs typeface="Times New Roman"/>
              </a:rPr>
              <a:t>de</a:t>
            </a:r>
            <a:endParaRPr sz="3200">
              <a:latin typeface="Times New Roman"/>
              <a:cs typeface="Times New Roman"/>
            </a:endParaRPr>
          </a:p>
          <a:p>
            <a:pPr marL="12700" marR="10585" algn="just">
              <a:lnSpc>
                <a:spcPct val="95825"/>
              </a:lnSpc>
              <a:spcBef>
                <a:spcPts val="989"/>
              </a:spcBef>
            </a:pPr>
            <a:r>
              <a:rPr sz="3200" spc="-4" dirty="0" smtClean="0">
                <a:latin typeface="Times New Roman"/>
                <a:cs typeface="Times New Roman"/>
              </a:rPr>
              <a:t>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6854" y="2258926"/>
            <a:ext cx="2571214" cy="2789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912" marR="61036">
              <a:lnSpc>
                <a:spcPts val="3370"/>
              </a:lnSpc>
              <a:spcBef>
                <a:spcPts val="168"/>
              </a:spcBef>
            </a:pP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end</a:t>
            </a:r>
            <a:r>
              <a:rPr sz="3200" spc="-9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iento</a:t>
            </a:r>
            <a:endParaRPr sz="3200">
              <a:latin typeface="Times New Roman"/>
              <a:cs typeface="Times New Roman"/>
            </a:endParaRPr>
          </a:p>
          <a:p>
            <a:pPr marL="12700" marR="233477" indent="2212">
              <a:lnSpc>
                <a:spcPts val="3679"/>
              </a:lnSpc>
              <a:spcBef>
                <a:spcPts val="783"/>
              </a:spcBef>
            </a:pPr>
            <a:r>
              <a:rPr sz="3200" spc="-9" dirty="0" smtClean="0">
                <a:latin typeface="Times New Roman"/>
                <a:cs typeface="Times New Roman"/>
              </a:rPr>
              <a:t>f</a:t>
            </a:r>
            <a:r>
              <a:rPr sz="3200" spc="0" dirty="0" smtClean="0">
                <a:latin typeface="Times New Roman"/>
                <a:cs typeface="Times New Roman"/>
              </a:rPr>
              <a:t>allas </a:t>
            </a:r>
            <a:endParaRPr sz="3200">
              <a:latin typeface="Times New Roman"/>
              <a:cs typeface="Times New Roman"/>
            </a:endParaRPr>
          </a:p>
          <a:p>
            <a:pPr marL="12700" marR="233477">
              <a:lnSpc>
                <a:spcPts val="3679"/>
              </a:lnSpc>
              <a:spcBef>
                <a:spcPts val="964"/>
              </a:spcBef>
            </a:pPr>
            <a:r>
              <a:rPr sz="3200" spc="-14" dirty="0" smtClean="0">
                <a:latin typeface="Times New Roman"/>
                <a:cs typeface="Times New Roman"/>
              </a:rPr>
              <a:t>c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19" dirty="0" smtClean="0">
                <a:latin typeface="Times New Roman"/>
                <a:cs typeface="Times New Roman"/>
              </a:rPr>
              <a:t>n</a:t>
            </a:r>
            <a:r>
              <a:rPr sz="3200" spc="-9" dirty="0" smtClean="0">
                <a:latin typeface="Times New Roman"/>
                <a:cs typeface="Times New Roman"/>
              </a:rPr>
              <a:t>f</a:t>
            </a:r>
            <a:r>
              <a:rPr sz="3200" spc="0" dirty="0" smtClean="0">
                <a:latin typeface="Times New Roman"/>
                <a:cs typeface="Times New Roman"/>
              </a:rPr>
              <a:t>igurac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-4" dirty="0" smtClean="0">
                <a:latin typeface="Times New Roman"/>
                <a:cs typeface="Times New Roman"/>
              </a:rPr>
              <a:t>ón </a:t>
            </a:r>
            <a:endParaRPr sz="3200">
              <a:latin typeface="Times New Roman"/>
              <a:cs typeface="Times New Roman"/>
            </a:endParaRPr>
          </a:p>
          <a:p>
            <a:pPr marL="12700" marR="233477">
              <a:lnSpc>
                <a:spcPts val="3679"/>
              </a:lnSpc>
              <a:spcBef>
                <a:spcPts val="964"/>
              </a:spcBef>
            </a:pPr>
            <a:r>
              <a:rPr sz="3200" spc="-9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eg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ri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endParaRPr sz="3200">
              <a:latin typeface="Times New Roman"/>
              <a:cs typeface="Times New Roman"/>
            </a:endParaRPr>
          </a:p>
          <a:p>
            <a:pPr marL="13388">
              <a:lnSpc>
                <a:spcPct val="95825"/>
              </a:lnSpc>
              <a:spcBef>
                <a:spcPts val="989"/>
              </a:spcBef>
            </a:pPr>
            <a:r>
              <a:rPr sz="3200" spc="0" dirty="0" smtClean="0">
                <a:latin typeface="Times New Roman"/>
                <a:cs typeface="Times New Roman"/>
              </a:rPr>
              <a:t>con</a:t>
            </a:r>
            <a:r>
              <a:rPr sz="3200" spc="-9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bilizac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ón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5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067" y="2258926"/>
            <a:ext cx="3562347" cy="275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94" y="3505200"/>
            <a:ext cx="2827920" cy="234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8"/>
          <p:cNvSpPr txBox="1"/>
          <p:nvPr/>
        </p:nvSpPr>
        <p:spPr>
          <a:xfrm>
            <a:off x="1840738" y="543333"/>
            <a:ext cx="5539004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Gesti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es-CO"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4400" spc="-1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dimien</a:t>
            </a:r>
            <a:r>
              <a:rPr sz="4400" spc="-19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016" y="1852018"/>
            <a:ext cx="230378" cy="1020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4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 marR="1524">
              <a:lnSpc>
                <a:spcPct val="95825"/>
              </a:lnSpc>
              <a:spcBef>
                <a:spcPts val="783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2504" y="1852018"/>
            <a:ext cx="7197530" cy="1020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747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Moni</a:t>
            </a:r>
            <a:r>
              <a:rPr sz="3200" spc="-9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o</a:t>
            </a:r>
            <a:r>
              <a:rPr sz="3200" spc="-4" dirty="0" smtClean="0">
                <a:latin typeface="Times New Roman"/>
                <a:cs typeface="Times New Roman"/>
              </a:rPr>
              <a:t>r</a:t>
            </a:r>
            <a:r>
              <a:rPr sz="3200" spc="19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en</a:t>
            </a:r>
            <a:r>
              <a:rPr sz="3200" spc="0" dirty="0" smtClean="0">
                <a:latin typeface="Times New Roman"/>
                <a:cs typeface="Times New Roman"/>
              </a:rPr>
              <a:t>dimi</a:t>
            </a:r>
            <a:r>
              <a:rPr sz="3200" spc="-1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nto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x</a:t>
            </a:r>
            <a:r>
              <a:rPr sz="3200" spc="0" dirty="0" smtClean="0">
                <a:latin typeface="Times New Roman"/>
                <a:cs typeface="Times New Roman"/>
              </a:rPr>
              <a:t>t</a:t>
            </a:r>
            <a:r>
              <a:rPr sz="3200" spc="-14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em</a:t>
            </a:r>
            <a:r>
              <a:rPr sz="3200" spc="29" dirty="0" smtClean="0">
                <a:latin typeface="Times New Roman"/>
                <a:cs typeface="Times New Roman"/>
              </a:rPr>
              <a:t>o</a:t>
            </a:r>
            <a:r>
              <a:rPr sz="3200" spc="-9" dirty="0" smtClean="0">
                <a:latin typeface="Times New Roman"/>
                <a:cs typeface="Times New Roman"/>
              </a:rPr>
              <a:t>-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-</a:t>
            </a:r>
            <a:r>
              <a:rPr sz="3200" spc="4" dirty="0" smtClean="0">
                <a:latin typeface="Times New Roman"/>
                <a:cs typeface="Times New Roman"/>
              </a:rPr>
              <a:t>ex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-1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o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783"/>
              </a:spcBef>
            </a:pPr>
            <a:r>
              <a:rPr sz="3200" spc="0" dirty="0" smtClean="0">
                <a:latin typeface="Times New Roman"/>
                <a:cs typeface="Times New Roman"/>
              </a:rPr>
              <a:t>Moni</a:t>
            </a:r>
            <a:r>
              <a:rPr sz="3200" spc="-9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o</a:t>
            </a:r>
            <a:r>
              <a:rPr sz="3200" spc="4" dirty="0" smtClean="0">
                <a:latin typeface="Times New Roman"/>
                <a:cs typeface="Times New Roman"/>
              </a:rPr>
              <a:t>r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am</a:t>
            </a:r>
            <a:r>
              <a:rPr sz="3200" spc="19" dirty="0" smtClean="0">
                <a:latin typeface="Times New Roman"/>
                <a:cs typeface="Times New Roman"/>
              </a:rPr>
              <a:t>b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én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di</a:t>
            </a:r>
            <a:r>
              <a:rPr sz="3200" spc="-1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iento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5552" y="2926438"/>
            <a:ext cx="5754892" cy="32769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co</a:t>
            </a:r>
            <a:r>
              <a:rPr sz="3200" spc="-9" dirty="0" smtClean="0">
                <a:latin typeface="Times New Roman"/>
                <a:cs typeface="Times New Roman"/>
              </a:rPr>
              <a:t>m</a:t>
            </a:r>
            <a:r>
              <a:rPr sz="3200" spc="4" dirty="0" smtClean="0">
                <a:latin typeface="Times New Roman"/>
                <a:cs typeface="Times New Roman"/>
              </a:rPr>
              <a:t>po</a:t>
            </a:r>
            <a:r>
              <a:rPr sz="3200" spc="0" dirty="0" smtClean="0">
                <a:latin typeface="Times New Roman"/>
                <a:cs typeface="Times New Roman"/>
              </a:rPr>
              <a:t>nentes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(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n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ac</a:t>
            </a:r>
            <a:r>
              <a:rPr sz="3200" spc="1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n</a:t>
            </a:r>
            <a:r>
              <a:rPr sz="3200" spc="9" dirty="0" smtClean="0">
                <a:latin typeface="Times New Roman"/>
                <a:cs typeface="Times New Roman"/>
              </a:rPr>
              <a:t>d</a:t>
            </a:r>
            <a:r>
              <a:rPr sz="3200" spc="-9" dirty="0" smtClean="0">
                <a:latin typeface="Times New Roman"/>
                <a:cs typeface="Times New Roman"/>
              </a:rPr>
              <a:t>i</a:t>
            </a:r>
            <a:r>
              <a:rPr sz="3200" spc="19" dirty="0" smtClean="0">
                <a:latin typeface="Times New Roman"/>
                <a:cs typeface="Times New Roman"/>
              </a:rPr>
              <a:t>v</a:t>
            </a:r>
            <a:r>
              <a:rPr sz="3200" spc="0" dirty="0" smtClean="0">
                <a:latin typeface="Times New Roman"/>
                <a:cs typeface="Times New Roman"/>
              </a:rPr>
              <a:t>id</a:t>
            </a:r>
            <a:r>
              <a:rPr sz="3200" spc="-1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ales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sz="3200" spc="0" dirty="0" smtClean="0">
                <a:latin typeface="Times New Roman"/>
                <a:cs typeface="Times New Roman"/>
              </a:rPr>
              <a:t>di</a:t>
            </a:r>
            <a:r>
              <a:rPr sz="3200" spc="4" dirty="0" smtClean="0">
                <a:latin typeface="Times New Roman"/>
                <a:cs typeface="Times New Roman"/>
              </a:rPr>
              <a:t>s</a:t>
            </a:r>
            <a:r>
              <a:rPr sz="3200" spc="-4" dirty="0" smtClean="0">
                <a:latin typeface="Times New Roman"/>
                <a:cs typeface="Times New Roman"/>
              </a:rPr>
              <a:t>p</a:t>
            </a:r>
            <a:r>
              <a:rPr sz="3200" spc="0" dirty="0" smtClean="0">
                <a:latin typeface="Times New Roman"/>
                <a:cs typeface="Times New Roman"/>
              </a:rPr>
              <a:t>osit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9" dirty="0" smtClean="0">
                <a:latin typeface="Times New Roman"/>
                <a:cs typeface="Times New Roman"/>
              </a:rPr>
              <a:t>v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s)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964"/>
              </a:spcBef>
            </a:pPr>
            <a:r>
              <a:rPr sz="3200" spc="0" dirty="0" smtClean="0">
                <a:latin typeface="Times New Roman"/>
                <a:cs typeface="Times New Roman"/>
              </a:rPr>
              <a:t>Pro</a:t>
            </a:r>
            <a:r>
              <a:rPr sz="3200" spc="-4" dirty="0" smtClean="0">
                <a:latin typeface="Times New Roman"/>
                <a:cs typeface="Times New Roman"/>
              </a:rPr>
              <a:t>b</a:t>
            </a:r>
            <a:r>
              <a:rPr sz="3200" spc="1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44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-4" dirty="0" smtClean="0">
                <a:latin typeface="Times New Roman"/>
                <a:cs typeface="Times New Roman"/>
              </a:rPr>
              <a:t>lc</a:t>
            </a:r>
            <a:r>
              <a:rPr sz="3200" spc="4" dirty="0" smtClean="0">
                <a:latin typeface="Times New Roman"/>
                <a:cs typeface="Times New Roman"/>
              </a:rPr>
              <a:t>anz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19" dirty="0" smtClean="0">
                <a:latin typeface="Times New Roman"/>
                <a:cs typeface="Times New Roman"/>
              </a:rPr>
              <a:t>b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lidad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967"/>
              </a:spcBef>
            </a:pPr>
            <a:r>
              <a:rPr sz="3200" spc="0" dirty="0" smtClean="0">
                <a:latin typeface="Times New Roman"/>
                <a:cs typeface="Times New Roman"/>
              </a:rPr>
              <a:t>Medir tie</a:t>
            </a:r>
            <a:r>
              <a:rPr sz="3200" spc="-14" dirty="0" smtClean="0">
                <a:latin typeface="Times New Roman"/>
                <a:cs typeface="Times New Roman"/>
              </a:rPr>
              <a:t>m</a:t>
            </a:r>
            <a:r>
              <a:rPr sz="3200" spc="-4" dirty="0" smtClean="0">
                <a:latin typeface="Times New Roman"/>
                <a:cs typeface="Times New Roman"/>
              </a:rPr>
              <a:t>p</a:t>
            </a:r>
            <a:r>
              <a:rPr sz="3200" spc="1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 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esp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esta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940"/>
              </a:spcBef>
            </a:pPr>
            <a:r>
              <a:rPr sz="3200" spc="0" dirty="0" smtClean="0">
                <a:latin typeface="Times New Roman"/>
                <a:cs typeface="Times New Roman"/>
              </a:rPr>
              <a:t>Medir flujo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ráfico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 vo</a:t>
            </a:r>
            <a:r>
              <a:rPr sz="3200" spc="-4" dirty="0" smtClean="0">
                <a:latin typeface="Times New Roman"/>
                <a:cs typeface="Times New Roman"/>
              </a:rPr>
              <a:t>l</a:t>
            </a:r>
            <a:r>
              <a:rPr sz="3200" spc="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men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  <a:spcBef>
                <a:spcPts val="966"/>
              </a:spcBef>
            </a:pPr>
            <a:r>
              <a:rPr sz="3200" spc="0" dirty="0" smtClean="0">
                <a:latin typeface="Times New Roman"/>
                <a:cs typeface="Times New Roman"/>
              </a:rPr>
              <a:t>Regist</a:t>
            </a:r>
            <a:r>
              <a:rPr sz="3200" spc="-14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ar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c</a:t>
            </a:r>
            <a:r>
              <a:rPr sz="3200" spc="4" dirty="0" smtClean="0">
                <a:latin typeface="Times New Roman"/>
                <a:cs typeface="Times New Roman"/>
              </a:rPr>
              <a:t>am</a:t>
            </a:r>
            <a:r>
              <a:rPr sz="3200" spc="0" dirty="0" smtClean="0">
                <a:latin typeface="Times New Roman"/>
                <a:cs typeface="Times New Roman"/>
              </a:rPr>
              <a:t>bios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de ru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61809" y="2926438"/>
            <a:ext cx="28989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4004160"/>
            <a:ext cx="228853" cy="21992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40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966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6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619883" y="543333"/>
            <a:ext cx="3987916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Gesti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es-CO" sz="4400" spc="-14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allas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0454" y="1620624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1466" y="1620624"/>
            <a:ext cx="6428285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De</a:t>
            </a:r>
            <a:r>
              <a:rPr sz="3200" spc="4" dirty="0" smtClean="0">
                <a:latin typeface="Times New Roman"/>
                <a:cs typeface="Times New Roman"/>
              </a:rPr>
              <a:t>t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ctar,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ais</a:t>
            </a:r>
            <a:r>
              <a:rPr sz="3200" spc="-9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ar,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dia</a:t>
            </a:r>
            <a:r>
              <a:rPr sz="3200" spc="4" dirty="0" smtClean="0">
                <a:latin typeface="Times New Roman"/>
                <a:cs typeface="Times New Roman"/>
              </a:rPr>
              <a:t>g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1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icar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 co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g</a:t>
            </a:r>
            <a:r>
              <a:rPr sz="3200" spc="-4" dirty="0" smtClean="0">
                <a:latin typeface="Times New Roman"/>
                <a:cs typeface="Times New Roman"/>
              </a:rPr>
              <a:t>ir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sz="3200" spc="4" dirty="0" smtClean="0">
                <a:latin typeface="Times New Roman"/>
                <a:cs typeface="Times New Roman"/>
              </a:rPr>
              <a:t>p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blemas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09808" y="1620624"/>
            <a:ext cx="55926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8930" y="2696822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8418" y="2696822"/>
            <a:ext cx="7124925" cy="918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-4" dirty="0" smtClean="0">
                <a:latin typeface="Times New Roman"/>
                <a:cs typeface="Times New Roman"/>
              </a:rPr>
              <a:t>p</a:t>
            </a:r>
            <a:r>
              <a:rPr sz="3200" spc="0" dirty="0" smtClean="0">
                <a:latin typeface="Times New Roman"/>
                <a:cs typeface="Times New Roman"/>
              </a:rPr>
              <a:t>or</a:t>
            </a:r>
            <a:r>
              <a:rPr sz="3200" spc="4" dirty="0" smtClean="0">
                <a:latin typeface="Times New Roman"/>
                <a:cs typeface="Times New Roman"/>
              </a:rPr>
              <a:t>ta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el esta</a:t>
            </a:r>
            <a:r>
              <a:rPr sz="3200" spc="-1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o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 </a:t>
            </a:r>
            <a:r>
              <a:rPr sz="3200" spc="-4" dirty="0" smtClean="0">
                <a:latin typeface="Times New Roman"/>
                <a:cs typeface="Times New Roman"/>
              </a:rPr>
              <a:t>l</a:t>
            </a:r>
            <a:r>
              <a:rPr sz="3200" spc="1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 u</a:t>
            </a:r>
            <a:r>
              <a:rPr sz="3200" spc="-14" dirty="0" smtClean="0">
                <a:latin typeface="Times New Roman"/>
                <a:cs typeface="Times New Roman"/>
              </a:rPr>
              <a:t>s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1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os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f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les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 a</a:t>
            </a:r>
            <a:endParaRPr sz="3200" dirty="0">
              <a:latin typeface="Times New Roman"/>
              <a:cs typeface="Times New Roman"/>
            </a:endParaRPr>
          </a:p>
          <a:p>
            <a:pPr marL="15747" marR="61036">
              <a:lnSpc>
                <a:spcPct val="95825"/>
              </a:lnSpc>
            </a:pPr>
            <a:r>
              <a:rPr sz="3200" spc="0" dirty="0" smtClean="0">
                <a:latin typeface="Times New Roman"/>
                <a:cs typeface="Times New Roman"/>
              </a:rPr>
              <a:t>la ge</a:t>
            </a:r>
            <a:r>
              <a:rPr sz="3200" spc="-4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-4" dirty="0" smtClean="0">
                <a:latin typeface="Times New Roman"/>
                <a:cs typeface="Times New Roman"/>
              </a:rPr>
              <a:t>ia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454" y="3772766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1466" y="3772766"/>
            <a:ext cx="3519096" cy="9203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Seguir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las te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cias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sz="3200" spc="4" dirty="0" smtClean="0">
                <a:latin typeface="Times New Roman"/>
                <a:cs typeface="Times New Roman"/>
              </a:rPr>
              <a:t>p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1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bl</a:t>
            </a:r>
            <a:r>
              <a:rPr sz="3200" spc="-14" dirty="0" smtClean="0">
                <a:latin typeface="Times New Roman"/>
                <a:cs typeface="Times New Roman"/>
              </a:rPr>
              <a:t>e</a:t>
            </a:r>
            <a:r>
              <a:rPr sz="3200" spc="14" dirty="0" smtClean="0">
                <a:latin typeface="Times New Roman"/>
                <a:cs typeface="Times New Roman"/>
              </a:rPr>
              <a:t>m</a:t>
            </a:r>
            <a:r>
              <a:rPr sz="3200" spc="-4" dirty="0" smtClean="0">
                <a:latin typeface="Times New Roman"/>
                <a:cs typeface="Times New Roman"/>
              </a:rPr>
              <a:t>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01635" y="3772766"/>
            <a:ext cx="2119697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rel</a:t>
            </a:r>
            <a:r>
              <a:rPr sz="3200" spc="-14" dirty="0" smtClean="0">
                <a:latin typeface="Times New Roman"/>
                <a:cs typeface="Times New Roman"/>
              </a:rPr>
              <a:t>a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io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1044" y="3772766"/>
            <a:ext cx="67401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con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9892" y="3772766"/>
            <a:ext cx="55926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os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7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495800"/>
            <a:ext cx="367333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671574" y="543333"/>
            <a:ext cx="5881301" cy="5847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Gesti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lang="es-CO"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onf</a:t>
            </a:r>
            <a:r>
              <a:rPr sz="4400" spc="-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gu</a:t>
            </a:r>
            <a:r>
              <a:rPr sz="4400" spc="-14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4400" spc="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ación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1524000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5552" y="1524000"/>
            <a:ext cx="7297182" cy="19961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7398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H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14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erle</a:t>
            </a:r>
            <a:r>
              <a:rPr sz="3200" spc="-9" dirty="0" smtClean="0">
                <a:latin typeface="Times New Roman"/>
                <a:cs typeface="Times New Roman"/>
              </a:rPr>
              <a:t> s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g</a:t>
            </a:r>
            <a:r>
              <a:rPr sz="3200" spc="0" dirty="0" smtClean="0">
                <a:latin typeface="Times New Roman"/>
                <a:cs typeface="Times New Roman"/>
              </a:rPr>
              <a:t>ui</a:t>
            </a:r>
            <a:r>
              <a:rPr sz="3200" spc="-14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ie</a:t>
            </a:r>
            <a:r>
              <a:rPr sz="3200" spc="19" dirty="0" smtClean="0">
                <a:latin typeface="Times New Roman"/>
                <a:cs typeface="Times New Roman"/>
              </a:rPr>
              <a:t>n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o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 l</a:t>
            </a:r>
            <a:r>
              <a:rPr sz="3200" spc="-1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i</a:t>
            </a:r>
            <a:r>
              <a:rPr sz="3200" spc="-14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p</a:t>
            </a:r>
            <a:r>
              <a:rPr sz="3200" spc="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sitivos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de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41"/>
              </a:lnSpc>
            </a:pPr>
            <a:r>
              <a:rPr sz="3200" spc="0" dirty="0" smtClean="0">
                <a:latin typeface="Times New Roman"/>
                <a:cs typeface="Times New Roman"/>
              </a:rPr>
              <a:t>red y sus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nfi</a:t>
            </a:r>
            <a:r>
              <a:rPr sz="3200" spc="-14" dirty="0" smtClean="0">
                <a:latin typeface="Times New Roman"/>
                <a:cs typeface="Times New Roman"/>
              </a:rPr>
              <a:t>g</a:t>
            </a:r>
            <a:r>
              <a:rPr sz="3200" spc="0" dirty="0" smtClean="0">
                <a:latin typeface="Times New Roman"/>
                <a:cs typeface="Times New Roman"/>
              </a:rPr>
              <a:t>uraciones</a:t>
            </a:r>
            <a:r>
              <a:rPr sz="3200" spc="-44" dirty="0" smtClean="0">
                <a:latin typeface="Times New Roman"/>
                <a:cs typeface="Times New Roman"/>
              </a:rPr>
              <a:t> </a:t>
            </a:r>
            <a:r>
              <a:rPr sz="3200" spc="-9" dirty="0" smtClean="0">
                <a:latin typeface="Times New Roman"/>
                <a:cs typeface="Times New Roman"/>
              </a:rPr>
              <a:t>(</a:t>
            </a:r>
            <a:r>
              <a:rPr sz="3200" spc="0" dirty="0" smtClean="0">
                <a:latin typeface="Times New Roman"/>
                <a:cs typeface="Times New Roman"/>
              </a:rPr>
              <a:t>ha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s</a:t>
            </a:r>
            <a:r>
              <a:rPr sz="3200" spc="-4" dirty="0" smtClean="0">
                <a:latin typeface="Times New Roman"/>
                <a:cs typeface="Times New Roman"/>
              </a:rPr>
              <a:t>p</a:t>
            </a:r>
            <a:r>
              <a:rPr sz="3200" spc="0" dirty="0" smtClean="0">
                <a:latin typeface="Times New Roman"/>
                <a:cs typeface="Times New Roman"/>
              </a:rPr>
              <a:t>aldo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de </a:t>
            </a:r>
            <a:r>
              <a:rPr sz="3200" spc="0" dirty="0" smtClean="0">
                <a:latin typeface="Times New Roman"/>
                <a:cs typeface="Times New Roman"/>
              </a:rPr>
              <a:t>las </a:t>
            </a:r>
            <a:r>
              <a:rPr sz="3200" spc="4" dirty="0" smtClean="0">
                <a:latin typeface="Times New Roman"/>
                <a:cs typeface="Times New Roman"/>
              </a:rPr>
              <a:t>con</a:t>
            </a:r>
            <a:r>
              <a:rPr sz="3200" spc="0" dirty="0" smtClean="0">
                <a:latin typeface="Times New Roman"/>
                <a:cs typeface="Times New Roman"/>
              </a:rPr>
              <a:t>figuraci</a:t>
            </a:r>
            <a:r>
              <a:rPr sz="3200" spc="-19" dirty="0" smtClean="0">
                <a:latin typeface="Times New Roman"/>
                <a:cs typeface="Times New Roman"/>
              </a:rPr>
              <a:t>o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1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s)</a:t>
            </a:r>
            <a:endParaRPr sz="3200">
              <a:latin typeface="Times New Roman"/>
              <a:cs typeface="Times New Roman"/>
            </a:endParaRPr>
          </a:p>
          <a:p>
            <a:pPr marL="12700" marR="57398">
              <a:lnSpc>
                <a:spcPct val="95825"/>
              </a:lnSpc>
              <a:spcBef>
                <a:spcPts val="796"/>
              </a:spcBef>
            </a:pPr>
            <a:r>
              <a:rPr sz="3200" spc="0" dirty="0" smtClean="0">
                <a:latin typeface="Times New Roman"/>
                <a:cs typeface="Times New Roman"/>
              </a:rPr>
              <a:t>Man</a:t>
            </a:r>
            <a:r>
              <a:rPr sz="3200" spc="4" dirty="0" smtClean="0">
                <a:latin typeface="Times New Roman"/>
                <a:cs typeface="Times New Roman"/>
              </a:rPr>
              <a:t>t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ne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4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n 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nv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nt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o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bi</a:t>
            </a:r>
            <a:r>
              <a:rPr sz="3200" spc="-14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n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 r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3087878"/>
            <a:ext cx="228853" cy="1022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95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5552" y="3677666"/>
            <a:ext cx="4822574" cy="91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Regist</a:t>
            </a:r>
            <a:r>
              <a:rPr sz="3200" spc="-14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ar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as ve</a:t>
            </a:r>
            <a:r>
              <a:rPr sz="3200" spc="-14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sion</a:t>
            </a:r>
            <a:r>
              <a:rPr sz="3200" spc="1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de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los</a:t>
            </a:r>
            <a:endParaRPr sz="3200">
              <a:latin typeface="Times New Roman"/>
              <a:cs typeface="Times New Roman"/>
            </a:endParaRPr>
          </a:p>
          <a:p>
            <a:pPr marL="12700" marR="61036">
              <a:lnSpc>
                <a:spcPct val="95825"/>
              </a:lnSpc>
            </a:pPr>
            <a:r>
              <a:rPr sz="3200" spc="4" dirty="0" smtClean="0">
                <a:latin typeface="Times New Roman"/>
                <a:cs typeface="Times New Roman"/>
              </a:rPr>
              <a:t>ope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ción</a:t>
            </a:r>
            <a:r>
              <a:rPr sz="3200" spc="-2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 las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ap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ic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14" dirty="0" smtClean="0">
                <a:latin typeface="Times New Roman"/>
                <a:cs typeface="Times New Roman"/>
              </a:rPr>
              <a:t>c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on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33418" y="3677666"/>
            <a:ext cx="146406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4" dirty="0" smtClean="0">
                <a:latin typeface="Times New Roman"/>
                <a:cs typeface="Times New Roman"/>
              </a:rPr>
              <a:t>s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stemas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12772" y="3677666"/>
            <a:ext cx="46892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-1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71535" y="6485735"/>
            <a:ext cx="478028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8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58" y="4608800"/>
            <a:ext cx="4405191" cy="161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5292" y="543333"/>
            <a:ext cx="7982452" cy="62726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79041" marR="57398">
              <a:lnSpc>
                <a:spcPts val="4595"/>
              </a:lnSpc>
              <a:spcBef>
                <a:spcPts val="229"/>
              </a:spcBef>
            </a:pP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Gesti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ó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de </a:t>
            </a:r>
            <a:r>
              <a:rPr sz="4400" spc="-14" dirty="0" smtClean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4400" spc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eguridad</a:t>
            </a:r>
            <a:endParaRPr sz="44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21843" marR="539571" algn="just">
              <a:lnSpc>
                <a:spcPct val="95825"/>
              </a:lnSpc>
              <a:spcBef>
                <a:spcPts val="2706"/>
              </a:spcBef>
            </a:pPr>
            <a:r>
              <a:rPr sz="3200" spc="0" dirty="0" smtClean="0">
                <a:latin typeface="Times New Roman"/>
                <a:cs typeface="Times New Roman"/>
              </a:rPr>
              <a:t>Man</a:t>
            </a:r>
            <a:r>
              <a:rPr sz="3200" spc="4" dirty="0" smtClean="0">
                <a:latin typeface="Times New Roman"/>
                <a:cs typeface="Times New Roman"/>
              </a:rPr>
              <a:t>t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ne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 dis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0" dirty="0" smtClean="0">
                <a:latin typeface="Times New Roman"/>
                <a:cs typeface="Times New Roman"/>
              </a:rPr>
              <a:t>rib</a:t>
            </a:r>
            <a:r>
              <a:rPr sz="3200" spc="4" dirty="0" smtClean="0">
                <a:latin typeface="Times New Roman"/>
                <a:cs typeface="Times New Roman"/>
              </a:rPr>
              <a:t>u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la </a:t>
            </a:r>
            <a:r>
              <a:rPr sz="3200" spc="-19" dirty="0" smtClean="0">
                <a:latin typeface="Times New Roman"/>
                <a:cs typeface="Times New Roman"/>
              </a:rPr>
              <a:t>i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0" dirty="0" smtClean="0">
                <a:latin typeface="Times New Roman"/>
                <a:cs typeface="Times New Roman"/>
              </a:rPr>
              <a:t>f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9" dirty="0" smtClean="0">
                <a:latin typeface="Times New Roman"/>
                <a:cs typeface="Times New Roman"/>
              </a:rPr>
              <a:t>m</a:t>
            </a:r>
            <a:r>
              <a:rPr sz="3200" spc="0" dirty="0" smtClean="0">
                <a:latin typeface="Times New Roman"/>
                <a:cs typeface="Times New Roman"/>
              </a:rPr>
              <a:t>ac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ón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ogin</a:t>
            </a:r>
            <a:endParaRPr sz="3200" dirty="0">
              <a:latin typeface="Times New Roman"/>
              <a:cs typeface="Times New Roman"/>
            </a:endParaRPr>
          </a:p>
          <a:p>
            <a:pPr marL="23367" marR="3758110" algn="just">
              <a:lnSpc>
                <a:spcPct val="95825"/>
              </a:lnSpc>
              <a:spcBef>
                <a:spcPts val="150"/>
              </a:spcBef>
            </a:pPr>
            <a:r>
              <a:rPr sz="3200" spc="0" dirty="0" smtClean="0">
                <a:latin typeface="Times New Roman"/>
                <a:cs typeface="Times New Roman"/>
              </a:rPr>
              <a:t>(</a:t>
            </a:r>
            <a:r>
              <a:rPr sz="3200" i="1" spc="4" dirty="0" smtClean="0">
                <a:latin typeface="Times New Roman"/>
                <a:cs typeface="Times New Roman"/>
              </a:rPr>
              <a:t>u</a:t>
            </a:r>
            <a:r>
              <a:rPr sz="3200" i="1" spc="-9" dirty="0" smtClean="0">
                <a:latin typeface="Times New Roman"/>
                <a:cs typeface="Times New Roman"/>
              </a:rPr>
              <a:t>s</a:t>
            </a:r>
            <a:r>
              <a:rPr sz="3200" i="1" spc="14" dirty="0" smtClean="0">
                <a:latin typeface="Times New Roman"/>
                <a:cs typeface="Times New Roman"/>
              </a:rPr>
              <a:t>e</a:t>
            </a:r>
            <a:r>
              <a:rPr sz="3200" i="1" spc="-9" dirty="0" smtClean="0">
                <a:latin typeface="Times New Roman"/>
                <a:cs typeface="Times New Roman"/>
              </a:rPr>
              <a:t>r</a:t>
            </a:r>
            <a:r>
              <a:rPr sz="3200" i="1" spc="-4" dirty="0" smtClean="0">
                <a:latin typeface="Times New Roman"/>
                <a:cs typeface="Times New Roman"/>
              </a:rPr>
              <a:t>n</a:t>
            </a:r>
            <a:r>
              <a:rPr sz="3200" i="1" spc="19" dirty="0" smtClean="0">
                <a:latin typeface="Times New Roman"/>
                <a:cs typeface="Times New Roman"/>
              </a:rPr>
              <a:t>a</a:t>
            </a:r>
            <a:r>
              <a:rPr sz="3200" i="1" spc="0" dirty="0" smtClean="0">
                <a:latin typeface="Times New Roman"/>
                <a:cs typeface="Times New Roman"/>
              </a:rPr>
              <a:t>mes</a:t>
            </a:r>
            <a:r>
              <a:rPr sz="3200" i="1" spc="-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 </a:t>
            </a:r>
            <a:r>
              <a:rPr sz="3200" i="1" spc="4" dirty="0" smtClean="0">
                <a:latin typeface="Times New Roman"/>
                <a:cs typeface="Times New Roman"/>
              </a:rPr>
              <a:t>pa</a:t>
            </a:r>
            <a:r>
              <a:rPr sz="3200" i="1" spc="0" dirty="0" smtClean="0">
                <a:latin typeface="Times New Roman"/>
                <a:cs typeface="Times New Roman"/>
              </a:rPr>
              <a:t>ss</a:t>
            </a:r>
            <a:r>
              <a:rPr sz="3200" i="1" spc="-9" dirty="0" smtClean="0">
                <a:latin typeface="Times New Roman"/>
                <a:cs typeface="Times New Roman"/>
              </a:rPr>
              <a:t>w</a:t>
            </a:r>
            <a:r>
              <a:rPr sz="3200" i="1" spc="4" dirty="0" smtClean="0">
                <a:latin typeface="Times New Roman"/>
                <a:cs typeface="Times New Roman"/>
              </a:rPr>
              <a:t>ord</a:t>
            </a:r>
            <a:r>
              <a:rPr sz="3200" i="1" spc="14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)</a:t>
            </a:r>
            <a:endParaRPr sz="3200" dirty="0">
              <a:latin typeface="Times New Roman"/>
              <a:cs typeface="Times New Roman"/>
            </a:endParaRPr>
          </a:p>
          <a:p>
            <a:pPr marL="23367" marR="850646" indent="-10667">
              <a:lnSpc>
                <a:spcPct val="99754"/>
              </a:lnSpc>
              <a:spcBef>
                <a:spcPts val="964"/>
              </a:spcBef>
            </a:pPr>
            <a:r>
              <a:rPr sz="3200" spc="4" dirty="0" smtClean="0">
                <a:latin typeface="Times New Roman"/>
                <a:cs typeface="Times New Roman"/>
              </a:rPr>
              <a:t>G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r,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distrib</a:t>
            </a:r>
            <a:r>
              <a:rPr sz="3200" spc="19" dirty="0" smtClean="0">
                <a:latin typeface="Times New Roman"/>
                <a:cs typeface="Times New Roman"/>
              </a:rPr>
              <a:t>u</a:t>
            </a:r>
            <a:r>
              <a:rPr sz="3200" spc="-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5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 alm</a:t>
            </a:r>
            <a:r>
              <a:rPr sz="3200" spc="-14" dirty="0" smtClean="0">
                <a:latin typeface="Times New Roman"/>
                <a:cs typeface="Times New Roman"/>
              </a:rPr>
              <a:t>a</a:t>
            </a:r>
            <a:r>
              <a:rPr sz="3200" spc="14" dirty="0" smtClean="0">
                <a:latin typeface="Times New Roman"/>
                <a:cs typeface="Times New Roman"/>
              </a:rPr>
              <a:t>c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19" dirty="0" smtClean="0">
                <a:latin typeface="Times New Roman"/>
                <a:cs typeface="Times New Roman"/>
              </a:rPr>
              <a:t>n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9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as </a:t>
            </a:r>
            <a:r>
              <a:rPr sz="3200" spc="14" dirty="0" smtClean="0">
                <a:latin typeface="Times New Roman"/>
                <a:cs typeface="Times New Roman"/>
              </a:rPr>
              <a:t>c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av</a:t>
            </a:r>
            <a:r>
              <a:rPr sz="3200" spc="1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 </a:t>
            </a:r>
            <a:r>
              <a:rPr sz="3200" spc="9" dirty="0" smtClean="0">
                <a:latin typeface="Times New Roman"/>
                <a:cs typeface="Times New Roman"/>
              </a:rPr>
              <a:t>c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rtif</a:t>
            </a:r>
            <a:r>
              <a:rPr sz="3200" spc="-19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c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 encr</a:t>
            </a:r>
            <a:r>
              <a:rPr sz="3200" spc="-9" dirty="0" smtClean="0">
                <a:latin typeface="Times New Roman"/>
                <a:cs typeface="Times New Roman"/>
              </a:rPr>
              <a:t>i</a:t>
            </a:r>
            <a:r>
              <a:rPr sz="3200" spc="19" dirty="0" smtClean="0">
                <a:latin typeface="Times New Roman"/>
                <a:cs typeface="Times New Roman"/>
              </a:rPr>
              <a:t>p</a:t>
            </a:r>
            <a:r>
              <a:rPr sz="3200" spc="0" dirty="0" smtClean="0">
                <a:latin typeface="Times New Roman"/>
                <a:cs typeface="Times New Roman"/>
              </a:rPr>
              <a:t>tam</a:t>
            </a:r>
            <a:r>
              <a:rPr sz="3200" spc="-19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ento</a:t>
            </a:r>
            <a:r>
              <a:rPr sz="3200" spc="-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 a</a:t>
            </a:r>
            <a:r>
              <a:rPr sz="3200" spc="-14" dirty="0" smtClean="0">
                <a:latin typeface="Times New Roman"/>
                <a:cs typeface="Times New Roman"/>
              </a:rPr>
              <a:t>c</a:t>
            </a:r>
            <a:r>
              <a:rPr sz="3200" spc="14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eso</a:t>
            </a:r>
            <a:endParaRPr sz="3200" dirty="0">
              <a:latin typeface="Times New Roman"/>
              <a:cs typeface="Times New Roman"/>
            </a:endParaRPr>
          </a:p>
          <a:p>
            <a:pPr marL="23367" indent="-10667" algn="just">
              <a:lnSpc>
                <a:spcPct val="99849"/>
              </a:lnSpc>
              <a:spcBef>
                <a:spcPts val="819"/>
              </a:spcBef>
            </a:pP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14" dirty="0" smtClean="0">
                <a:latin typeface="Times New Roman"/>
                <a:cs typeface="Times New Roman"/>
              </a:rPr>
              <a:t>a</a:t>
            </a:r>
            <a:r>
              <a:rPr sz="3200" spc="-4" dirty="0" smtClean="0">
                <a:latin typeface="Times New Roman"/>
                <a:cs typeface="Times New Roman"/>
              </a:rPr>
              <a:t>li</a:t>
            </a:r>
            <a:r>
              <a:rPr sz="3200" spc="0" dirty="0" smtClean="0">
                <a:latin typeface="Times New Roman"/>
                <a:cs typeface="Times New Roman"/>
              </a:rPr>
              <a:t>zar las</a:t>
            </a:r>
            <a:r>
              <a:rPr sz="3200" spc="44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con</a:t>
            </a:r>
            <a:r>
              <a:rPr sz="3200" spc="0" dirty="0" smtClean="0">
                <a:latin typeface="Times New Roman"/>
                <a:cs typeface="Times New Roman"/>
              </a:rPr>
              <a:t>fi</a:t>
            </a:r>
            <a:r>
              <a:rPr sz="3200" spc="4" dirty="0" smtClean="0">
                <a:latin typeface="Times New Roman"/>
                <a:cs typeface="Times New Roman"/>
              </a:rPr>
              <a:t>gu</a:t>
            </a:r>
            <a:r>
              <a:rPr sz="3200" spc="-25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ac</a:t>
            </a:r>
            <a:r>
              <a:rPr sz="3200" spc="-4" dirty="0" smtClean="0">
                <a:latin typeface="Times New Roman"/>
                <a:cs typeface="Times New Roman"/>
              </a:rPr>
              <a:t>io</a:t>
            </a:r>
            <a:r>
              <a:rPr sz="3200" spc="-19" dirty="0" smtClean="0">
                <a:latin typeface="Times New Roman"/>
                <a:cs typeface="Times New Roman"/>
              </a:rPr>
              <a:t>n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14" dirty="0" smtClean="0">
                <a:latin typeface="Times New Roman"/>
                <a:cs typeface="Times New Roman"/>
              </a:rPr>
              <a:t> </a:t>
            </a:r>
            <a:r>
              <a:rPr sz="3200" spc="-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54" dirty="0" smtClean="0">
                <a:latin typeface="Times New Roman"/>
                <a:cs typeface="Times New Roman"/>
              </a:rPr>
              <a:t> </a:t>
            </a:r>
            <a:r>
              <a:rPr sz="3200" spc="-14" dirty="0" smtClean="0">
                <a:latin typeface="Times New Roman"/>
                <a:cs typeface="Times New Roman"/>
              </a:rPr>
              <a:t>l</a:t>
            </a:r>
            <a:r>
              <a:rPr sz="3200" spc="0" dirty="0" smtClean="0">
                <a:latin typeface="Times New Roman"/>
                <a:cs typeface="Times New Roman"/>
              </a:rPr>
              <a:t>os</a:t>
            </a:r>
            <a:r>
              <a:rPr sz="3200" spc="29" dirty="0" smtClean="0">
                <a:latin typeface="Times New Roman"/>
                <a:cs typeface="Times New Roman"/>
              </a:rPr>
              <a:t> 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n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ut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do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es, suic</a:t>
            </a:r>
            <a:r>
              <a:rPr sz="3200" spc="4" dirty="0" smtClean="0">
                <a:latin typeface="Times New Roman"/>
                <a:cs typeface="Times New Roman"/>
              </a:rPr>
              <a:t>he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2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</a:t>
            </a:r>
            <a:r>
              <a:rPr sz="3200" spc="23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servid</a:t>
            </a:r>
            <a:r>
              <a:rPr sz="3200" spc="19" dirty="0" smtClean="0">
                <a:latin typeface="Times New Roman"/>
                <a:cs typeface="Times New Roman"/>
              </a:rPr>
              <a:t>o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es,</a:t>
            </a:r>
            <a:r>
              <a:rPr sz="3200" spc="20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para</a:t>
            </a:r>
            <a:r>
              <a:rPr sz="3200" spc="239" dirty="0" smtClean="0">
                <a:latin typeface="Times New Roman"/>
                <a:cs typeface="Times New Roman"/>
              </a:rPr>
              <a:t> 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v</a:t>
            </a:r>
            <a:r>
              <a:rPr sz="3200" spc="0" dirty="0" smtClean="0">
                <a:latin typeface="Times New Roman"/>
                <a:cs typeface="Times New Roman"/>
              </a:rPr>
              <a:t>i</a:t>
            </a:r>
            <a:r>
              <a:rPr sz="3200" spc="-14" dirty="0" smtClean="0">
                <a:latin typeface="Times New Roman"/>
                <a:cs typeface="Times New Roman"/>
              </a:rPr>
              <a:t>s</a:t>
            </a:r>
            <a:r>
              <a:rPr sz="3200" spc="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21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la</a:t>
            </a:r>
            <a:r>
              <a:rPr sz="3200" spc="22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adec</a:t>
            </a:r>
            <a:r>
              <a:rPr sz="3200" spc="9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ac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-4" dirty="0" smtClean="0">
                <a:latin typeface="Times New Roman"/>
                <a:cs typeface="Times New Roman"/>
              </a:rPr>
              <a:t>ó</a:t>
            </a:r>
            <a:r>
              <a:rPr sz="3200" spc="0" dirty="0" smtClean="0">
                <a:latin typeface="Times New Roman"/>
                <a:cs typeface="Times New Roman"/>
              </a:rPr>
              <a:t>n a las </a:t>
            </a:r>
            <a:r>
              <a:rPr sz="3200" spc="-4" dirty="0" smtClean="0">
                <a:latin typeface="Times New Roman"/>
                <a:cs typeface="Times New Roman"/>
              </a:rPr>
              <a:t>p</a:t>
            </a:r>
            <a:r>
              <a:rPr sz="3200" spc="0" dirty="0" smtClean="0">
                <a:latin typeface="Times New Roman"/>
                <a:cs typeface="Times New Roman"/>
              </a:rPr>
              <a:t>ol</a:t>
            </a:r>
            <a:r>
              <a:rPr sz="3200" spc="-14" dirty="0" smtClean="0">
                <a:latin typeface="Times New Roman"/>
                <a:cs typeface="Times New Roman"/>
              </a:rPr>
              <a:t>í</a:t>
            </a:r>
            <a:r>
              <a:rPr sz="3200" spc="0" dirty="0" smtClean="0">
                <a:latin typeface="Times New Roman"/>
                <a:cs typeface="Times New Roman"/>
              </a:rPr>
              <a:t>ticas</a:t>
            </a:r>
            <a:r>
              <a:rPr sz="3200" spc="-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 p</a:t>
            </a:r>
            <a:r>
              <a:rPr sz="3200" spc="-9" dirty="0" smtClean="0">
                <a:latin typeface="Times New Roman"/>
                <a:cs typeface="Times New Roman"/>
              </a:rPr>
              <a:t>r</a:t>
            </a:r>
            <a:r>
              <a:rPr sz="3200" spc="4" dirty="0" smtClean="0">
                <a:latin typeface="Times New Roman"/>
                <a:cs typeface="Times New Roman"/>
              </a:rPr>
              <a:t>oc</a:t>
            </a:r>
            <a:r>
              <a:rPr sz="3200" spc="-4" dirty="0" smtClean="0">
                <a:latin typeface="Times New Roman"/>
                <a:cs typeface="Times New Roman"/>
              </a:rPr>
              <a:t>e</a:t>
            </a:r>
            <a:r>
              <a:rPr sz="3200" spc="0" dirty="0" smtClean="0">
                <a:latin typeface="Times New Roman"/>
                <a:cs typeface="Times New Roman"/>
              </a:rPr>
              <a:t>dimi</a:t>
            </a:r>
            <a:r>
              <a:rPr sz="3200" spc="-14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n</a:t>
            </a:r>
            <a:r>
              <a:rPr sz="3200" spc="-14" dirty="0" smtClean="0">
                <a:latin typeface="Times New Roman"/>
                <a:cs typeface="Times New Roman"/>
              </a:rPr>
              <a:t>t</a:t>
            </a:r>
            <a:r>
              <a:rPr sz="3200" spc="-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 </a:t>
            </a:r>
            <a:r>
              <a:rPr sz="3200" spc="-9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eg</a:t>
            </a:r>
            <a:r>
              <a:rPr sz="3200" spc="4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ri</a:t>
            </a:r>
            <a:r>
              <a:rPr sz="3200" spc="4" dirty="0" smtClean="0">
                <a:latin typeface="Times New Roman"/>
                <a:cs typeface="Times New Roman"/>
              </a:rPr>
              <a:t>d</a:t>
            </a:r>
            <a:r>
              <a:rPr sz="3200" spc="-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d</a:t>
            </a:r>
            <a:endParaRPr sz="3200" dirty="0">
              <a:latin typeface="Times New Roman"/>
              <a:cs typeface="Times New Roman"/>
            </a:endParaRPr>
          </a:p>
          <a:p>
            <a:pPr marL="23367" marR="282910" indent="-1523">
              <a:lnSpc>
                <a:spcPct val="100041"/>
              </a:lnSpc>
              <a:spcBef>
                <a:spcPts val="815"/>
              </a:spcBef>
            </a:pP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9" dirty="0" smtClean="0">
                <a:latin typeface="Times New Roman"/>
                <a:cs typeface="Times New Roman"/>
              </a:rPr>
              <a:t>e</a:t>
            </a:r>
            <a:r>
              <a:rPr sz="3200" spc="4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ol</a:t>
            </a:r>
            <a:r>
              <a:rPr sz="3200" spc="-14" dirty="0" smtClean="0">
                <a:latin typeface="Times New Roman"/>
                <a:cs typeface="Times New Roman"/>
              </a:rPr>
              <a:t>e</a:t>
            </a:r>
            <a:r>
              <a:rPr sz="3200" spc="14" dirty="0" smtClean="0">
                <a:latin typeface="Times New Roman"/>
                <a:cs typeface="Times New Roman"/>
              </a:rPr>
              <a:t>c</a:t>
            </a:r>
            <a:r>
              <a:rPr sz="3200" spc="0" dirty="0" smtClean="0">
                <a:latin typeface="Times New Roman"/>
                <a:cs typeface="Times New Roman"/>
              </a:rPr>
              <a:t>tar,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al</a:t>
            </a:r>
            <a:r>
              <a:rPr sz="3200" spc="-4" dirty="0" smtClean="0">
                <a:latin typeface="Times New Roman"/>
                <a:cs typeface="Times New Roman"/>
              </a:rPr>
              <a:t>m</a:t>
            </a:r>
            <a:r>
              <a:rPr sz="3200" spc="14" dirty="0" smtClean="0">
                <a:latin typeface="Times New Roman"/>
                <a:cs typeface="Times New Roman"/>
              </a:rPr>
              <a:t>a</a:t>
            </a:r>
            <a:r>
              <a:rPr sz="3200" spc="-4" dirty="0" smtClean="0">
                <a:latin typeface="Times New Roman"/>
                <a:cs typeface="Times New Roman"/>
              </a:rPr>
              <a:t>c</a:t>
            </a:r>
            <a:r>
              <a:rPr sz="3200" spc="4" dirty="0" smtClean="0">
                <a:latin typeface="Times New Roman"/>
                <a:cs typeface="Times New Roman"/>
              </a:rPr>
              <a:t>e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1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39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y e</a:t>
            </a:r>
            <a:r>
              <a:rPr sz="3200" spc="-4" dirty="0" smtClean="0">
                <a:latin typeface="Times New Roman"/>
                <a:cs typeface="Times New Roman"/>
              </a:rPr>
              <a:t>x</a:t>
            </a:r>
            <a:r>
              <a:rPr sz="3200" spc="4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mi</a:t>
            </a:r>
            <a:r>
              <a:rPr sz="3200" spc="-4" dirty="0" smtClean="0">
                <a:latin typeface="Times New Roman"/>
                <a:cs typeface="Times New Roman"/>
              </a:rPr>
              <a:t>n</a:t>
            </a:r>
            <a:r>
              <a:rPr sz="3200" spc="19" dirty="0" smtClean="0">
                <a:latin typeface="Times New Roman"/>
                <a:cs typeface="Times New Roman"/>
              </a:rPr>
              <a:t>a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4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los </a:t>
            </a:r>
            <a:r>
              <a:rPr sz="3200" spc="-14" dirty="0" smtClean="0">
                <a:latin typeface="Times New Roman"/>
                <a:cs typeface="Times New Roman"/>
              </a:rPr>
              <a:t>r</a:t>
            </a:r>
            <a:r>
              <a:rPr sz="3200" spc="0" dirty="0" smtClean="0">
                <a:latin typeface="Times New Roman"/>
                <a:cs typeface="Times New Roman"/>
              </a:rPr>
              <a:t>e</a:t>
            </a:r>
            <a:r>
              <a:rPr sz="3200" spc="9" dirty="0" smtClean="0">
                <a:latin typeface="Times New Roman"/>
                <a:cs typeface="Times New Roman"/>
              </a:rPr>
              <a:t>g</a:t>
            </a:r>
            <a:r>
              <a:rPr sz="3200" spc="0" dirty="0" smtClean="0">
                <a:latin typeface="Times New Roman"/>
                <a:cs typeface="Times New Roman"/>
              </a:rPr>
              <a:t>i</a:t>
            </a:r>
            <a:r>
              <a:rPr sz="3200" spc="-14" dirty="0" smtClean="0">
                <a:latin typeface="Times New Roman"/>
                <a:cs typeface="Times New Roman"/>
              </a:rPr>
              <a:t>s</a:t>
            </a:r>
            <a:r>
              <a:rPr sz="3200" spc="0" dirty="0" smtClean="0">
                <a:latin typeface="Times New Roman"/>
                <a:cs typeface="Times New Roman"/>
              </a:rPr>
              <a:t>t</a:t>
            </a:r>
            <a:r>
              <a:rPr sz="3200" spc="4" dirty="0" smtClean="0">
                <a:latin typeface="Times New Roman"/>
                <a:cs typeface="Times New Roman"/>
              </a:rPr>
              <a:t>r</a:t>
            </a:r>
            <a:r>
              <a:rPr sz="3200" spc="19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s de a</a:t>
            </a:r>
            <a:r>
              <a:rPr sz="3200" spc="-9" dirty="0" smtClean="0">
                <a:latin typeface="Times New Roman"/>
                <a:cs typeface="Times New Roman"/>
              </a:rPr>
              <a:t>u</a:t>
            </a:r>
            <a:r>
              <a:rPr sz="3200" spc="19" dirty="0" smtClean="0">
                <a:latin typeface="Times New Roman"/>
                <a:cs typeface="Times New Roman"/>
              </a:rPr>
              <a:t>d</a:t>
            </a:r>
            <a:r>
              <a:rPr sz="3200" spc="0" dirty="0" smtClean="0">
                <a:latin typeface="Times New Roman"/>
                <a:cs typeface="Times New Roman"/>
              </a:rPr>
              <a:t>it</a:t>
            </a:r>
            <a:r>
              <a:rPr sz="3200" spc="-14" dirty="0" smtClean="0">
                <a:latin typeface="Times New Roman"/>
                <a:cs typeface="Times New Roman"/>
              </a:rPr>
              <a:t>o</a:t>
            </a:r>
            <a:r>
              <a:rPr sz="3200" spc="0" dirty="0" smtClean="0">
                <a:latin typeface="Times New Roman"/>
                <a:cs typeface="Times New Roman"/>
              </a:rPr>
              <a:t>ría</a:t>
            </a:r>
            <a:r>
              <a:rPr sz="3200" spc="-34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Times New Roman"/>
                <a:cs typeface="Times New Roman"/>
              </a:rPr>
              <a:t>de s</a:t>
            </a:r>
            <a:r>
              <a:rPr sz="3200" spc="-14" dirty="0" smtClean="0">
                <a:latin typeface="Times New Roman"/>
                <a:cs typeface="Times New Roman"/>
              </a:rPr>
              <a:t>e</a:t>
            </a:r>
            <a:r>
              <a:rPr sz="3200" spc="-4" dirty="0" smtClean="0">
                <a:latin typeface="Times New Roman"/>
                <a:cs typeface="Times New Roman"/>
              </a:rPr>
              <a:t>g</a:t>
            </a:r>
            <a:r>
              <a:rPr sz="3200" spc="19" dirty="0" smtClean="0">
                <a:latin typeface="Times New Roman"/>
                <a:cs typeface="Times New Roman"/>
              </a:rPr>
              <a:t>u</a:t>
            </a:r>
            <a:r>
              <a:rPr sz="3200" spc="0" dirty="0" smtClean="0">
                <a:latin typeface="Times New Roman"/>
                <a:cs typeface="Times New Roman"/>
              </a:rPr>
              <a:t>r</a:t>
            </a:r>
            <a:r>
              <a:rPr sz="3200" spc="-14" dirty="0" smtClean="0">
                <a:latin typeface="Times New Roman"/>
                <a:cs typeface="Times New Roman"/>
              </a:rPr>
              <a:t>i</a:t>
            </a:r>
            <a:r>
              <a:rPr sz="3200" spc="0" dirty="0" smtClean="0">
                <a:latin typeface="Times New Roman"/>
                <a:cs typeface="Times New Roman"/>
              </a:rPr>
              <a:t>dad</a:t>
            </a:r>
            <a:endParaRPr sz="3200" dirty="0">
              <a:latin typeface="Times New Roman"/>
              <a:cs typeface="Times New Roman"/>
            </a:endParaRPr>
          </a:p>
          <a:p>
            <a:pPr marR="276600" algn="r">
              <a:lnSpc>
                <a:spcPct val="95825"/>
              </a:lnSpc>
              <a:spcBef>
                <a:spcPts val="2107"/>
              </a:spcBef>
            </a:pPr>
            <a:r>
              <a:rPr sz="2400" spc="0" dirty="0" smtClean="0">
                <a:latin typeface="Times New Roman"/>
                <a:cs typeface="Times New Roman"/>
              </a:rPr>
              <a:t>9</a:t>
            </a:r>
            <a:r>
              <a:rPr sz="2400" spc="4" dirty="0" smtClean="0">
                <a:latin typeface="Times New Roman"/>
                <a:cs typeface="Times New Roman"/>
              </a:rPr>
              <a:t>-</a:t>
            </a:r>
            <a:r>
              <a:rPr sz="2400" spc="0" dirty="0" smtClean="0">
                <a:latin typeface="Times New Roman"/>
                <a:cs typeface="Times New Roman"/>
              </a:rPr>
              <a:t>9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728" y="1539217"/>
            <a:ext cx="2288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728" y="2615542"/>
            <a:ext cx="22885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728" y="3691740"/>
            <a:ext cx="22885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3728" y="5255695"/>
            <a:ext cx="22885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spc="0" dirty="0" smtClean="0">
                <a:latin typeface="Times New Roman"/>
                <a:cs typeface="Times New Roman"/>
              </a:rPr>
              <a:t>•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n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</TotalTime>
  <Words>1042</Words>
  <Application>Microsoft Office PowerPoint</Application>
  <PresentationFormat>Presentación en pantalla (4:3)</PresentationFormat>
  <Paragraphs>253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Origen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Jairo Hernández G.</cp:lastModifiedBy>
  <cp:revision>5</cp:revision>
  <dcterms:modified xsi:type="dcterms:W3CDTF">2020-07-21T22:41:34Z</dcterms:modified>
</cp:coreProperties>
</file>