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1" r:id="rId2"/>
    <p:sldId id="2564" r:id="rId3"/>
    <p:sldId id="2565" r:id="rId4"/>
    <p:sldId id="2584" r:id="rId5"/>
    <p:sldId id="2566" r:id="rId6"/>
    <p:sldId id="2581" r:id="rId7"/>
    <p:sldId id="2582" r:id="rId8"/>
    <p:sldId id="2583" r:id="rId9"/>
    <p:sldId id="2567" r:id="rId10"/>
    <p:sldId id="2568" r:id="rId11"/>
    <p:sldId id="2569" r:id="rId12"/>
    <p:sldId id="2570" r:id="rId13"/>
    <p:sldId id="2571" r:id="rId14"/>
    <p:sldId id="2572" r:id="rId15"/>
    <p:sldId id="2573" r:id="rId16"/>
    <p:sldId id="2574" r:id="rId17"/>
    <p:sldId id="2575" r:id="rId18"/>
    <p:sldId id="2580" r:id="rId19"/>
    <p:sldId id="2576" r:id="rId20"/>
    <p:sldId id="2579" r:id="rId21"/>
    <p:sldId id="2577" r:id="rId22"/>
    <p:sldId id="2563" r:id="rId23"/>
    <p:sldId id="25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ntexto y Entorno de Comunicación" id="{88AEBF51-AA13-415A-8851-79D7877F9961}">
          <p14:sldIdLst>
            <p14:sldId id="2561"/>
          </p14:sldIdLst>
        </p14:section>
        <p14:section name="Workshop Introduction" id="{D0174378-A9E7-40C0-9977-71109302F678}">
          <p14:sldIdLst/>
        </p14:section>
        <p14:section name="Key Definitions" id="{C8CFE8A1-24DC-4A92-B16E-19AD9FD8358C}">
          <p14:sldIdLst>
            <p14:sldId id="2564"/>
            <p14:sldId id="2565"/>
            <p14:sldId id="2584"/>
            <p14:sldId id="2566"/>
            <p14:sldId id="2581"/>
            <p14:sldId id="2582"/>
            <p14:sldId id="2583"/>
          </p14:sldIdLst>
        </p14:section>
        <p14:section name="Differences Between Context and Environment" id="{48675AFB-070F-4E23-8384-DD7163A15F79}">
          <p14:sldIdLst>
            <p14:sldId id="2567"/>
            <p14:sldId id="2568"/>
          </p14:sldIdLst>
        </p14:section>
        <p14:section name="Elements of the Communication Environment" id="{0BE9CD93-0F55-4EDE-AB31-2D7CB004E2AD}">
          <p14:sldIdLst>
            <p14:sldId id="2569"/>
            <p14:sldId id="2570"/>
            <p14:sldId id="2571"/>
            <p14:sldId id="2572"/>
            <p14:sldId id="2573"/>
            <p14:sldId id="2574"/>
          </p14:sldIdLst>
        </p14:section>
        <p14:section name="Intención Comunicativa" id="{6D5BBB94-A27F-46BD-80E6-92043ABE60E4}">
          <p14:sldIdLst>
            <p14:sldId id="2575"/>
            <p14:sldId id="2580"/>
            <p14:sldId id="2576"/>
          </p14:sldIdLst>
        </p14:section>
        <p14:section name="Guide for Observation" id="{33673567-F7F4-4478-88C3-6948F782D6D1}">
          <p14:sldIdLst>
            <p14:sldId id="2579"/>
            <p14:sldId id="2577"/>
            <p14:sldId id="2563"/>
            <p14:sldId id="257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BCCC5F-1E74-41D3-9F0D-DC081715DCCC}" v="19" dt="2025-09-03T22:46:28.0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16" d="100"/>
          <a:sy n="116" d="100"/>
        </p:scale>
        <p:origin x="86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diagrams/_rels/data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8.jpeg"/></Relationships>
</file>

<file path=ppt/diagrams/_rels/data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image" Target="../media/image26.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8.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image" Target="../media/image26.jpe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BE971B-ABCE-45AA-ACC5-BBFA7AAD7971}" type="doc">
      <dgm:prSet loTypeId="urn:microsoft.com/office/officeart/2024/3/layout/verticalVisualTextBlock1" loCatId="Picture" qsTypeId="urn:microsoft.com/office/officeart/2005/8/quickstyle/simple4" qsCatId="simple" csTypeId="urn:microsoft.com/office/officeart/2005/8/colors/accent0_2" csCatId="mainScheme" phldr="1"/>
      <dgm:spPr/>
      <dgm:t>
        <a:bodyPr/>
        <a:lstStyle/>
        <a:p>
          <a:endParaRPr lang="en-US"/>
        </a:p>
      </dgm:t>
    </dgm:pt>
    <dgm:pt modelId="{7A4D2E60-7180-406A-ACC3-EE5A457333B6}">
      <dgm:prSet/>
      <dgm:spPr/>
      <dgm:t>
        <a:bodyPr/>
        <a:lstStyle/>
        <a:p>
          <a:pPr>
            <a:lnSpc>
              <a:spcPct val="100000"/>
            </a:lnSpc>
            <a:defRPr b="1"/>
          </a:pPr>
          <a:r>
            <a:rPr lang="en-US" dirty="0" err="1"/>
            <a:t>Recursos</a:t>
          </a:r>
          <a:r>
            <a:rPr lang="en-US" dirty="0"/>
            <a:t> </a:t>
          </a:r>
          <a:r>
            <a:rPr lang="en-US" dirty="0" err="1"/>
            <a:t>Tecnológicos</a:t>
          </a:r>
          <a:endParaRPr lang="en-US" dirty="0"/>
        </a:p>
      </dgm:t>
    </dgm:pt>
    <dgm:pt modelId="{1D543CBA-A9D3-4ADD-BA46-36888A8220B8}" type="parTrans" cxnId="{3ADECCF1-75AE-407D-A36A-74E2BA8D0F4B}">
      <dgm:prSet/>
      <dgm:spPr/>
      <dgm:t>
        <a:bodyPr/>
        <a:lstStyle/>
        <a:p>
          <a:endParaRPr lang="en-US"/>
        </a:p>
      </dgm:t>
    </dgm:pt>
    <dgm:pt modelId="{45AB6CEB-183B-49CF-BCC8-EAC72D10166C}" type="sibTrans" cxnId="{3ADECCF1-75AE-407D-A36A-74E2BA8D0F4B}">
      <dgm:prSet/>
      <dgm:spPr/>
      <dgm:t>
        <a:bodyPr/>
        <a:lstStyle/>
        <a:p>
          <a:pPr>
            <a:lnSpc>
              <a:spcPct val="100000"/>
            </a:lnSpc>
            <a:defRPr b="1"/>
          </a:pPr>
          <a:endParaRPr lang="en-US"/>
        </a:p>
      </dgm:t>
    </dgm:pt>
    <dgm:pt modelId="{E279489B-AB3D-4847-BF96-11B49BCB9D32}">
      <dgm:prSet custT="1"/>
      <dgm:spPr/>
      <dgm:t>
        <a:bodyPr/>
        <a:lstStyle/>
        <a:p>
          <a:pPr>
            <a:lnSpc>
              <a:spcPct val="100000"/>
            </a:lnSpc>
          </a:pPr>
          <a:r>
            <a:rPr lang="en-US" sz="1400" dirty="0"/>
            <a:t>Los </a:t>
          </a:r>
          <a:r>
            <a:rPr lang="en-US" sz="1400" dirty="0" err="1"/>
            <a:t>elementos</a:t>
          </a:r>
          <a:r>
            <a:rPr lang="en-US" sz="1400" dirty="0"/>
            <a:t> </a:t>
          </a:r>
          <a:r>
            <a:rPr lang="en-US" sz="1400" dirty="0" err="1"/>
            <a:t>tecnológicos</a:t>
          </a:r>
          <a:r>
            <a:rPr lang="en-US" sz="1400" dirty="0"/>
            <a:t> </a:t>
          </a:r>
          <a:r>
            <a:rPr lang="en-US" sz="1400" dirty="0" err="1"/>
            <a:t>incluyen</a:t>
          </a:r>
          <a:r>
            <a:rPr lang="en-US" sz="1400" dirty="0"/>
            <a:t> </a:t>
          </a:r>
          <a:r>
            <a:rPr lang="en-US" sz="1400" dirty="0" err="1"/>
            <a:t>pantallas</a:t>
          </a:r>
          <a:r>
            <a:rPr lang="en-US" sz="1400" dirty="0"/>
            <a:t>, </a:t>
          </a:r>
          <a:r>
            <a:rPr lang="en-US" sz="1400" dirty="0" err="1"/>
            <a:t>computadoras</a:t>
          </a:r>
          <a:r>
            <a:rPr lang="en-US" sz="1400" dirty="0"/>
            <a:t>, </a:t>
          </a:r>
          <a:r>
            <a:rPr lang="en-US" sz="1400" dirty="0" err="1"/>
            <a:t>proyectores</a:t>
          </a:r>
          <a:r>
            <a:rPr lang="en-US" sz="1400" dirty="0"/>
            <a:t>, </a:t>
          </a:r>
          <a:r>
            <a:rPr lang="en-US" sz="1400" dirty="0" err="1"/>
            <a:t>plataformas</a:t>
          </a:r>
          <a:r>
            <a:rPr lang="en-US" sz="1400" dirty="0"/>
            <a:t> </a:t>
          </a:r>
          <a:r>
            <a:rPr lang="en-US" sz="1400" dirty="0" err="1"/>
            <a:t>virtuales</a:t>
          </a:r>
          <a:r>
            <a:rPr lang="en-US" sz="1400" dirty="0"/>
            <a:t>, </a:t>
          </a:r>
          <a:r>
            <a:rPr lang="en-US" sz="1400" dirty="0" err="1"/>
            <a:t>micrófonos</a:t>
          </a:r>
          <a:r>
            <a:rPr lang="en-US" sz="1400" dirty="0"/>
            <a:t> y </a:t>
          </a:r>
          <a:r>
            <a:rPr lang="en-US" sz="1400" dirty="0" err="1"/>
            <a:t>conexión</a:t>
          </a:r>
          <a:r>
            <a:rPr lang="en-US" sz="1400" dirty="0"/>
            <a:t> a </a:t>
          </a:r>
          <a:r>
            <a:rPr lang="en-US" sz="1600" dirty="0"/>
            <a:t>Internet</a:t>
          </a:r>
          <a:r>
            <a:rPr lang="en-US" sz="1400" dirty="0"/>
            <a:t> que </a:t>
          </a:r>
          <a:r>
            <a:rPr lang="en-US" sz="1400" dirty="0" err="1"/>
            <a:t>respalda</a:t>
          </a:r>
          <a:r>
            <a:rPr lang="en-US" sz="1400" dirty="0"/>
            <a:t> la </a:t>
          </a:r>
          <a:r>
            <a:rPr lang="en-US" sz="1400" dirty="0" err="1"/>
            <a:t>comunicación</a:t>
          </a:r>
          <a:r>
            <a:rPr lang="en-US" sz="1400" dirty="0"/>
            <a:t>.</a:t>
          </a:r>
        </a:p>
      </dgm:t>
    </dgm:pt>
    <dgm:pt modelId="{EBFCEEE4-D29F-456B-B014-5A4DEC8B9AA2}" type="parTrans" cxnId="{8131E07D-E004-4CBA-8C5A-6634EA42BCF3}">
      <dgm:prSet/>
      <dgm:spPr/>
      <dgm:t>
        <a:bodyPr/>
        <a:lstStyle/>
        <a:p>
          <a:endParaRPr lang="en-US"/>
        </a:p>
      </dgm:t>
    </dgm:pt>
    <dgm:pt modelId="{A0E8A4F2-A5E2-4856-B4FE-20CB53B36F49}" type="sibTrans" cxnId="{8131E07D-E004-4CBA-8C5A-6634EA42BCF3}">
      <dgm:prSet/>
      <dgm:spPr/>
      <dgm:t>
        <a:bodyPr/>
        <a:lstStyle/>
        <a:p>
          <a:endParaRPr lang="en-US"/>
        </a:p>
      </dgm:t>
    </dgm:pt>
    <dgm:pt modelId="{EB838790-C240-41C4-9505-13B7F6E80462}">
      <dgm:prSet/>
      <dgm:spPr/>
      <dgm:t>
        <a:bodyPr/>
        <a:lstStyle/>
        <a:p>
          <a:pPr>
            <a:lnSpc>
              <a:spcPct val="100000"/>
            </a:lnSpc>
            <a:defRPr b="1"/>
          </a:pPr>
          <a:r>
            <a:rPr lang="en-US" dirty="0" err="1"/>
            <a:t>Comunicación</a:t>
          </a:r>
          <a:r>
            <a:rPr lang="en-US" dirty="0"/>
            <a:t> </a:t>
          </a:r>
          <a:r>
            <a:rPr lang="en-US" dirty="0" err="1"/>
            <a:t>mejorada</a:t>
          </a:r>
          <a:endParaRPr lang="en-US" dirty="0"/>
        </a:p>
      </dgm:t>
    </dgm:pt>
    <dgm:pt modelId="{CCA25CEA-A8D4-446D-A082-DABFD50CA298}" type="parTrans" cxnId="{5E8F001E-A00B-4AA4-B1C0-744052AA919E}">
      <dgm:prSet/>
      <dgm:spPr/>
      <dgm:t>
        <a:bodyPr/>
        <a:lstStyle/>
        <a:p>
          <a:endParaRPr lang="en-US"/>
        </a:p>
      </dgm:t>
    </dgm:pt>
    <dgm:pt modelId="{9829B4A0-8941-4C87-AE26-31CD934736F4}" type="sibTrans" cxnId="{5E8F001E-A00B-4AA4-B1C0-744052AA919E}">
      <dgm:prSet/>
      <dgm:spPr/>
      <dgm:t>
        <a:bodyPr/>
        <a:lstStyle/>
        <a:p>
          <a:pPr>
            <a:lnSpc>
              <a:spcPct val="100000"/>
            </a:lnSpc>
            <a:defRPr b="1"/>
          </a:pPr>
          <a:endParaRPr lang="en-US"/>
        </a:p>
      </dgm:t>
    </dgm:pt>
    <dgm:pt modelId="{80CA948A-C2F7-473D-89C9-C6D31856F845}">
      <dgm:prSet custT="1"/>
      <dgm:spPr/>
      <dgm:t>
        <a:bodyPr/>
        <a:lstStyle/>
        <a:p>
          <a:pPr>
            <a:lnSpc>
              <a:spcPct val="100000"/>
            </a:lnSpc>
          </a:pPr>
          <a:r>
            <a:rPr lang="en-US" sz="1600" dirty="0"/>
            <a:t>La </a:t>
          </a:r>
          <a:r>
            <a:rPr lang="en-US" sz="1600" dirty="0" err="1"/>
            <a:t>tecnología</a:t>
          </a:r>
          <a:r>
            <a:rPr lang="en-US" sz="1600" dirty="0"/>
            <a:t> </a:t>
          </a:r>
          <a:r>
            <a:rPr lang="en-US" sz="1600" dirty="0" err="1"/>
            <a:t>permite</a:t>
          </a:r>
          <a:r>
            <a:rPr lang="en-US" sz="1600" dirty="0"/>
            <a:t> </a:t>
          </a:r>
          <a:r>
            <a:rPr lang="en-US" sz="1600" dirty="0" err="1"/>
            <a:t>ampliar</a:t>
          </a:r>
          <a:r>
            <a:rPr lang="en-US" sz="1600" dirty="0"/>
            <a:t> las </a:t>
          </a:r>
          <a:r>
            <a:rPr lang="en-US" sz="1600" dirty="0" err="1"/>
            <a:t>posibilidades</a:t>
          </a:r>
          <a:r>
            <a:rPr lang="en-US" sz="1600" dirty="0"/>
            <a:t> de </a:t>
          </a:r>
          <a:r>
            <a:rPr lang="en-US" sz="1600" dirty="0" err="1"/>
            <a:t>comunicación</a:t>
          </a:r>
          <a:r>
            <a:rPr lang="en-US" sz="1600" dirty="0"/>
            <a:t>, </a:t>
          </a:r>
          <a:r>
            <a:rPr lang="en-US" sz="1600" dirty="0" err="1"/>
            <a:t>incluidas</a:t>
          </a:r>
          <a:r>
            <a:rPr lang="en-US" sz="1600" dirty="0"/>
            <a:t> las </a:t>
          </a:r>
          <a:r>
            <a:rPr lang="en-US" sz="1600" dirty="0" err="1"/>
            <a:t>interacciones</a:t>
          </a:r>
          <a:r>
            <a:rPr lang="en-US" sz="1600" dirty="0"/>
            <a:t> </a:t>
          </a:r>
          <a:r>
            <a:rPr lang="en-US" sz="1600" dirty="0" err="1"/>
            <a:t>remotas</a:t>
          </a:r>
          <a:r>
            <a:rPr lang="en-US" sz="1600" dirty="0"/>
            <a:t> y el </a:t>
          </a:r>
          <a:r>
            <a:rPr lang="en-US" sz="1600" dirty="0" err="1"/>
            <a:t>acceso</a:t>
          </a:r>
          <a:r>
            <a:rPr lang="en-US" sz="1600" dirty="0"/>
            <a:t> a la </a:t>
          </a:r>
          <a:r>
            <a:rPr lang="en-US" sz="1600" dirty="0" err="1"/>
            <a:t>información</a:t>
          </a:r>
          <a:r>
            <a:rPr lang="en-US" sz="1600" dirty="0"/>
            <a:t> en </a:t>
          </a:r>
          <a:r>
            <a:rPr lang="en-US" sz="1600" dirty="0" err="1"/>
            <a:t>tiempo</a:t>
          </a:r>
          <a:r>
            <a:rPr lang="en-US" sz="1600" dirty="0"/>
            <a:t> real.</a:t>
          </a:r>
        </a:p>
      </dgm:t>
    </dgm:pt>
    <dgm:pt modelId="{6D80B027-1BA3-494E-9991-A89C7849ED8A}" type="parTrans" cxnId="{22D780B7-8D1F-4E67-82CD-7FE470A7930E}">
      <dgm:prSet/>
      <dgm:spPr/>
      <dgm:t>
        <a:bodyPr/>
        <a:lstStyle/>
        <a:p>
          <a:endParaRPr lang="en-US"/>
        </a:p>
      </dgm:t>
    </dgm:pt>
    <dgm:pt modelId="{E6E59CAD-7809-4490-8941-91D6FB016DC9}" type="sibTrans" cxnId="{22D780B7-8D1F-4E67-82CD-7FE470A7930E}">
      <dgm:prSet/>
      <dgm:spPr/>
      <dgm:t>
        <a:bodyPr/>
        <a:lstStyle/>
        <a:p>
          <a:endParaRPr lang="en-US"/>
        </a:p>
      </dgm:t>
    </dgm:pt>
    <dgm:pt modelId="{596F759B-D90D-441A-B83F-92FEB52331DB}">
      <dgm:prSet/>
      <dgm:spPr/>
      <dgm:t>
        <a:bodyPr/>
        <a:lstStyle/>
        <a:p>
          <a:pPr>
            <a:lnSpc>
              <a:spcPct val="100000"/>
            </a:lnSpc>
            <a:defRPr b="1"/>
          </a:pPr>
          <a:r>
            <a:rPr lang="en-US" dirty="0"/>
            <a:t>Barreras de </a:t>
          </a:r>
          <a:r>
            <a:rPr lang="en-US" dirty="0" err="1"/>
            <a:t>comunicación</a:t>
          </a:r>
          <a:endParaRPr lang="en-US" dirty="0"/>
        </a:p>
      </dgm:t>
    </dgm:pt>
    <dgm:pt modelId="{CDE47796-8A5C-4A81-B0D1-BA604A2A0ADB}" type="parTrans" cxnId="{718D5C48-6D23-45FF-A023-034558F7D06A}">
      <dgm:prSet/>
      <dgm:spPr/>
      <dgm:t>
        <a:bodyPr/>
        <a:lstStyle/>
        <a:p>
          <a:endParaRPr lang="en-US"/>
        </a:p>
      </dgm:t>
    </dgm:pt>
    <dgm:pt modelId="{EFED94CF-5221-4814-8B70-AB7054BA30F0}" type="sibTrans" cxnId="{718D5C48-6D23-45FF-A023-034558F7D06A}">
      <dgm:prSet/>
      <dgm:spPr/>
      <dgm:t>
        <a:bodyPr/>
        <a:lstStyle/>
        <a:p>
          <a:endParaRPr lang="en-US"/>
        </a:p>
      </dgm:t>
    </dgm:pt>
    <dgm:pt modelId="{36F16D79-6718-4307-8C4D-816954338D99}">
      <dgm:prSet custT="1"/>
      <dgm:spPr/>
      <dgm:t>
        <a:bodyPr/>
        <a:lstStyle/>
        <a:p>
          <a:pPr>
            <a:lnSpc>
              <a:spcPct val="100000"/>
            </a:lnSpc>
          </a:pPr>
          <a:r>
            <a:rPr lang="en-US" sz="1600" dirty="0"/>
            <a:t>La </a:t>
          </a:r>
          <a:r>
            <a:rPr lang="en-US" sz="1600" dirty="0" err="1"/>
            <a:t>tecnología</a:t>
          </a:r>
          <a:r>
            <a:rPr lang="en-US" sz="1600" dirty="0"/>
            <a:t> </a:t>
          </a:r>
          <a:r>
            <a:rPr lang="en-US" sz="1600" dirty="0" err="1"/>
            <a:t>inaccesible</a:t>
          </a:r>
          <a:r>
            <a:rPr lang="en-US" sz="1600" dirty="0"/>
            <a:t> o las </a:t>
          </a:r>
          <a:r>
            <a:rPr lang="en-US" sz="1600" dirty="0" err="1"/>
            <a:t>fallas</a:t>
          </a:r>
          <a:r>
            <a:rPr lang="en-US" sz="1600" dirty="0"/>
            <a:t> </a:t>
          </a:r>
          <a:r>
            <a:rPr lang="en-US" sz="1600" dirty="0" err="1"/>
            <a:t>técnicas</a:t>
          </a:r>
          <a:r>
            <a:rPr lang="en-US" sz="1600" dirty="0"/>
            <a:t> </a:t>
          </a:r>
          <a:r>
            <a:rPr lang="en-US" sz="1600" dirty="0" err="1"/>
            <a:t>pueden</a:t>
          </a:r>
          <a:r>
            <a:rPr lang="en-US" sz="1600" dirty="0"/>
            <a:t> </a:t>
          </a:r>
          <a:r>
            <a:rPr lang="en-US" sz="1600" dirty="0" err="1"/>
            <a:t>crear</a:t>
          </a:r>
          <a:r>
            <a:rPr lang="en-US" sz="1600" dirty="0"/>
            <a:t> barreras, </a:t>
          </a:r>
          <a:r>
            <a:rPr lang="en-US" sz="1600" dirty="0" err="1"/>
            <a:t>afectando</a:t>
          </a:r>
          <a:r>
            <a:rPr lang="en-US" sz="1600" dirty="0"/>
            <a:t> </a:t>
          </a:r>
          <a:r>
            <a:rPr lang="en-US" sz="1600" dirty="0" err="1"/>
            <a:t>negativamente</a:t>
          </a:r>
          <a:r>
            <a:rPr lang="en-US" sz="1600" dirty="0"/>
            <a:t> la </a:t>
          </a:r>
          <a:r>
            <a:rPr lang="en-US" sz="1600" dirty="0" err="1"/>
            <a:t>calidad</a:t>
          </a:r>
          <a:r>
            <a:rPr lang="en-US" sz="1600" dirty="0"/>
            <a:t> de la </a:t>
          </a:r>
          <a:r>
            <a:rPr lang="en-US" sz="1600" dirty="0" err="1"/>
            <a:t>comunicación</a:t>
          </a:r>
          <a:r>
            <a:rPr lang="en-US" sz="1400" dirty="0"/>
            <a:t>.</a:t>
          </a:r>
        </a:p>
      </dgm:t>
    </dgm:pt>
    <dgm:pt modelId="{7BFC19A5-54C4-46DB-8693-E7D19BF99F57}" type="parTrans" cxnId="{FD8CD95D-E442-4AB7-B3E5-EC25C1308F16}">
      <dgm:prSet/>
      <dgm:spPr/>
      <dgm:t>
        <a:bodyPr/>
        <a:lstStyle/>
        <a:p>
          <a:endParaRPr lang="en-US"/>
        </a:p>
      </dgm:t>
    </dgm:pt>
    <dgm:pt modelId="{49682C11-6048-4B1C-BC27-9F886FA2CB75}" type="sibTrans" cxnId="{FD8CD95D-E442-4AB7-B3E5-EC25C1308F16}">
      <dgm:prSet/>
      <dgm:spPr/>
      <dgm:t>
        <a:bodyPr/>
        <a:lstStyle/>
        <a:p>
          <a:endParaRPr lang="en-US"/>
        </a:p>
      </dgm:t>
    </dgm:pt>
    <dgm:pt modelId="{FCFF6061-1434-4B9B-A6A6-59912F024F37}" type="pres">
      <dgm:prSet presAssocID="{54BE971B-ABCE-45AA-ACC5-BBFA7AAD7971}" presName="Root" presStyleCnt="0">
        <dgm:presLayoutVars>
          <dgm:dir/>
          <dgm:resizeHandles val="exact"/>
        </dgm:presLayoutVars>
      </dgm:prSet>
      <dgm:spPr/>
    </dgm:pt>
    <dgm:pt modelId="{67BE9041-BB65-4BD4-AA76-12B8AF146B55}" type="pres">
      <dgm:prSet presAssocID="{7A4D2E60-7180-406A-ACC3-EE5A457333B6}" presName="Composite" presStyleCnt="0"/>
      <dgm:spPr/>
    </dgm:pt>
    <dgm:pt modelId="{B684981B-DE38-4ECE-A89A-6C0E0E6D46D8}" type="pres">
      <dgm:prSet presAssocID="{7A4D2E60-7180-406A-ACC3-EE5A457333B6}" presName="Pictur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l="14800" r="16953" b="4"/>
          <a:stretch/>
        </a:blipFill>
      </dgm:spPr>
      <dgm:extLst>
        <a:ext uri="{E40237B7-FDA0-4F09-8148-C483321AD2D9}">
          <dgm14:cNvPr xmlns:dgm14="http://schemas.microsoft.com/office/drawing/2010/diagram" id="0" name="" descr="electronics set with tv,computer,laptop,tablet and mobile phone"/>
        </a:ext>
      </dgm:extLst>
    </dgm:pt>
    <dgm:pt modelId="{1E622258-7D56-4526-B91B-208A67109528}" type="pres">
      <dgm:prSet presAssocID="{7A4D2E60-7180-406A-ACC3-EE5A457333B6}" presName="Subtitle" presStyleLbl="revTx" presStyleIdx="0" presStyleCnt="6">
        <dgm:presLayoutVars>
          <dgm:chMax val="0"/>
          <dgm:bulletEnabled/>
        </dgm:presLayoutVars>
      </dgm:prSet>
      <dgm:spPr/>
    </dgm:pt>
    <dgm:pt modelId="{611C018E-6F41-4720-8F02-1522385C9A45}" type="pres">
      <dgm:prSet presAssocID="{7A4D2E60-7180-406A-ACC3-EE5A457333B6}" presName="Description" presStyleLbl="revTx" presStyleIdx="1" presStyleCnt="6">
        <dgm:presLayoutVars>
          <dgm:bulletEnabled/>
        </dgm:presLayoutVars>
      </dgm:prSet>
      <dgm:spPr/>
    </dgm:pt>
    <dgm:pt modelId="{121C747E-A12A-4181-B1DB-E7AEA604A7FA}" type="pres">
      <dgm:prSet presAssocID="{45AB6CEB-183B-49CF-BCC8-EAC72D10166C}" presName="sibTrans" presStyleLbl="sibTrans2D1" presStyleIdx="0" presStyleCnt="0"/>
      <dgm:spPr/>
    </dgm:pt>
    <dgm:pt modelId="{361D509A-400F-495B-A427-88284DD2C4BD}" type="pres">
      <dgm:prSet presAssocID="{EB838790-C240-41C4-9505-13B7F6E80462}" presName="Composite" presStyleCnt="0"/>
      <dgm:spPr/>
    </dgm:pt>
    <dgm:pt modelId="{AB074100-1372-44D9-A6A5-7F800C084992}" type="pres">
      <dgm:prSet presAssocID="{EB838790-C240-41C4-9505-13B7F6E80462}" presName="Pictur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l="6005" r="10502" b="8"/>
          <a:stretch/>
        </a:blipFill>
      </dgm:spPr>
      <dgm:extLst>
        <a:ext uri="{E40237B7-FDA0-4F09-8148-C483321AD2D9}">
          <dgm14:cNvPr xmlns:dgm14="http://schemas.microsoft.com/office/drawing/2010/diagram" id="0" name="" descr="man holding a smart phone and using social media"/>
        </a:ext>
      </dgm:extLst>
    </dgm:pt>
    <dgm:pt modelId="{175C6E66-0FA0-4736-AFD0-AF273E55F676}" type="pres">
      <dgm:prSet presAssocID="{EB838790-C240-41C4-9505-13B7F6E80462}" presName="Subtitle" presStyleLbl="revTx" presStyleIdx="2" presStyleCnt="6">
        <dgm:presLayoutVars>
          <dgm:chMax val="0"/>
          <dgm:bulletEnabled/>
        </dgm:presLayoutVars>
      </dgm:prSet>
      <dgm:spPr/>
    </dgm:pt>
    <dgm:pt modelId="{81358067-CFD4-4183-8169-3F43C7DE8C39}" type="pres">
      <dgm:prSet presAssocID="{EB838790-C240-41C4-9505-13B7F6E80462}" presName="Description" presStyleLbl="revTx" presStyleIdx="3" presStyleCnt="6">
        <dgm:presLayoutVars>
          <dgm:bulletEnabled/>
        </dgm:presLayoutVars>
      </dgm:prSet>
      <dgm:spPr/>
    </dgm:pt>
    <dgm:pt modelId="{40A18444-7B06-46A4-A391-731597A3A4A8}" type="pres">
      <dgm:prSet presAssocID="{9829B4A0-8941-4C87-AE26-31CD934736F4}" presName="sibTrans" presStyleLbl="sibTrans2D1" presStyleIdx="0" presStyleCnt="0"/>
      <dgm:spPr/>
    </dgm:pt>
    <dgm:pt modelId="{24A7E018-2A27-4AA9-8140-B759B600430D}" type="pres">
      <dgm:prSet presAssocID="{596F759B-D90D-441A-B83F-92FEB52331DB}" presName="Composite" presStyleCnt="0"/>
      <dgm:spPr/>
    </dgm:pt>
    <dgm:pt modelId="{F559506B-DB5E-4BD1-87B4-B6CABA0FAF9B}" type="pres">
      <dgm:prSet presAssocID="{596F759B-D90D-441A-B83F-92FEB52331DB}" presName="Pictur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l="19751" r="13497" b="-3"/>
          <a:stretch/>
        </a:blipFill>
      </dgm:spPr>
      <dgm:extLst>
        <a:ext uri="{E40237B7-FDA0-4F09-8148-C483321AD2D9}">
          <dgm14:cNvPr xmlns:dgm14="http://schemas.microsoft.com/office/drawing/2010/diagram" id="0" name="" descr="Young man talking on the phone"/>
        </a:ext>
      </dgm:extLst>
    </dgm:pt>
    <dgm:pt modelId="{6A0D07E5-814B-4F43-8CBB-5F102D3BAC0C}" type="pres">
      <dgm:prSet presAssocID="{596F759B-D90D-441A-B83F-92FEB52331DB}" presName="Subtitle" presStyleLbl="revTx" presStyleIdx="4" presStyleCnt="6">
        <dgm:presLayoutVars>
          <dgm:chMax val="0"/>
          <dgm:bulletEnabled/>
        </dgm:presLayoutVars>
      </dgm:prSet>
      <dgm:spPr/>
    </dgm:pt>
    <dgm:pt modelId="{ED758D74-C828-4154-825B-3632CC053FE4}" type="pres">
      <dgm:prSet presAssocID="{596F759B-D90D-441A-B83F-92FEB52331DB}" presName="Description" presStyleLbl="revTx" presStyleIdx="5" presStyleCnt="6">
        <dgm:presLayoutVars>
          <dgm:bulletEnabled/>
        </dgm:presLayoutVars>
      </dgm:prSet>
      <dgm:spPr/>
    </dgm:pt>
  </dgm:ptLst>
  <dgm:cxnLst>
    <dgm:cxn modelId="{C1ADD507-F7AA-404C-A068-B97C920ED1F4}" type="presOf" srcId="{54BE971B-ABCE-45AA-ACC5-BBFA7AAD7971}" destId="{FCFF6061-1434-4B9B-A6A6-59912F024F37}" srcOrd="0" destOrd="0" presId="urn:microsoft.com/office/officeart/2024/3/layout/verticalVisualTextBlock1"/>
    <dgm:cxn modelId="{5E8F001E-A00B-4AA4-B1C0-744052AA919E}" srcId="{54BE971B-ABCE-45AA-ACC5-BBFA7AAD7971}" destId="{EB838790-C240-41C4-9505-13B7F6E80462}" srcOrd="1" destOrd="0" parTransId="{CCA25CEA-A8D4-446D-A082-DABFD50CA298}" sibTransId="{9829B4A0-8941-4C87-AE26-31CD934736F4}"/>
    <dgm:cxn modelId="{718D5C48-6D23-45FF-A023-034558F7D06A}" srcId="{54BE971B-ABCE-45AA-ACC5-BBFA7AAD7971}" destId="{596F759B-D90D-441A-B83F-92FEB52331DB}" srcOrd="2" destOrd="0" parTransId="{CDE47796-8A5C-4A81-B0D1-BA604A2A0ADB}" sibTransId="{EFED94CF-5221-4814-8B70-AB7054BA30F0}"/>
    <dgm:cxn modelId="{FD8CD95D-E442-4AB7-B3E5-EC25C1308F16}" srcId="{596F759B-D90D-441A-B83F-92FEB52331DB}" destId="{36F16D79-6718-4307-8C4D-816954338D99}" srcOrd="0" destOrd="0" parTransId="{7BFC19A5-54C4-46DB-8693-E7D19BF99F57}" sibTransId="{49682C11-6048-4B1C-BC27-9F886FA2CB75}"/>
    <dgm:cxn modelId="{122A4C6C-B548-45C3-83A5-8CFAD3F03645}" type="presOf" srcId="{36F16D79-6718-4307-8C4D-816954338D99}" destId="{ED758D74-C828-4154-825B-3632CC053FE4}" srcOrd="0" destOrd="0" presId="urn:microsoft.com/office/officeart/2024/3/layout/verticalVisualTextBlock1"/>
    <dgm:cxn modelId="{D623B779-3CC9-4B8A-97A0-F5DB536638FC}" type="presOf" srcId="{45AB6CEB-183B-49CF-BCC8-EAC72D10166C}" destId="{121C747E-A12A-4181-B1DB-E7AEA604A7FA}" srcOrd="0" destOrd="0" presId="urn:microsoft.com/office/officeart/2024/3/layout/verticalVisualTextBlock1"/>
    <dgm:cxn modelId="{8131E07D-E004-4CBA-8C5A-6634EA42BCF3}" srcId="{7A4D2E60-7180-406A-ACC3-EE5A457333B6}" destId="{E279489B-AB3D-4847-BF96-11B49BCB9D32}" srcOrd="0" destOrd="0" parTransId="{EBFCEEE4-D29F-456B-B014-5A4DEC8B9AA2}" sibTransId="{A0E8A4F2-A5E2-4856-B4FE-20CB53B36F49}"/>
    <dgm:cxn modelId="{EE5CA082-DA54-4657-91A2-38E179D13833}" type="presOf" srcId="{E279489B-AB3D-4847-BF96-11B49BCB9D32}" destId="{611C018E-6F41-4720-8F02-1522385C9A45}" srcOrd="0" destOrd="0" presId="urn:microsoft.com/office/officeart/2024/3/layout/verticalVisualTextBlock1"/>
    <dgm:cxn modelId="{423D5B8E-B002-40C0-B451-2D0706ECFECA}" type="presOf" srcId="{9829B4A0-8941-4C87-AE26-31CD934736F4}" destId="{40A18444-7B06-46A4-A391-731597A3A4A8}" srcOrd="0" destOrd="0" presId="urn:microsoft.com/office/officeart/2024/3/layout/verticalVisualTextBlock1"/>
    <dgm:cxn modelId="{28F7509D-B901-4DCB-B44A-F3A1F1C21EE3}" type="presOf" srcId="{7A4D2E60-7180-406A-ACC3-EE5A457333B6}" destId="{1E622258-7D56-4526-B91B-208A67109528}" srcOrd="0" destOrd="0" presId="urn:microsoft.com/office/officeart/2024/3/layout/verticalVisualTextBlock1"/>
    <dgm:cxn modelId="{FF76FEAB-00E9-4335-BF49-89223C3129A7}" type="presOf" srcId="{EB838790-C240-41C4-9505-13B7F6E80462}" destId="{175C6E66-0FA0-4736-AFD0-AF273E55F676}" srcOrd="0" destOrd="0" presId="urn:microsoft.com/office/officeart/2024/3/layout/verticalVisualTextBlock1"/>
    <dgm:cxn modelId="{22D780B7-8D1F-4E67-82CD-7FE470A7930E}" srcId="{EB838790-C240-41C4-9505-13B7F6E80462}" destId="{80CA948A-C2F7-473D-89C9-C6D31856F845}" srcOrd="0" destOrd="0" parTransId="{6D80B027-1BA3-494E-9991-A89C7849ED8A}" sibTransId="{E6E59CAD-7809-4490-8941-91D6FB016DC9}"/>
    <dgm:cxn modelId="{1FC0C4CE-1258-4071-81A3-CC57AE8A3229}" type="presOf" srcId="{596F759B-D90D-441A-B83F-92FEB52331DB}" destId="{6A0D07E5-814B-4F43-8CBB-5F102D3BAC0C}" srcOrd="0" destOrd="0" presId="urn:microsoft.com/office/officeart/2024/3/layout/verticalVisualTextBlock1"/>
    <dgm:cxn modelId="{3ADECCF1-75AE-407D-A36A-74E2BA8D0F4B}" srcId="{54BE971B-ABCE-45AA-ACC5-BBFA7AAD7971}" destId="{7A4D2E60-7180-406A-ACC3-EE5A457333B6}" srcOrd="0" destOrd="0" parTransId="{1D543CBA-A9D3-4ADD-BA46-36888A8220B8}" sibTransId="{45AB6CEB-183B-49CF-BCC8-EAC72D10166C}"/>
    <dgm:cxn modelId="{BA8439F3-6202-4099-9CED-3F498BA25268}" type="presOf" srcId="{80CA948A-C2F7-473D-89C9-C6D31856F845}" destId="{81358067-CFD4-4183-8169-3F43C7DE8C39}" srcOrd="0" destOrd="0" presId="urn:microsoft.com/office/officeart/2024/3/layout/verticalVisualTextBlock1"/>
    <dgm:cxn modelId="{76760715-FB5B-43AD-A4A0-37D30F918FBB}" type="presParOf" srcId="{FCFF6061-1434-4B9B-A6A6-59912F024F37}" destId="{67BE9041-BB65-4BD4-AA76-12B8AF146B55}" srcOrd="0" destOrd="0" presId="urn:microsoft.com/office/officeart/2024/3/layout/verticalVisualTextBlock1"/>
    <dgm:cxn modelId="{AD574DE5-91B2-481B-BC30-5C63BAE7A248}" type="presParOf" srcId="{67BE9041-BB65-4BD4-AA76-12B8AF146B55}" destId="{B684981B-DE38-4ECE-A89A-6C0E0E6D46D8}" srcOrd="0" destOrd="0" presId="urn:microsoft.com/office/officeart/2024/3/layout/verticalVisualTextBlock1"/>
    <dgm:cxn modelId="{CB5D3086-8095-452E-8C7F-38D338BA76D3}" type="presParOf" srcId="{67BE9041-BB65-4BD4-AA76-12B8AF146B55}" destId="{1E622258-7D56-4526-B91B-208A67109528}" srcOrd="1" destOrd="0" presId="urn:microsoft.com/office/officeart/2024/3/layout/verticalVisualTextBlock1"/>
    <dgm:cxn modelId="{A5F5DDD0-775D-4E2E-9BB6-457BD4275F94}" type="presParOf" srcId="{67BE9041-BB65-4BD4-AA76-12B8AF146B55}" destId="{611C018E-6F41-4720-8F02-1522385C9A45}" srcOrd="2" destOrd="0" presId="urn:microsoft.com/office/officeart/2024/3/layout/verticalVisualTextBlock1"/>
    <dgm:cxn modelId="{AA8E3651-AFB3-48FC-A7C3-283BAC7798CA}" type="presParOf" srcId="{FCFF6061-1434-4B9B-A6A6-59912F024F37}" destId="{121C747E-A12A-4181-B1DB-E7AEA604A7FA}" srcOrd="1" destOrd="0" presId="urn:microsoft.com/office/officeart/2024/3/layout/verticalVisualTextBlock1"/>
    <dgm:cxn modelId="{A6C1B507-956A-44AB-8B61-D638541AC239}" type="presParOf" srcId="{FCFF6061-1434-4B9B-A6A6-59912F024F37}" destId="{361D509A-400F-495B-A427-88284DD2C4BD}" srcOrd="2" destOrd="0" presId="urn:microsoft.com/office/officeart/2024/3/layout/verticalVisualTextBlock1"/>
    <dgm:cxn modelId="{B5FA3221-F40A-4F75-8F08-A9C620E0DF57}" type="presParOf" srcId="{361D509A-400F-495B-A427-88284DD2C4BD}" destId="{AB074100-1372-44D9-A6A5-7F800C084992}" srcOrd="0" destOrd="0" presId="urn:microsoft.com/office/officeart/2024/3/layout/verticalVisualTextBlock1"/>
    <dgm:cxn modelId="{C63D2D51-3421-403B-8393-0DF0C2BC8EF2}" type="presParOf" srcId="{361D509A-400F-495B-A427-88284DD2C4BD}" destId="{175C6E66-0FA0-4736-AFD0-AF273E55F676}" srcOrd="1" destOrd="0" presId="urn:microsoft.com/office/officeart/2024/3/layout/verticalVisualTextBlock1"/>
    <dgm:cxn modelId="{AEE80F79-B4E9-431E-8FEA-140F5E4B22AC}" type="presParOf" srcId="{361D509A-400F-495B-A427-88284DD2C4BD}" destId="{81358067-CFD4-4183-8169-3F43C7DE8C39}" srcOrd="2" destOrd="0" presId="urn:microsoft.com/office/officeart/2024/3/layout/verticalVisualTextBlock1"/>
    <dgm:cxn modelId="{5E1CD407-1260-4023-957E-81A22EF21650}" type="presParOf" srcId="{FCFF6061-1434-4B9B-A6A6-59912F024F37}" destId="{40A18444-7B06-46A4-A391-731597A3A4A8}" srcOrd="3" destOrd="0" presId="urn:microsoft.com/office/officeart/2024/3/layout/verticalVisualTextBlock1"/>
    <dgm:cxn modelId="{3C0465D0-5794-4789-AEB5-C96542E65AF1}" type="presParOf" srcId="{FCFF6061-1434-4B9B-A6A6-59912F024F37}" destId="{24A7E018-2A27-4AA9-8140-B759B600430D}" srcOrd="4" destOrd="0" presId="urn:microsoft.com/office/officeart/2024/3/layout/verticalVisualTextBlock1"/>
    <dgm:cxn modelId="{49AA606A-B7A5-4F2F-89F3-010DB611BB60}" type="presParOf" srcId="{24A7E018-2A27-4AA9-8140-B759B600430D}" destId="{F559506B-DB5E-4BD1-87B4-B6CABA0FAF9B}" srcOrd="0" destOrd="0" presId="urn:microsoft.com/office/officeart/2024/3/layout/verticalVisualTextBlock1"/>
    <dgm:cxn modelId="{AEE70362-B6BA-4529-AEA5-02DDCAD111B0}" type="presParOf" srcId="{24A7E018-2A27-4AA9-8140-B759B600430D}" destId="{6A0D07E5-814B-4F43-8CBB-5F102D3BAC0C}" srcOrd="1" destOrd="0" presId="urn:microsoft.com/office/officeart/2024/3/layout/verticalVisualTextBlock1"/>
    <dgm:cxn modelId="{4DF1FD17-E1FF-4A2C-839C-FDCAF4230680}" type="presParOf" srcId="{24A7E018-2A27-4AA9-8140-B759B600430D}" destId="{ED758D74-C828-4154-825B-3632CC053FE4}"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E16A6A-21BA-4E80-AA2A-5BCD429E66FF}" type="doc">
      <dgm:prSet loTypeId="urn:microsoft.com/office/officeart/2024/3/layout/verticalVisualTextBlock1" loCatId="Picture" qsTypeId="urn:microsoft.com/office/officeart/2005/8/quickstyle/simple4" qsCatId="simple" csTypeId="urn:microsoft.com/office/officeart/2005/8/colors/accent0_2" csCatId="mainScheme" phldr="1"/>
      <dgm:spPr/>
      <dgm:t>
        <a:bodyPr/>
        <a:lstStyle/>
        <a:p>
          <a:endParaRPr lang="en-US"/>
        </a:p>
      </dgm:t>
    </dgm:pt>
    <dgm:pt modelId="{1AACADA0-E8B6-4EF9-B81B-FF7D232A6473}">
      <dgm:prSet/>
      <dgm:spPr/>
      <dgm:t>
        <a:bodyPr/>
        <a:lstStyle/>
        <a:p>
          <a:pPr>
            <a:lnSpc>
              <a:spcPct val="100000"/>
            </a:lnSpc>
            <a:defRPr b="1"/>
          </a:pPr>
          <a:r>
            <a:rPr lang="en-US" dirty="0" err="1"/>
            <a:t>Definición</a:t>
          </a:r>
          <a:r>
            <a:rPr lang="en-US" dirty="0"/>
            <a:t> de </a:t>
          </a:r>
          <a:r>
            <a:rPr lang="en-US" dirty="0" err="1"/>
            <a:t>intención</a:t>
          </a:r>
          <a:r>
            <a:rPr lang="en-US" dirty="0"/>
            <a:t> </a:t>
          </a:r>
          <a:r>
            <a:rPr lang="en-US" dirty="0" err="1"/>
            <a:t>comunicativa</a:t>
          </a:r>
          <a:endParaRPr lang="en-US" dirty="0"/>
        </a:p>
      </dgm:t>
    </dgm:pt>
    <dgm:pt modelId="{ACDDC770-390A-4338-98EC-4DDF709C653D}" type="parTrans" cxnId="{129390E6-E90C-4EC8-A055-8C4609C60058}">
      <dgm:prSet/>
      <dgm:spPr/>
      <dgm:t>
        <a:bodyPr/>
        <a:lstStyle/>
        <a:p>
          <a:endParaRPr lang="en-US"/>
        </a:p>
      </dgm:t>
    </dgm:pt>
    <dgm:pt modelId="{AF29A836-56FA-4919-9567-F84B7B7C79B3}" type="sibTrans" cxnId="{129390E6-E90C-4EC8-A055-8C4609C60058}">
      <dgm:prSet/>
      <dgm:spPr/>
      <dgm:t>
        <a:bodyPr/>
        <a:lstStyle/>
        <a:p>
          <a:pPr>
            <a:lnSpc>
              <a:spcPct val="100000"/>
            </a:lnSpc>
            <a:defRPr b="1"/>
          </a:pPr>
          <a:endParaRPr lang="en-US"/>
        </a:p>
      </dgm:t>
    </dgm:pt>
    <dgm:pt modelId="{C538CAC2-1245-4A8C-BDCF-7E876CC4F23E}">
      <dgm:prSet/>
      <dgm:spPr/>
      <dgm:t>
        <a:bodyPr/>
        <a:lstStyle/>
        <a:p>
          <a:pPr>
            <a:lnSpc>
              <a:spcPct val="100000"/>
            </a:lnSpc>
          </a:pPr>
          <a:r>
            <a:rPr lang="en-US" dirty="0"/>
            <a:t>La </a:t>
          </a:r>
          <a:r>
            <a:rPr lang="en-US" dirty="0" err="1"/>
            <a:t>intención</a:t>
          </a:r>
          <a:r>
            <a:rPr lang="en-US" dirty="0"/>
            <a:t> </a:t>
          </a:r>
          <a:r>
            <a:rPr lang="en-US" dirty="0" err="1"/>
            <a:t>comunicativa</a:t>
          </a:r>
          <a:r>
            <a:rPr lang="en-US" dirty="0"/>
            <a:t> es la </a:t>
          </a:r>
          <a:r>
            <a:rPr lang="en-US" dirty="0" err="1"/>
            <a:t>razón</a:t>
          </a:r>
          <a:r>
            <a:rPr lang="en-US" dirty="0"/>
            <a:t> </a:t>
          </a:r>
          <a:r>
            <a:rPr lang="en-US" dirty="0" err="1"/>
            <a:t>detrás</a:t>
          </a:r>
          <a:r>
            <a:rPr lang="en-US" dirty="0"/>
            <a:t> del </a:t>
          </a:r>
          <a:r>
            <a:rPr lang="en-US" dirty="0" err="1"/>
            <a:t>envío</a:t>
          </a:r>
          <a:r>
            <a:rPr lang="en-US" dirty="0"/>
            <a:t> de un </a:t>
          </a:r>
          <a:r>
            <a:rPr lang="en-US" dirty="0" err="1"/>
            <a:t>mensaje</a:t>
          </a:r>
          <a:r>
            <a:rPr lang="en-US" dirty="0"/>
            <a:t>, </a:t>
          </a:r>
          <a:r>
            <a:rPr lang="en-US" dirty="0" err="1"/>
            <a:t>dando</a:t>
          </a:r>
          <a:r>
            <a:rPr lang="en-US" dirty="0"/>
            <a:t> forma a </a:t>
          </a:r>
          <a:r>
            <a:rPr lang="en-US" dirty="0" err="1"/>
            <a:t>su</a:t>
          </a:r>
          <a:r>
            <a:rPr lang="en-US" dirty="0"/>
            <a:t> </a:t>
          </a:r>
          <a:r>
            <a:rPr lang="en-US" dirty="0" err="1"/>
            <a:t>tono</a:t>
          </a:r>
          <a:r>
            <a:rPr lang="en-US" dirty="0"/>
            <a:t> y </a:t>
          </a:r>
          <a:r>
            <a:rPr lang="en-US" dirty="0" err="1"/>
            <a:t>contenido</a:t>
          </a:r>
          <a:r>
            <a:rPr lang="en-US" dirty="0"/>
            <a:t>.</a:t>
          </a:r>
        </a:p>
      </dgm:t>
    </dgm:pt>
    <dgm:pt modelId="{0DC228B6-91C3-44E8-A89C-DD5486A01C7C}" type="parTrans" cxnId="{391904FD-BE16-4F21-9CAA-765643560B4B}">
      <dgm:prSet/>
      <dgm:spPr/>
      <dgm:t>
        <a:bodyPr/>
        <a:lstStyle/>
        <a:p>
          <a:endParaRPr lang="en-US"/>
        </a:p>
      </dgm:t>
    </dgm:pt>
    <dgm:pt modelId="{AD86C99C-E6F9-401C-9744-B893D31261F6}" type="sibTrans" cxnId="{391904FD-BE16-4F21-9CAA-765643560B4B}">
      <dgm:prSet/>
      <dgm:spPr/>
      <dgm:t>
        <a:bodyPr/>
        <a:lstStyle/>
        <a:p>
          <a:endParaRPr lang="en-US"/>
        </a:p>
      </dgm:t>
    </dgm:pt>
    <dgm:pt modelId="{DD8B6D4E-269C-4FD0-B1B2-E5F6167487D8}">
      <dgm:prSet/>
      <dgm:spPr/>
      <dgm:t>
        <a:bodyPr/>
        <a:lstStyle/>
        <a:p>
          <a:pPr>
            <a:lnSpc>
              <a:spcPct val="100000"/>
            </a:lnSpc>
            <a:defRPr b="1"/>
          </a:pPr>
          <a:r>
            <a:rPr lang="en-US" dirty="0" err="1"/>
            <a:t>Ejemplos</a:t>
          </a:r>
          <a:r>
            <a:rPr lang="en-US" dirty="0"/>
            <a:t> de </a:t>
          </a:r>
          <a:r>
            <a:rPr lang="en-US" dirty="0" err="1"/>
            <a:t>propósitos</a:t>
          </a:r>
          <a:r>
            <a:rPr lang="en-US" dirty="0"/>
            <a:t> de </a:t>
          </a:r>
          <a:r>
            <a:rPr lang="en-US" dirty="0" err="1"/>
            <a:t>mensajes</a:t>
          </a:r>
          <a:endParaRPr lang="en-US" dirty="0"/>
        </a:p>
      </dgm:t>
    </dgm:pt>
    <dgm:pt modelId="{ACC7379B-D8E3-4EAF-B622-F06F2C1651FB}" type="parTrans" cxnId="{EDCE6ECC-16FD-430A-8405-271236BB3D38}">
      <dgm:prSet/>
      <dgm:spPr/>
      <dgm:t>
        <a:bodyPr/>
        <a:lstStyle/>
        <a:p>
          <a:endParaRPr lang="en-US"/>
        </a:p>
      </dgm:t>
    </dgm:pt>
    <dgm:pt modelId="{4B047A0C-A93A-4C5F-B2F5-850D9493D7A1}" type="sibTrans" cxnId="{EDCE6ECC-16FD-430A-8405-271236BB3D38}">
      <dgm:prSet/>
      <dgm:spPr/>
      <dgm:t>
        <a:bodyPr/>
        <a:lstStyle/>
        <a:p>
          <a:pPr>
            <a:lnSpc>
              <a:spcPct val="100000"/>
            </a:lnSpc>
            <a:defRPr b="1"/>
          </a:pPr>
          <a:endParaRPr lang="en-US"/>
        </a:p>
      </dgm:t>
    </dgm:pt>
    <dgm:pt modelId="{2363AD63-CF15-48F0-A5B2-5440732DD5EB}">
      <dgm:prSet/>
      <dgm:spPr/>
      <dgm:t>
        <a:bodyPr/>
        <a:lstStyle/>
        <a:p>
          <a:pPr>
            <a:lnSpc>
              <a:spcPct val="100000"/>
            </a:lnSpc>
          </a:pPr>
          <a:r>
            <a:rPr lang="en-US" dirty="0"/>
            <a:t>Las </a:t>
          </a:r>
          <a:r>
            <a:rPr lang="en-US" dirty="0" err="1"/>
            <a:t>intenciones</a:t>
          </a:r>
          <a:r>
            <a:rPr lang="en-US" dirty="0"/>
            <a:t> </a:t>
          </a:r>
          <a:r>
            <a:rPr lang="en-US" dirty="0" err="1"/>
            <a:t>comunes</a:t>
          </a:r>
          <a:r>
            <a:rPr lang="en-US" dirty="0"/>
            <a:t> </a:t>
          </a:r>
          <a:r>
            <a:rPr lang="en-US" dirty="0" err="1"/>
            <a:t>incluyen</a:t>
          </a:r>
          <a:r>
            <a:rPr lang="en-US" dirty="0"/>
            <a:t> </a:t>
          </a:r>
          <a:r>
            <a:rPr lang="en-US" dirty="0" err="1"/>
            <a:t>informar</a:t>
          </a:r>
          <a:r>
            <a:rPr lang="en-US" dirty="0"/>
            <a:t>, </a:t>
          </a:r>
          <a:r>
            <a:rPr lang="en-US" dirty="0" err="1"/>
            <a:t>preguntar</a:t>
          </a:r>
          <a:r>
            <a:rPr lang="en-US" dirty="0"/>
            <a:t>, </a:t>
          </a:r>
          <a:r>
            <a:rPr lang="en-US" dirty="0" err="1"/>
            <a:t>saludar</a:t>
          </a:r>
          <a:r>
            <a:rPr lang="en-US" dirty="0"/>
            <a:t>, </a:t>
          </a:r>
          <a:r>
            <a:rPr lang="en-US" dirty="0" err="1"/>
            <a:t>aconsejar</a:t>
          </a:r>
          <a:r>
            <a:rPr lang="en-US" dirty="0"/>
            <a:t>, </a:t>
          </a:r>
          <a:r>
            <a:rPr lang="en-US" dirty="0" err="1"/>
            <a:t>regañar</a:t>
          </a:r>
          <a:r>
            <a:rPr lang="en-US" dirty="0"/>
            <a:t> y </a:t>
          </a:r>
          <a:r>
            <a:rPr lang="en-US" dirty="0" err="1"/>
            <a:t>motivar</a:t>
          </a:r>
          <a:r>
            <a:rPr lang="en-US" dirty="0"/>
            <a:t> en la </a:t>
          </a:r>
          <a:r>
            <a:rPr lang="en-US" dirty="0" err="1"/>
            <a:t>comunicación</a:t>
          </a:r>
          <a:r>
            <a:rPr lang="en-US" dirty="0"/>
            <a:t>.</a:t>
          </a:r>
        </a:p>
      </dgm:t>
    </dgm:pt>
    <dgm:pt modelId="{0D2795F8-D111-4DA4-B003-63B0197BC6FC}" type="parTrans" cxnId="{D98D81FC-A98C-45CB-A228-DCA49A3B18F2}">
      <dgm:prSet/>
      <dgm:spPr/>
      <dgm:t>
        <a:bodyPr/>
        <a:lstStyle/>
        <a:p>
          <a:endParaRPr lang="en-US"/>
        </a:p>
      </dgm:t>
    </dgm:pt>
    <dgm:pt modelId="{F964742C-0363-4FCC-A7A1-0E5540147C31}" type="sibTrans" cxnId="{D98D81FC-A98C-45CB-A228-DCA49A3B18F2}">
      <dgm:prSet/>
      <dgm:spPr/>
      <dgm:t>
        <a:bodyPr/>
        <a:lstStyle/>
        <a:p>
          <a:endParaRPr lang="en-US"/>
        </a:p>
      </dgm:t>
    </dgm:pt>
    <dgm:pt modelId="{97F59FE7-55AE-4CD0-857A-813259AD1CDE}">
      <dgm:prSet/>
      <dgm:spPr/>
      <dgm:t>
        <a:bodyPr/>
        <a:lstStyle/>
        <a:p>
          <a:pPr>
            <a:lnSpc>
              <a:spcPct val="100000"/>
            </a:lnSpc>
            <a:defRPr b="1"/>
          </a:pPr>
          <a:r>
            <a:rPr lang="en-US" dirty="0" err="1"/>
            <a:t>Importancia</a:t>
          </a:r>
          <a:r>
            <a:rPr lang="en-US" dirty="0"/>
            <a:t> de </a:t>
          </a:r>
          <a:r>
            <a:rPr lang="en-US" dirty="0" err="1"/>
            <a:t>reconocer</a:t>
          </a:r>
          <a:r>
            <a:rPr lang="en-US" dirty="0"/>
            <a:t> la </a:t>
          </a:r>
          <a:r>
            <a:rPr lang="en-US" dirty="0" err="1"/>
            <a:t>intención</a:t>
          </a:r>
          <a:endParaRPr lang="en-US" dirty="0"/>
        </a:p>
      </dgm:t>
    </dgm:pt>
    <dgm:pt modelId="{0F903A41-78CD-4FD2-86DA-930AD545CD3A}" type="parTrans" cxnId="{E3CBB6A3-FBC7-481F-9B8C-DA3700440D56}">
      <dgm:prSet/>
      <dgm:spPr/>
      <dgm:t>
        <a:bodyPr/>
        <a:lstStyle/>
        <a:p>
          <a:endParaRPr lang="en-US"/>
        </a:p>
      </dgm:t>
    </dgm:pt>
    <dgm:pt modelId="{623D0264-FB17-4691-8298-D48493CD0501}" type="sibTrans" cxnId="{E3CBB6A3-FBC7-481F-9B8C-DA3700440D56}">
      <dgm:prSet/>
      <dgm:spPr/>
      <dgm:t>
        <a:bodyPr/>
        <a:lstStyle/>
        <a:p>
          <a:endParaRPr lang="en-US"/>
        </a:p>
      </dgm:t>
    </dgm:pt>
    <dgm:pt modelId="{918E446A-93DA-4757-81AB-F771E18D97B4}">
      <dgm:prSet/>
      <dgm:spPr/>
      <dgm:t>
        <a:bodyPr/>
        <a:lstStyle/>
        <a:p>
          <a:pPr>
            <a:lnSpc>
              <a:spcPct val="100000"/>
            </a:lnSpc>
          </a:pPr>
          <a:r>
            <a:rPr lang="en-US" dirty="0" err="1"/>
            <a:t>Comprender</a:t>
          </a:r>
          <a:r>
            <a:rPr lang="en-US" dirty="0"/>
            <a:t> la </a:t>
          </a:r>
          <a:r>
            <a:rPr lang="en-US" dirty="0" err="1"/>
            <a:t>intención</a:t>
          </a:r>
          <a:r>
            <a:rPr lang="en-US" dirty="0"/>
            <a:t> del </a:t>
          </a:r>
          <a:r>
            <a:rPr lang="en-US" dirty="0" err="1"/>
            <a:t>remitente</a:t>
          </a:r>
          <a:r>
            <a:rPr lang="en-US" dirty="0"/>
            <a:t> </a:t>
          </a:r>
          <a:r>
            <a:rPr lang="en-US" dirty="0" err="1"/>
            <a:t>ayuda</a:t>
          </a:r>
          <a:r>
            <a:rPr lang="en-US" dirty="0"/>
            <a:t> a </a:t>
          </a:r>
          <a:r>
            <a:rPr lang="en-US" dirty="0" err="1"/>
            <a:t>interpretar</a:t>
          </a:r>
          <a:r>
            <a:rPr lang="en-US" dirty="0"/>
            <a:t> los </a:t>
          </a:r>
          <a:r>
            <a:rPr lang="en-US" dirty="0" err="1"/>
            <a:t>mensajes</a:t>
          </a:r>
          <a:r>
            <a:rPr lang="en-US" dirty="0"/>
            <a:t> con </a:t>
          </a:r>
          <a:r>
            <a:rPr lang="en-US" dirty="0" err="1"/>
            <a:t>precisión</a:t>
          </a:r>
          <a:r>
            <a:rPr lang="en-US" dirty="0"/>
            <a:t> y responder </a:t>
          </a:r>
          <a:r>
            <a:rPr lang="en-US" dirty="0" err="1"/>
            <a:t>adecuadamente</a:t>
          </a:r>
          <a:r>
            <a:rPr lang="en-US" dirty="0"/>
            <a:t>.</a:t>
          </a:r>
        </a:p>
      </dgm:t>
    </dgm:pt>
    <dgm:pt modelId="{9169A2D2-6183-4E8A-BF15-3E42863DFA82}" type="parTrans" cxnId="{B470C298-7386-4E46-BE99-672FD0BAD48C}">
      <dgm:prSet/>
      <dgm:spPr/>
      <dgm:t>
        <a:bodyPr/>
        <a:lstStyle/>
        <a:p>
          <a:endParaRPr lang="en-US"/>
        </a:p>
      </dgm:t>
    </dgm:pt>
    <dgm:pt modelId="{5989032B-7CE2-479E-939E-AEB32DF31CD0}" type="sibTrans" cxnId="{B470C298-7386-4E46-BE99-672FD0BAD48C}">
      <dgm:prSet/>
      <dgm:spPr/>
      <dgm:t>
        <a:bodyPr/>
        <a:lstStyle/>
        <a:p>
          <a:endParaRPr lang="en-US"/>
        </a:p>
      </dgm:t>
    </dgm:pt>
    <dgm:pt modelId="{C8942B66-A59C-44F9-8A7C-18D57378FECB}" type="pres">
      <dgm:prSet presAssocID="{C7E16A6A-21BA-4E80-AA2A-5BCD429E66FF}" presName="Root" presStyleCnt="0">
        <dgm:presLayoutVars>
          <dgm:dir/>
          <dgm:resizeHandles val="exact"/>
        </dgm:presLayoutVars>
      </dgm:prSet>
      <dgm:spPr/>
    </dgm:pt>
    <dgm:pt modelId="{576E88EF-9002-48A6-ABC8-B369A5B08657}" type="pres">
      <dgm:prSet presAssocID="{1AACADA0-E8B6-4EF9-B81B-FF7D232A6473}" presName="Composite" presStyleCnt="0"/>
      <dgm:spPr/>
    </dgm:pt>
    <dgm:pt modelId="{D571F2AD-619F-423F-82C6-06CF00637DB2}" type="pres">
      <dgm:prSet presAssocID="{1AACADA0-E8B6-4EF9-B81B-FF7D232A6473}" presName="Pictur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l="12928" r="17071" b="-2"/>
          <a:stretch/>
        </a:blipFill>
      </dgm:spPr>
      <dgm:extLst>
        <a:ext uri="{E40237B7-FDA0-4F09-8148-C483321AD2D9}">
          <dgm14:cNvPr xmlns:dgm14="http://schemas.microsoft.com/office/drawing/2010/diagram" id="0" name="" descr="Five square speech bubbles in color"/>
        </a:ext>
      </dgm:extLst>
    </dgm:pt>
    <dgm:pt modelId="{0546D8D1-3049-41AB-B446-DEC0C3A4302A}" type="pres">
      <dgm:prSet presAssocID="{1AACADA0-E8B6-4EF9-B81B-FF7D232A6473}" presName="Subtitle" presStyleLbl="revTx" presStyleIdx="0" presStyleCnt="6">
        <dgm:presLayoutVars>
          <dgm:chMax val="0"/>
          <dgm:bulletEnabled/>
        </dgm:presLayoutVars>
      </dgm:prSet>
      <dgm:spPr/>
    </dgm:pt>
    <dgm:pt modelId="{EF39375C-EB5C-47FD-A4BD-F1A3FA25D791}" type="pres">
      <dgm:prSet presAssocID="{1AACADA0-E8B6-4EF9-B81B-FF7D232A6473}" presName="Description" presStyleLbl="revTx" presStyleIdx="1" presStyleCnt="6">
        <dgm:presLayoutVars>
          <dgm:bulletEnabled/>
        </dgm:presLayoutVars>
      </dgm:prSet>
      <dgm:spPr/>
    </dgm:pt>
    <dgm:pt modelId="{5EF010A0-2268-4800-A414-34BE7FBA2D99}" type="pres">
      <dgm:prSet presAssocID="{AF29A836-56FA-4919-9567-F84B7B7C79B3}" presName="sibTrans" presStyleLbl="sibTrans2D1" presStyleIdx="0" presStyleCnt="0"/>
      <dgm:spPr/>
    </dgm:pt>
    <dgm:pt modelId="{E6506EC8-CD25-4759-8139-CF99015D3C98}" type="pres">
      <dgm:prSet presAssocID="{DD8B6D4E-269C-4FD0-B1B2-E5F6167487D8}" presName="Composite" presStyleCnt="0"/>
      <dgm:spPr/>
    </dgm:pt>
    <dgm:pt modelId="{74379133-3557-49C3-A3E5-C0A11FDA4F3E}" type="pres">
      <dgm:prSet presAssocID="{DD8B6D4E-269C-4FD0-B1B2-E5F6167487D8}" presName="Pictur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l="9317" r="13180" b="-3"/>
          <a:stretch/>
        </a:blipFill>
      </dgm:spPr>
      <dgm:extLst>
        <a:ext uri="{E40237B7-FDA0-4F09-8148-C483321AD2D9}">
          <dgm14:cNvPr xmlns:dgm14="http://schemas.microsoft.com/office/drawing/2010/diagram" id="0" name="" descr="Multi-coloured dialogue boxes"/>
        </a:ext>
      </dgm:extLst>
    </dgm:pt>
    <dgm:pt modelId="{313638AE-1DD1-416E-86C8-331538AC505F}" type="pres">
      <dgm:prSet presAssocID="{DD8B6D4E-269C-4FD0-B1B2-E5F6167487D8}" presName="Subtitle" presStyleLbl="revTx" presStyleIdx="2" presStyleCnt="6">
        <dgm:presLayoutVars>
          <dgm:chMax val="0"/>
          <dgm:bulletEnabled/>
        </dgm:presLayoutVars>
      </dgm:prSet>
      <dgm:spPr/>
    </dgm:pt>
    <dgm:pt modelId="{9891CE49-82D8-4680-9696-C654ECC1C639}" type="pres">
      <dgm:prSet presAssocID="{DD8B6D4E-269C-4FD0-B1B2-E5F6167487D8}" presName="Description" presStyleLbl="revTx" presStyleIdx="3" presStyleCnt="6">
        <dgm:presLayoutVars>
          <dgm:bulletEnabled/>
        </dgm:presLayoutVars>
      </dgm:prSet>
      <dgm:spPr/>
    </dgm:pt>
    <dgm:pt modelId="{58B459F7-4D20-4E18-B4CC-1E91560DE223}" type="pres">
      <dgm:prSet presAssocID="{4B047A0C-A93A-4C5F-B2F5-850D9493D7A1}" presName="sibTrans" presStyleLbl="sibTrans2D1" presStyleIdx="0" presStyleCnt="0"/>
      <dgm:spPr/>
    </dgm:pt>
    <dgm:pt modelId="{958AA6B7-2C08-4676-BB6D-F74B70B66138}" type="pres">
      <dgm:prSet presAssocID="{97F59FE7-55AE-4CD0-857A-813259AD1CDE}" presName="Composite" presStyleCnt="0"/>
      <dgm:spPr/>
    </dgm:pt>
    <dgm:pt modelId="{04DDC989-A2ED-4E44-AE49-3C47755F8A92}" type="pres">
      <dgm:prSet presAssocID="{97F59FE7-55AE-4CD0-857A-813259AD1CDE}" presName="Pictur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l="21891" r="11357" b="-3"/>
          <a:stretch/>
        </a:blipFill>
      </dgm:spPr>
      <dgm:extLst>
        <a:ext uri="{E40237B7-FDA0-4F09-8148-C483321AD2D9}">
          <dgm14:cNvPr xmlns:dgm14="http://schemas.microsoft.com/office/drawing/2010/diagram" id="0" name="" descr="Shot of a couple having a disagreement at a cafe"/>
        </a:ext>
      </dgm:extLst>
    </dgm:pt>
    <dgm:pt modelId="{83AEF0ED-7150-4C9D-8A92-0E8A5085A2EA}" type="pres">
      <dgm:prSet presAssocID="{97F59FE7-55AE-4CD0-857A-813259AD1CDE}" presName="Subtitle" presStyleLbl="revTx" presStyleIdx="4" presStyleCnt="6">
        <dgm:presLayoutVars>
          <dgm:chMax val="0"/>
          <dgm:bulletEnabled/>
        </dgm:presLayoutVars>
      </dgm:prSet>
      <dgm:spPr/>
    </dgm:pt>
    <dgm:pt modelId="{9D04181B-9D70-4235-99C2-64AB017B90C4}" type="pres">
      <dgm:prSet presAssocID="{97F59FE7-55AE-4CD0-857A-813259AD1CDE}" presName="Description" presStyleLbl="revTx" presStyleIdx="5" presStyleCnt="6">
        <dgm:presLayoutVars>
          <dgm:bulletEnabled/>
        </dgm:presLayoutVars>
      </dgm:prSet>
      <dgm:spPr/>
    </dgm:pt>
  </dgm:ptLst>
  <dgm:cxnLst>
    <dgm:cxn modelId="{270F3605-D345-4F05-A254-0D445C6042D6}" type="presOf" srcId="{4B047A0C-A93A-4C5F-B2F5-850D9493D7A1}" destId="{58B459F7-4D20-4E18-B4CC-1E91560DE223}" srcOrd="0" destOrd="0" presId="urn:microsoft.com/office/officeart/2024/3/layout/verticalVisualTextBlock1"/>
    <dgm:cxn modelId="{2D92F72D-6448-49DF-92F1-3956F0430206}" type="presOf" srcId="{2363AD63-CF15-48F0-A5B2-5440732DD5EB}" destId="{9891CE49-82D8-4680-9696-C654ECC1C639}" srcOrd="0" destOrd="0" presId="urn:microsoft.com/office/officeart/2024/3/layout/verticalVisualTextBlock1"/>
    <dgm:cxn modelId="{50881648-DDFD-4C2B-88FE-26234F75DEBA}" type="presOf" srcId="{C538CAC2-1245-4A8C-BDCF-7E876CC4F23E}" destId="{EF39375C-EB5C-47FD-A4BD-F1A3FA25D791}" srcOrd="0" destOrd="0" presId="urn:microsoft.com/office/officeart/2024/3/layout/verticalVisualTextBlock1"/>
    <dgm:cxn modelId="{80628E4B-DB90-40B1-9821-EEEB07DD8462}" type="presOf" srcId="{AF29A836-56FA-4919-9567-F84B7B7C79B3}" destId="{5EF010A0-2268-4800-A414-34BE7FBA2D99}" srcOrd="0" destOrd="0" presId="urn:microsoft.com/office/officeart/2024/3/layout/verticalVisualTextBlock1"/>
    <dgm:cxn modelId="{9D6AF17C-B859-4D5D-86CC-9F3B35E2C9FC}" type="presOf" srcId="{1AACADA0-E8B6-4EF9-B81B-FF7D232A6473}" destId="{0546D8D1-3049-41AB-B446-DEC0C3A4302A}" srcOrd="0" destOrd="0" presId="urn:microsoft.com/office/officeart/2024/3/layout/verticalVisualTextBlock1"/>
    <dgm:cxn modelId="{B470C298-7386-4E46-BE99-672FD0BAD48C}" srcId="{97F59FE7-55AE-4CD0-857A-813259AD1CDE}" destId="{918E446A-93DA-4757-81AB-F771E18D97B4}" srcOrd="0" destOrd="0" parTransId="{9169A2D2-6183-4E8A-BF15-3E42863DFA82}" sibTransId="{5989032B-7CE2-479E-939E-AEB32DF31CD0}"/>
    <dgm:cxn modelId="{A3E395A1-AB4B-4F7E-8A43-A55486A7E945}" type="presOf" srcId="{918E446A-93DA-4757-81AB-F771E18D97B4}" destId="{9D04181B-9D70-4235-99C2-64AB017B90C4}" srcOrd="0" destOrd="0" presId="urn:microsoft.com/office/officeart/2024/3/layout/verticalVisualTextBlock1"/>
    <dgm:cxn modelId="{E3CBB6A3-FBC7-481F-9B8C-DA3700440D56}" srcId="{C7E16A6A-21BA-4E80-AA2A-5BCD429E66FF}" destId="{97F59FE7-55AE-4CD0-857A-813259AD1CDE}" srcOrd="2" destOrd="0" parTransId="{0F903A41-78CD-4FD2-86DA-930AD545CD3A}" sibTransId="{623D0264-FB17-4691-8298-D48493CD0501}"/>
    <dgm:cxn modelId="{E20FC4B9-4141-45F1-9984-099903A62A3C}" type="presOf" srcId="{DD8B6D4E-269C-4FD0-B1B2-E5F6167487D8}" destId="{313638AE-1DD1-416E-86C8-331538AC505F}" srcOrd="0" destOrd="0" presId="urn:microsoft.com/office/officeart/2024/3/layout/verticalVisualTextBlock1"/>
    <dgm:cxn modelId="{4332F6BD-B3E7-4D7A-AA05-B6B8505A5D43}" type="presOf" srcId="{97F59FE7-55AE-4CD0-857A-813259AD1CDE}" destId="{83AEF0ED-7150-4C9D-8A92-0E8A5085A2EA}" srcOrd="0" destOrd="0" presId="urn:microsoft.com/office/officeart/2024/3/layout/verticalVisualTextBlock1"/>
    <dgm:cxn modelId="{EDCE6ECC-16FD-430A-8405-271236BB3D38}" srcId="{C7E16A6A-21BA-4E80-AA2A-5BCD429E66FF}" destId="{DD8B6D4E-269C-4FD0-B1B2-E5F6167487D8}" srcOrd="1" destOrd="0" parTransId="{ACC7379B-D8E3-4EAF-B622-F06F2C1651FB}" sibTransId="{4B047A0C-A93A-4C5F-B2F5-850D9493D7A1}"/>
    <dgm:cxn modelId="{93B3F4D4-52F3-46FB-A2D2-D89B998CC194}" type="presOf" srcId="{C7E16A6A-21BA-4E80-AA2A-5BCD429E66FF}" destId="{C8942B66-A59C-44F9-8A7C-18D57378FECB}" srcOrd="0" destOrd="0" presId="urn:microsoft.com/office/officeart/2024/3/layout/verticalVisualTextBlock1"/>
    <dgm:cxn modelId="{129390E6-E90C-4EC8-A055-8C4609C60058}" srcId="{C7E16A6A-21BA-4E80-AA2A-5BCD429E66FF}" destId="{1AACADA0-E8B6-4EF9-B81B-FF7D232A6473}" srcOrd="0" destOrd="0" parTransId="{ACDDC770-390A-4338-98EC-4DDF709C653D}" sibTransId="{AF29A836-56FA-4919-9567-F84B7B7C79B3}"/>
    <dgm:cxn modelId="{D98D81FC-A98C-45CB-A228-DCA49A3B18F2}" srcId="{DD8B6D4E-269C-4FD0-B1B2-E5F6167487D8}" destId="{2363AD63-CF15-48F0-A5B2-5440732DD5EB}" srcOrd="0" destOrd="0" parTransId="{0D2795F8-D111-4DA4-B003-63B0197BC6FC}" sibTransId="{F964742C-0363-4FCC-A7A1-0E5540147C31}"/>
    <dgm:cxn modelId="{391904FD-BE16-4F21-9CAA-765643560B4B}" srcId="{1AACADA0-E8B6-4EF9-B81B-FF7D232A6473}" destId="{C538CAC2-1245-4A8C-BDCF-7E876CC4F23E}" srcOrd="0" destOrd="0" parTransId="{0DC228B6-91C3-44E8-A89C-DD5486A01C7C}" sibTransId="{AD86C99C-E6F9-401C-9744-B893D31261F6}"/>
    <dgm:cxn modelId="{8896D5BC-7BD8-4918-A3CF-B65B9CE3314B}" type="presParOf" srcId="{C8942B66-A59C-44F9-8A7C-18D57378FECB}" destId="{576E88EF-9002-48A6-ABC8-B369A5B08657}" srcOrd="0" destOrd="0" presId="urn:microsoft.com/office/officeart/2024/3/layout/verticalVisualTextBlock1"/>
    <dgm:cxn modelId="{1C8BB7D2-BB08-4B4F-A153-3F5EA1A8D693}" type="presParOf" srcId="{576E88EF-9002-48A6-ABC8-B369A5B08657}" destId="{D571F2AD-619F-423F-82C6-06CF00637DB2}" srcOrd="0" destOrd="0" presId="urn:microsoft.com/office/officeart/2024/3/layout/verticalVisualTextBlock1"/>
    <dgm:cxn modelId="{ED3F7D9A-77FC-4A9B-A5BA-97A03C0ED35A}" type="presParOf" srcId="{576E88EF-9002-48A6-ABC8-B369A5B08657}" destId="{0546D8D1-3049-41AB-B446-DEC0C3A4302A}" srcOrd="1" destOrd="0" presId="urn:microsoft.com/office/officeart/2024/3/layout/verticalVisualTextBlock1"/>
    <dgm:cxn modelId="{CF6CEF78-C16E-49FE-BDBA-4DE4BB340CB8}" type="presParOf" srcId="{576E88EF-9002-48A6-ABC8-B369A5B08657}" destId="{EF39375C-EB5C-47FD-A4BD-F1A3FA25D791}" srcOrd="2" destOrd="0" presId="urn:microsoft.com/office/officeart/2024/3/layout/verticalVisualTextBlock1"/>
    <dgm:cxn modelId="{4E881456-6FC4-48E4-8754-965E3526DF42}" type="presParOf" srcId="{C8942B66-A59C-44F9-8A7C-18D57378FECB}" destId="{5EF010A0-2268-4800-A414-34BE7FBA2D99}" srcOrd="1" destOrd="0" presId="urn:microsoft.com/office/officeart/2024/3/layout/verticalVisualTextBlock1"/>
    <dgm:cxn modelId="{1662C7A5-AD93-43E6-86F2-3917822BF743}" type="presParOf" srcId="{C8942B66-A59C-44F9-8A7C-18D57378FECB}" destId="{E6506EC8-CD25-4759-8139-CF99015D3C98}" srcOrd="2" destOrd="0" presId="urn:microsoft.com/office/officeart/2024/3/layout/verticalVisualTextBlock1"/>
    <dgm:cxn modelId="{49619E55-0716-4DEF-A09F-3E57FF2BE30F}" type="presParOf" srcId="{E6506EC8-CD25-4759-8139-CF99015D3C98}" destId="{74379133-3557-49C3-A3E5-C0A11FDA4F3E}" srcOrd="0" destOrd="0" presId="urn:microsoft.com/office/officeart/2024/3/layout/verticalVisualTextBlock1"/>
    <dgm:cxn modelId="{8F97A8C4-3B9B-4E66-A77E-ECD07A003500}" type="presParOf" srcId="{E6506EC8-CD25-4759-8139-CF99015D3C98}" destId="{313638AE-1DD1-416E-86C8-331538AC505F}" srcOrd="1" destOrd="0" presId="urn:microsoft.com/office/officeart/2024/3/layout/verticalVisualTextBlock1"/>
    <dgm:cxn modelId="{13A892B5-607E-4FE5-A766-D336B36DA6DE}" type="presParOf" srcId="{E6506EC8-CD25-4759-8139-CF99015D3C98}" destId="{9891CE49-82D8-4680-9696-C654ECC1C639}" srcOrd="2" destOrd="0" presId="urn:microsoft.com/office/officeart/2024/3/layout/verticalVisualTextBlock1"/>
    <dgm:cxn modelId="{AF087622-B004-4370-8147-C89109F7B1AB}" type="presParOf" srcId="{C8942B66-A59C-44F9-8A7C-18D57378FECB}" destId="{58B459F7-4D20-4E18-B4CC-1E91560DE223}" srcOrd="3" destOrd="0" presId="urn:microsoft.com/office/officeart/2024/3/layout/verticalVisualTextBlock1"/>
    <dgm:cxn modelId="{C9AE3F37-D38F-48DD-B655-50CFF8E10EE4}" type="presParOf" srcId="{C8942B66-A59C-44F9-8A7C-18D57378FECB}" destId="{958AA6B7-2C08-4676-BB6D-F74B70B66138}" srcOrd="4" destOrd="0" presId="urn:microsoft.com/office/officeart/2024/3/layout/verticalVisualTextBlock1"/>
    <dgm:cxn modelId="{1DE22492-3908-44DC-91F6-F4132FF501F3}" type="presParOf" srcId="{958AA6B7-2C08-4676-BB6D-F74B70B66138}" destId="{04DDC989-A2ED-4E44-AE49-3C47755F8A92}" srcOrd="0" destOrd="0" presId="urn:microsoft.com/office/officeart/2024/3/layout/verticalVisualTextBlock1"/>
    <dgm:cxn modelId="{08EF0EA6-7C7B-4651-895C-3DE87EFFAC28}" type="presParOf" srcId="{958AA6B7-2C08-4676-BB6D-F74B70B66138}" destId="{83AEF0ED-7150-4C9D-8A92-0E8A5085A2EA}" srcOrd="1" destOrd="0" presId="urn:microsoft.com/office/officeart/2024/3/layout/verticalVisualTextBlock1"/>
    <dgm:cxn modelId="{59FE5A1B-4D1C-4197-B248-004D484E66CB}" type="presParOf" srcId="{958AA6B7-2C08-4676-BB6D-F74B70B66138}" destId="{9D04181B-9D70-4235-99C2-64AB017B90C4}"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84981B-DE38-4ECE-A89A-6C0E0E6D46D8}">
      <dsp:nvSpPr>
        <dsp:cNvPr id="0" name=""/>
        <dsp:cNvSpPr/>
      </dsp:nvSpPr>
      <dsp:spPr>
        <a:xfrm>
          <a:off x="0" y="0"/>
          <a:ext cx="1961433" cy="196143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l="14800" r="16953" b="4"/>
          <a:stretch/>
        </a:blipFill>
        <a:ln>
          <a:noFill/>
        </a:ln>
        <a:effectLst/>
      </dsp:spPr>
      <dsp:style>
        <a:lnRef idx="0">
          <a:scrgbClr r="0" g="0" b="0"/>
        </a:lnRef>
        <a:fillRef idx="3">
          <a:scrgbClr r="0" g="0" b="0"/>
        </a:fillRef>
        <a:effectRef idx="2">
          <a:scrgbClr r="0" g="0" b="0"/>
        </a:effectRef>
        <a:fontRef idx="minor">
          <a:schemeClr val="lt1"/>
        </a:fontRef>
      </dsp:style>
    </dsp:sp>
    <dsp:sp modelId="{1E622258-7D56-4526-B91B-208A67109528}">
      <dsp:nvSpPr>
        <dsp:cNvPr id="0" name=""/>
        <dsp:cNvSpPr/>
      </dsp:nvSpPr>
      <dsp:spPr>
        <a:xfrm>
          <a:off x="2141433" y="0"/>
          <a:ext cx="9782775" cy="428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dirty="0" err="1"/>
            <a:t>Recursos</a:t>
          </a:r>
          <a:r>
            <a:rPr lang="en-US" sz="1800" kern="1200" dirty="0"/>
            <a:t> </a:t>
          </a:r>
          <a:r>
            <a:rPr lang="en-US" sz="1800" kern="1200" dirty="0" err="1"/>
            <a:t>Tecnológicos</a:t>
          </a:r>
          <a:endParaRPr lang="en-US" sz="1800" kern="1200" dirty="0"/>
        </a:p>
      </dsp:txBody>
      <dsp:txXfrm>
        <a:off x="2141433" y="0"/>
        <a:ext cx="9782775" cy="428453"/>
      </dsp:txXfrm>
    </dsp:sp>
    <dsp:sp modelId="{611C018E-6F41-4720-8F02-1522385C9A45}">
      <dsp:nvSpPr>
        <dsp:cNvPr id="0" name=""/>
        <dsp:cNvSpPr/>
      </dsp:nvSpPr>
      <dsp:spPr>
        <a:xfrm>
          <a:off x="2141433" y="428453"/>
          <a:ext cx="9782775" cy="1532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dirty="0"/>
            <a:t>Los </a:t>
          </a:r>
          <a:r>
            <a:rPr lang="en-US" sz="1400" kern="1200" dirty="0" err="1"/>
            <a:t>elementos</a:t>
          </a:r>
          <a:r>
            <a:rPr lang="en-US" sz="1400" kern="1200" dirty="0"/>
            <a:t> </a:t>
          </a:r>
          <a:r>
            <a:rPr lang="en-US" sz="1400" kern="1200" dirty="0" err="1"/>
            <a:t>tecnológicos</a:t>
          </a:r>
          <a:r>
            <a:rPr lang="en-US" sz="1400" kern="1200" dirty="0"/>
            <a:t> </a:t>
          </a:r>
          <a:r>
            <a:rPr lang="en-US" sz="1400" kern="1200" dirty="0" err="1"/>
            <a:t>incluyen</a:t>
          </a:r>
          <a:r>
            <a:rPr lang="en-US" sz="1400" kern="1200" dirty="0"/>
            <a:t> </a:t>
          </a:r>
          <a:r>
            <a:rPr lang="en-US" sz="1400" kern="1200" dirty="0" err="1"/>
            <a:t>pantallas</a:t>
          </a:r>
          <a:r>
            <a:rPr lang="en-US" sz="1400" kern="1200" dirty="0"/>
            <a:t>, </a:t>
          </a:r>
          <a:r>
            <a:rPr lang="en-US" sz="1400" kern="1200" dirty="0" err="1"/>
            <a:t>computadoras</a:t>
          </a:r>
          <a:r>
            <a:rPr lang="en-US" sz="1400" kern="1200" dirty="0"/>
            <a:t>, </a:t>
          </a:r>
          <a:r>
            <a:rPr lang="en-US" sz="1400" kern="1200" dirty="0" err="1"/>
            <a:t>proyectores</a:t>
          </a:r>
          <a:r>
            <a:rPr lang="en-US" sz="1400" kern="1200" dirty="0"/>
            <a:t>, </a:t>
          </a:r>
          <a:r>
            <a:rPr lang="en-US" sz="1400" kern="1200" dirty="0" err="1"/>
            <a:t>plataformas</a:t>
          </a:r>
          <a:r>
            <a:rPr lang="en-US" sz="1400" kern="1200" dirty="0"/>
            <a:t> </a:t>
          </a:r>
          <a:r>
            <a:rPr lang="en-US" sz="1400" kern="1200" dirty="0" err="1"/>
            <a:t>virtuales</a:t>
          </a:r>
          <a:r>
            <a:rPr lang="en-US" sz="1400" kern="1200" dirty="0"/>
            <a:t>, </a:t>
          </a:r>
          <a:r>
            <a:rPr lang="en-US" sz="1400" kern="1200" dirty="0" err="1"/>
            <a:t>micrófonos</a:t>
          </a:r>
          <a:r>
            <a:rPr lang="en-US" sz="1400" kern="1200" dirty="0"/>
            <a:t> y </a:t>
          </a:r>
          <a:r>
            <a:rPr lang="en-US" sz="1400" kern="1200" dirty="0" err="1"/>
            <a:t>conexión</a:t>
          </a:r>
          <a:r>
            <a:rPr lang="en-US" sz="1400" kern="1200" dirty="0"/>
            <a:t> a </a:t>
          </a:r>
          <a:r>
            <a:rPr lang="en-US" sz="1600" kern="1200" dirty="0"/>
            <a:t>Internet</a:t>
          </a:r>
          <a:r>
            <a:rPr lang="en-US" sz="1400" kern="1200" dirty="0"/>
            <a:t> que </a:t>
          </a:r>
          <a:r>
            <a:rPr lang="en-US" sz="1400" kern="1200" dirty="0" err="1"/>
            <a:t>respalda</a:t>
          </a:r>
          <a:r>
            <a:rPr lang="en-US" sz="1400" kern="1200" dirty="0"/>
            <a:t> la </a:t>
          </a:r>
          <a:r>
            <a:rPr lang="en-US" sz="1400" kern="1200" dirty="0" err="1"/>
            <a:t>comunicación</a:t>
          </a:r>
          <a:r>
            <a:rPr lang="en-US" sz="1400" kern="1200" dirty="0"/>
            <a:t>.</a:t>
          </a:r>
        </a:p>
      </dsp:txBody>
      <dsp:txXfrm>
        <a:off x="2141433" y="428453"/>
        <a:ext cx="9782775" cy="1532980"/>
      </dsp:txXfrm>
    </dsp:sp>
    <dsp:sp modelId="{AB074100-1372-44D9-A6A5-7F800C084992}">
      <dsp:nvSpPr>
        <dsp:cNvPr id="0" name=""/>
        <dsp:cNvSpPr/>
      </dsp:nvSpPr>
      <dsp:spPr>
        <a:xfrm>
          <a:off x="0" y="2118348"/>
          <a:ext cx="1961433" cy="196143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l="6005" r="10502" b="8"/>
          <a:stretch/>
        </a:blipFill>
        <a:ln>
          <a:noFill/>
        </a:ln>
        <a:effectLst/>
      </dsp:spPr>
      <dsp:style>
        <a:lnRef idx="0">
          <a:scrgbClr r="0" g="0" b="0"/>
        </a:lnRef>
        <a:fillRef idx="3">
          <a:scrgbClr r="0" g="0" b="0"/>
        </a:fillRef>
        <a:effectRef idx="2">
          <a:scrgbClr r="0" g="0" b="0"/>
        </a:effectRef>
        <a:fontRef idx="minor">
          <a:schemeClr val="lt1"/>
        </a:fontRef>
      </dsp:style>
    </dsp:sp>
    <dsp:sp modelId="{175C6E66-0FA0-4736-AFD0-AF273E55F676}">
      <dsp:nvSpPr>
        <dsp:cNvPr id="0" name=""/>
        <dsp:cNvSpPr/>
      </dsp:nvSpPr>
      <dsp:spPr>
        <a:xfrm>
          <a:off x="2141433" y="2118348"/>
          <a:ext cx="9782775" cy="428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dirty="0" err="1"/>
            <a:t>Comunicación</a:t>
          </a:r>
          <a:r>
            <a:rPr lang="en-US" sz="1800" kern="1200" dirty="0"/>
            <a:t> </a:t>
          </a:r>
          <a:r>
            <a:rPr lang="en-US" sz="1800" kern="1200" dirty="0" err="1"/>
            <a:t>mejorada</a:t>
          </a:r>
          <a:endParaRPr lang="en-US" sz="1800" kern="1200" dirty="0"/>
        </a:p>
      </dsp:txBody>
      <dsp:txXfrm>
        <a:off x="2141433" y="2118348"/>
        <a:ext cx="9782775" cy="428453"/>
      </dsp:txXfrm>
    </dsp:sp>
    <dsp:sp modelId="{81358067-CFD4-4183-8169-3F43C7DE8C39}">
      <dsp:nvSpPr>
        <dsp:cNvPr id="0" name=""/>
        <dsp:cNvSpPr/>
      </dsp:nvSpPr>
      <dsp:spPr>
        <a:xfrm>
          <a:off x="2141433" y="2546802"/>
          <a:ext cx="9782775" cy="1532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20320" bIns="20320" numCol="1" spcCol="1270" anchor="t" anchorCtr="0">
          <a:noAutofit/>
        </a:bodyPr>
        <a:lstStyle/>
        <a:p>
          <a:pPr marL="0" lvl="0" indent="0" algn="l" defTabSz="711200">
            <a:lnSpc>
              <a:spcPct val="100000"/>
            </a:lnSpc>
            <a:spcBef>
              <a:spcPct val="0"/>
            </a:spcBef>
            <a:spcAft>
              <a:spcPct val="35000"/>
            </a:spcAft>
            <a:buNone/>
          </a:pPr>
          <a:r>
            <a:rPr lang="en-US" sz="1600" kern="1200" dirty="0"/>
            <a:t>La </a:t>
          </a:r>
          <a:r>
            <a:rPr lang="en-US" sz="1600" kern="1200" dirty="0" err="1"/>
            <a:t>tecnología</a:t>
          </a:r>
          <a:r>
            <a:rPr lang="en-US" sz="1600" kern="1200" dirty="0"/>
            <a:t> </a:t>
          </a:r>
          <a:r>
            <a:rPr lang="en-US" sz="1600" kern="1200" dirty="0" err="1"/>
            <a:t>permite</a:t>
          </a:r>
          <a:r>
            <a:rPr lang="en-US" sz="1600" kern="1200" dirty="0"/>
            <a:t> </a:t>
          </a:r>
          <a:r>
            <a:rPr lang="en-US" sz="1600" kern="1200" dirty="0" err="1"/>
            <a:t>ampliar</a:t>
          </a:r>
          <a:r>
            <a:rPr lang="en-US" sz="1600" kern="1200" dirty="0"/>
            <a:t> las </a:t>
          </a:r>
          <a:r>
            <a:rPr lang="en-US" sz="1600" kern="1200" dirty="0" err="1"/>
            <a:t>posibilidades</a:t>
          </a:r>
          <a:r>
            <a:rPr lang="en-US" sz="1600" kern="1200" dirty="0"/>
            <a:t> de </a:t>
          </a:r>
          <a:r>
            <a:rPr lang="en-US" sz="1600" kern="1200" dirty="0" err="1"/>
            <a:t>comunicación</a:t>
          </a:r>
          <a:r>
            <a:rPr lang="en-US" sz="1600" kern="1200" dirty="0"/>
            <a:t>, </a:t>
          </a:r>
          <a:r>
            <a:rPr lang="en-US" sz="1600" kern="1200" dirty="0" err="1"/>
            <a:t>incluidas</a:t>
          </a:r>
          <a:r>
            <a:rPr lang="en-US" sz="1600" kern="1200" dirty="0"/>
            <a:t> las </a:t>
          </a:r>
          <a:r>
            <a:rPr lang="en-US" sz="1600" kern="1200" dirty="0" err="1"/>
            <a:t>interacciones</a:t>
          </a:r>
          <a:r>
            <a:rPr lang="en-US" sz="1600" kern="1200" dirty="0"/>
            <a:t> </a:t>
          </a:r>
          <a:r>
            <a:rPr lang="en-US" sz="1600" kern="1200" dirty="0" err="1"/>
            <a:t>remotas</a:t>
          </a:r>
          <a:r>
            <a:rPr lang="en-US" sz="1600" kern="1200" dirty="0"/>
            <a:t> y el </a:t>
          </a:r>
          <a:r>
            <a:rPr lang="en-US" sz="1600" kern="1200" dirty="0" err="1"/>
            <a:t>acceso</a:t>
          </a:r>
          <a:r>
            <a:rPr lang="en-US" sz="1600" kern="1200" dirty="0"/>
            <a:t> a la </a:t>
          </a:r>
          <a:r>
            <a:rPr lang="en-US" sz="1600" kern="1200" dirty="0" err="1"/>
            <a:t>información</a:t>
          </a:r>
          <a:r>
            <a:rPr lang="en-US" sz="1600" kern="1200" dirty="0"/>
            <a:t> en </a:t>
          </a:r>
          <a:r>
            <a:rPr lang="en-US" sz="1600" kern="1200" dirty="0" err="1"/>
            <a:t>tiempo</a:t>
          </a:r>
          <a:r>
            <a:rPr lang="en-US" sz="1600" kern="1200" dirty="0"/>
            <a:t> real.</a:t>
          </a:r>
        </a:p>
      </dsp:txBody>
      <dsp:txXfrm>
        <a:off x="2141433" y="2546802"/>
        <a:ext cx="9782775" cy="1532980"/>
      </dsp:txXfrm>
    </dsp:sp>
    <dsp:sp modelId="{F559506B-DB5E-4BD1-87B4-B6CABA0FAF9B}">
      <dsp:nvSpPr>
        <dsp:cNvPr id="0" name=""/>
        <dsp:cNvSpPr/>
      </dsp:nvSpPr>
      <dsp:spPr>
        <a:xfrm>
          <a:off x="0" y="4236697"/>
          <a:ext cx="1961433" cy="1961433"/>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l="19751" r="13497" b="-3"/>
          <a:stretch/>
        </a:blipFill>
        <a:ln>
          <a:noFill/>
        </a:ln>
        <a:effectLst/>
      </dsp:spPr>
      <dsp:style>
        <a:lnRef idx="0">
          <a:scrgbClr r="0" g="0" b="0"/>
        </a:lnRef>
        <a:fillRef idx="3">
          <a:scrgbClr r="0" g="0" b="0"/>
        </a:fillRef>
        <a:effectRef idx="2">
          <a:scrgbClr r="0" g="0" b="0"/>
        </a:effectRef>
        <a:fontRef idx="minor">
          <a:schemeClr val="lt1"/>
        </a:fontRef>
      </dsp:style>
    </dsp:sp>
    <dsp:sp modelId="{6A0D07E5-814B-4F43-8CBB-5F102D3BAC0C}">
      <dsp:nvSpPr>
        <dsp:cNvPr id="0" name=""/>
        <dsp:cNvSpPr/>
      </dsp:nvSpPr>
      <dsp:spPr>
        <a:xfrm>
          <a:off x="2141433" y="4236697"/>
          <a:ext cx="9782775" cy="428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dirty="0"/>
            <a:t>Barreras de </a:t>
          </a:r>
          <a:r>
            <a:rPr lang="en-US" sz="1800" kern="1200" dirty="0" err="1"/>
            <a:t>comunicación</a:t>
          </a:r>
          <a:endParaRPr lang="en-US" sz="1800" kern="1200" dirty="0"/>
        </a:p>
      </dsp:txBody>
      <dsp:txXfrm>
        <a:off x="2141433" y="4236697"/>
        <a:ext cx="9782775" cy="428453"/>
      </dsp:txXfrm>
    </dsp:sp>
    <dsp:sp modelId="{ED758D74-C828-4154-825B-3632CC053FE4}">
      <dsp:nvSpPr>
        <dsp:cNvPr id="0" name=""/>
        <dsp:cNvSpPr/>
      </dsp:nvSpPr>
      <dsp:spPr>
        <a:xfrm>
          <a:off x="2141433" y="4665151"/>
          <a:ext cx="9782775" cy="1532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20320" bIns="20320" numCol="1" spcCol="1270" anchor="t" anchorCtr="0">
          <a:noAutofit/>
        </a:bodyPr>
        <a:lstStyle/>
        <a:p>
          <a:pPr marL="0" lvl="0" indent="0" algn="l" defTabSz="711200">
            <a:lnSpc>
              <a:spcPct val="100000"/>
            </a:lnSpc>
            <a:spcBef>
              <a:spcPct val="0"/>
            </a:spcBef>
            <a:spcAft>
              <a:spcPct val="35000"/>
            </a:spcAft>
            <a:buNone/>
          </a:pPr>
          <a:r>
            <a:rPr lang="en-US" sz="1600" kern="1200" dirty="0"/>
            <a:t>La </a:t>
          </a:r>
          <a:r>
            <a:rPr lang="en-US" sz="1600" kern="1200" dirty="0" err="1"/>
            <a:t>tecnología</a:t>
          </a:r>
          <a:r>
            <a:rPr lang="en-US" sz="1600" kern="1200" dirty="0"/>
            <a:t> </a:t>
          </a:r>
          <a:r>
            <a:rPr lang="en-US" sz="1600" kern="1200" dirty="0" err="1"/>
            <a:t>inaccesible</a:t>
          </a:r>
          <a:r>
            <a:rPr lang="en-US" sz="1600" kern="1200" dirty="0"/>
            <a:t> o las </a:t>
          </a:r>
          <a:r>
            <a:rPr lang="en-US" sz="1600" kern="1200" dirty="0" err="1"/>
            <a:t>fallas</a:t>
          </a:r>
          <a:r>
            <a:rPr lang="en-US" sz="1600" kern="1200" dirty="0"/>
            <a:t> </a:t>
          </a:r>
          <a:r>
            <a:rPr lang="en-US" sz="1600" kern="1200" dirty="0" err="1"/>
            <a:t>técnicas</a:t>
          </a:r>
          <a:r>
            <a:rPr lang="en-US" sz="1600" kern="1200" dirty="0"/>
            <a:t> </a:t>
          </a:r>
          <a:r>
            <a:rPr lang="en-US" sz="1600" kern="1200" dirty="0" err="1"/>
            <a:t>pueden</a:t>
          </a:r>
          <a:r>
            <a:rPr lang="en-US" sz="1600" kern="1200" dirty="0"/>
            <a:t> </a:t>
          </a:r>
          <a:r>
            <a:rPr lang="en-US" sz="1600" kern="1200" dirty="0" err="1"/>
            <a:t>crear</a:t>
          </a:r>
          <a:r>
            <a:rPr lang="en-US" sz="1600" kern="1200" dirty="0"/>
            <a:t> barreras, </a:t>
          </a:r>
          <a:r>
            <a:rPr lang="en-US" sz="1600" kern="1200" dirty="0" err="1"/>
            <a:t>afectando</a:t>
          </a:r>
          <a:r>
            <a:rPr lang="en-US" sz="1600" kern="1200" dirty="0"/>
            <a:t> </a:t>
          </a:r>
          <a:r>
            <a:rPr lang="en-US" sz="1600" kern="1200" dirty="0" err="1"/>
            <a:t>negativamente</a:t>
          </a:r>
          <a:r>
            <a:rPr lang="en-US" sz="1600" kern="1200" dirty="0"/>
            <a:t> la </a:t>
          </a:r>
          <a:r>
            <a:rPr lang="en-US" sz="1600" kern="1200" dirty="0" err="1"/>
            <a:t>calidad</a:t>
          </a:r>
          <a:r>
            <a:rPr lang="en-US" sz="1600" kern="1200" dirty="0"/>
            <a:t> de la </a:t>
          </a:r>
          <a:r>
            <a:rPr lang="en-US" sz="1600" kern="1200" dirty="0" err="1"/>
            <a:t>comunicación</a:t>
          </a:r>
          <a:r>
            <a:rPr lang="en-US" sz="1400" kern="1200" dirty="0"/>
            <a:t>.</a:t>
          </a:r>
        </a:p>
      </dsp:txBody>
      <dsp:txXfrm>
        <a:off x="2141433" y="4665151"/>
        <a:ext cx="9782775" cy="15329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71F2AD-619F-423F-82C6-06CF00637DB2}">
      <dsp:nvSpPr>
        <dsp:cNvPr id="0" name=""/>
        <dsp:cNvSpPr/>
      </dsp:nvSpPr>
      <dsp:spPr>
        <a:xfrm>
          <a:off x="0" y="0"/>
          <a:ext cx="1961433" cy="196143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l="12928" r="17071" b="-2"/>
          <a:stretch/>
        </a:blipFill>
        <a:ln>
          <a:noFill/>
        </a:ln>
        <a:effectLst/>
      </dsp:spPr>
      <dsp:style>
        <a:lnRef idx="0">
          <a:scrgbClr r="0" g="0" b="0"/>
        </a:lnRef>
        <a:fillRef idx="3">
          <a:scrgbClr r="0" g="0" b="0"/>
        </a:fillRef>
        <a:effectRef idx="2">
          <a:scrgbClr r="0" g="0" b="0"/>
        </a:effectRef>
        <a:fontRef idx="minor">
          <a:schemeClr val="lt1"/>
        </a:fontRef>
      </dsp:style>
    </dsp:sp>
    <dsp:sp modelId="{0546D8D1-3049-41AB-B446-DEC0C3A4302A}">
      <dsp:nvSpPr>
        <dsp:cNvPr id="0" name=""/>
        <dsp:cNvSpPr/>
      </dsp:nvSpPr>
      <dsp:spPr>
        <a:xfrm>
          <a:off x="2141433" y="0"/>
          <a:ext cx="9782775" cy="428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dirty="0" err="1"/>
            <a:t>Definición</a:t>
          </a:r>
          <a:r>
            <a:rPr lang="en-US" sz="1800" kern="1200" dirty="0"/>
            <a:t> de </a:t>
          </a:r>
          <a:r>
            <a:rPr lang="en-US" sz="1800" kern="1200" dirty="0" err="1"/>
            <a:t>intención</a:t>
          </a:r>
          <a:r>
            <a:rPr lang="en-US" sz="1800" kern="1200" dirty="0"/>
            <a:t> </a:t>
          </a:r>
          <a:r>
            <a:rPr lang="en-US" sz="1800" kern="1200" dirty="0" err="1"/>
            <a:t>comunicativa</a:t>
          </a:r>
          <a:endParaRPr lang="en-US" sz="1800" kern="1200" dirty="0"/>
        </a:p>
      </dsp:txBody>
      <dsp:txXfrm>
        <a:off x="2141433" y="0"/>
        <a:ext cx="9782775" cy="428453"/>
      </dsp:txXfrm>
    </dsp:sp>
    <dsp:sp modelId="{EF39375C-EB5C-47FD-A4BD-F1A3FA25D791}">
      <dsp:nvSpPr>
        <dsp:cNvPr id="0" name=""/>
        <dsp:cNvSpPr/>
      </dsp:nvSpPr>
      <dsp:spPr>
        <a:xfrm>
          <a:off x="2141433" y="428453"/>
          <a:ext cx="9782775" cy="1532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dirty="0"/>
            <a:t>La </a:t>
          </a:r>
          <a:r>
            <a:rPr lang="en-US" sz="1400" kern="1200" dirty="0" err="1"/>
            <a:t>intención</a:t>
          </a:r>
          <a:r>
            <a:rPr lang="en-US" sz="1400" kern="1200" dirty="0"/>
            <a:t> </a:t>
          </a:r>
          <a:r>
            <a:rPr lang="en-US" sz="1400" kern="1200" dirty="0" err="1"/>
            <a:t>comunicativa</a:t>
          </a:r>
          <a:r>
            <a:rPr lang="en-US" sz="1400" kern="1200" dirty="0"/>
            <a:t> es la </a:t>
          </a:r>
          <a:r>
            <a:rPr lang="en-US" sz="1400" kern="1200" dirty="0" err="1"/>
            <a:t>razón</a:t>
          </a:r>
          <a:r>
            <a:rPr lang="en-US" sz="1400" kern="1200" dirty="0"/>
            <a:t> </a:t>
          </a:r>
          <a:r>
            <a:rPr lang="en-US" sz="1400" kern="1200" dirty="0" err="1"/>
            <a:t>detrás</a:t>
          </a:r>
          <a:r>
            <a:rPr lang="en-US" sz="1400" kern="1200" dirty="0"/>
            <a:t> del </a:t>
          </a:r>
          <a:r>
            <a:rPr lang="en-US" sz="1400" kern="1200" dirty="0" err="1"/>
            <a:t>envío</a:t>
          </a:r>
          <a:r>
            <a:rPr lang="en-US" sz="1400" kern="1200" dirty="0"/>
            <a:t> de un </a:t>
          </a:r>
          <a:r>
            <a:rPr lang="en-US" sz="1400" kern="1200" dirty="0" err="1"/>
            <a:t>mensaje</a:t>
          </a:r>
          <a:r>
            <a:rPr lang="en-US" sz="1400" kern="1200" dirty="0"/>
            <a:t>, </a:t>
          </a:r>
          <a:r>
            <a:rPr lang="en-US" sz="1400" kern="1200" dirty="0" err="1"/>
            <a:t>dando</a:t>
          </a:r>
          <a:r>
            <a:rPr lang="en-US" sz="1400" kern="1200" dirty="0"/>
            <a:t> forma a </a:t>
          </a:r>
          <a:r>
            <a:rPr lang="en-US" sz="1400" kern="1200" dirty="0" err="1"/>
            <a:t>su</a:t>
          </a:r>
          <a:r>
            <a:rPr lang="en-US" sz="1400" kern="1200" dirty="0"/>
            <a:t> </a:t>
          </a:r>
          <a:r>
            <a:rPr lang="en-US" sz="1400" kern="1200" dirty="0" err="1"/>
            <a:t>tono</a:t>
          </a:r>
          <a:r>
            <a:rPr lang="en-US" sz="1400" kern="1200" dirty="0"/>
            <a:t> y </a:t>
          </a:r>
          <a:r>
            <a:rPr lang="en-US" sz="1400" kern="1200" dirty="0" err="1"/>
            <a:t>contenido</a:t>
          </a:r>
          <a:r>
            <a:rPr lang="en-US" sz="1400" kern="1200" dirty="0"/>
            <a:t>.</a:t>
          </a:r>
        </a:p>
      </dsp:txBody>
      <dsp:txXfrm>
        <a:off x="2141433" y="428453"/>
        <a:ext cx="9782775" cy="1532980"/>
      </dsp:txXfrm>
    </dsp:sp>
    <dsp:sp modelId="{74379133-3557-49C3-A3E5-C0A11FDA4F3E}">
      <dsp:nvSpPr>
        <dsp:cNvPr id="0" name=""/>
        <dsp:cNvSpPr/>
      </dsp:nvSpPr>
      <dsp:spPr>
        <a:xfrm>
          <a:off x="0" y="2118348"/>
          <a:ext cx="1961433" cy="196143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l="9317" r="13180" b="-3"/>
          <a:stretch/>
        </a:blipFill>
        <a:ln>
          <a:noFill/>
        </a:ln>
        <a:effectLst/>
      </dsp:spPr>
      <dsp:style>
        <a:lnRef idx="0">
          <a:scrgbClr r="0" g="0" b="0"/>
        </a:lnRef>
        <a:fillRef idx="3">
          <a:scrgbClr r="0" g="0" b="0"/>
        </a:fillRef>
        <a:effectRef idx="2">
          <a:scrgbClr r="0" g="0" b="0"/>
        </a:effectRef>
        <a:fontRef idx="minor">
          <a:schemeClr val="lt1"/>
        </a:fontRef>
      </dsp:style>
    </dsp:sp>
    <dsp:sp modelId="{313638AE-1DD1-416E-86C8-331538AC505F}">
      <dsp:nvSpPr>
        <dsp:cNvPr id="0" name=""/>
        <dsp:cNvSpPr/>
      </dsp:nvSpPr>
      <dsp:spPr>
        <a:xfrm>
          <a:off x="2141433" y="2118348"/>
          <a:ext cx="9782775" cy="428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dirty="0" err="1"/>
            <a:t>Ejemplos</a:t>
          </a:r>
          <a:r>
            <a:rPr lang="en-US" sz="1800" kern="1200" dirty="0"/>
            <a:t> de </a:t>
          </a:r>
          <a:r>
            <a:rPr lang="en-US" sz="1800" kern="1200" dirty="0" err="1"/>
            <a:t>propósitos</a:t>
          </a:r>
          <a:r>
            <a:rPr lang="en-US" sz="1800" kern="1200" dirty="0"/>
            <a:t> de </a:t>
          </a:r>
          <a:r>
            <a:rPr lang="en-US" sz="1800" kern="1200" dirty="0" err="1"/>
            <a:t>mensajes</a:t>
          </a:r>
          <a:endParaRPr lang="en-US" sz="1800" kern="1200" dirty="0"/>
        </a:p>
      </dsp:txBody>
      <dsp:txXfrm>
        <a:off x="2141433" y="2118348"/>
        <a:ext cx="9782775" cy="428453"/>
      </dsp:txXfrm>
    </dsp:sp>
    <dsp:sp modelId="{9891CE49-82D8-4680-9696-C654ECC1C639}">
      <dsp:nvSpPr>
        <dsp:cNvPr id="0" name=""/>
        <dsp:cNvSpPr/>
      </dsp:nvSpPr>
      <dsp:spPr>
        <a:xfrm>
          <a:off x="2141433" y="2546802"/>
          <a:ext cx="9782775" cy="1532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dirty="0"/>
            <a:t>Las </a:t>
          </a:r>
          <a:r>
            <a:rPr lang="en-US" sz="1400" kern="1200" dirty="0" err="1"/>
            <a:t>intenciones</a:t>
          </a:r>
          <a:r>
            <a:rPr lang="en-US" sz="1400" kern="1200" dirty="0"/>
            <a:t> </a:t>
          </a:r>
          <a:r>
            <a:rPr lang="en-US" sz="1400" kern="1200" dirty="0" err="1"/>
            <a:t>comunes</a:t>
          </a:r>
          <a:r>
            <a:rPr lang="en-US" sz="1400" kern="1200" dirty="0"/>
            <a:t> </a:t>
          </a:r>
          <a:r>
            <a:rPr lang="en-US" sz="1400" kern="1200" dirty="0" err="1"/>
            <a:t>incluyen</a:t>
          </a:r>
          <a:r>
            <a:rPr lang="en-US" sz="1400" kern="1200" dirty="0"/>
            <a:t> </a:t>
          </a:r>
          <a:r>
            <a:rPr lang="en-US" sz="1400" kern="1200" dirty="0" err="1"/>
            <a:t>informar</a:t>
          </a:r>
          <a:r>
            <a:rPr lang="en-US" sz="1400" kern="1200" dirty="0"/>
            <a:t>, </a:t>
          </a:r>
          <a:r>
            <a:rPr lang="en-US" sz="1400" kern="1200" dirty="0" err="1"/>
            <a:t>preguntar</a:t>
          </a:r>
          <a:r>
            <a:rPr lang="en-US" sz="1400" kern="1200" dirty="0"/>
            <a:t>, </a:t>
          </a:r>
          <a:r>
            <a:rPr lang="en-US" sz="1400" kern="1200" dirty="0" err="1"/>
            <a:t>saludar</a:t>
          </a:r>
          <a:r>
            <a:rPr lang="en-US" sz="1400" kern="1200" dirty="0"/>
            <a:t>, </a:t>
          </a:r>
          <a:r>
            <a:rPr lang="en-US" sz="1400" kern="1200" dirty="0" err="1"/>
            <a:t>aconsejar</a:t>
          </a:r>
          <a:r>
            <a:rPr lang="en-US" sz="1400" kern="1200" dirty="0"/>
            <a:t>, </a:t>
          </a:r>
          <a:r>
            <a:rPr lang="en-US" sz="1400" kern="1200" dirty="0" err="1"/>
            <a:t>regañar</a:t>
          </a:r>
          <a:r>
            <a:rPr lang="en-US" sz="1400" kern="1200" dirty="0"/>
            <a:t> y </a:t>
          </a:r>
          <a:r>
            <a:rPr lang="en-US" sz="1400" kern="1200" dirty="0" err="1"/>
            <a:t>motivar</a:t>
          </a:r>
          <a:r>
            <a:rPr lang="en-US" sz="1400" kern="1200" dirty="0"/>
            <a:t> en la </a:t>
          </a:r>
          <a:r>
            <a:rPr lang="en-US" sz="1400" kern="1200" dirty="0" err="1"/>
            <a:t>comunicación</a:t>
          </a:r>
          <a:r>
            <a:rPr lang="en-US" sz="1400" kern="1200" dirty="0"/>
            <a:t>.</a:t>
          </a:r>
        </a:p>
      </dsp:txBody>
      <dsp:txXfrm>
        <a:off x="2141433" y="2546802"/>
        <a:ext cx="9782775" cy="1532980"/>
      </dsp:txXfrm>
    </dsp:sp>
    <dsp:sp modelId="{04DDC989-A2ED-4E44-AE49-3C47755F8A92}">
      <dsp:nvSpPr>
        <dsp:cNvPr id="0" name=""/>
        <dsp:cNvSpPr/>
      </dsp:nvSpPr>
      <dsp:spPr>
        <a:xfrm>
          <a:off x="0" y="4236697"/>
          <a:ext cx="1961433" cy="1961433"/>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l="21891" r="11357" b="-3"/>
          <a:stretch/>
        </a:blipFill>
        <a:ln>
          <a:noFill/>
        </a:ln>
        <a:effectLst/>
      </dsp:spPr>
      <dsp:style>
        <a:lnRef idx="0">
          <a:scrgbClr r="0" g="0" b="0"/>
        </a:lnRef>
        <a:fillRef idx="3">
          <a:scrgbClr r="0" g="0" b="0"/>
        </a:fillRef>
        <a:effectRef idx="2">
          <a:scrgbClr r="0" g="0" b="0"/>
        </a:effectRef>
        <a:fontRef idx="minor">
          <a:schemeClr val="lt1"/>
        </a:fontRef>
      </dsp:style>
    </dsp:sp>
    <dsp:sp modelId="{83AEF0ED-7150-4C9D-8A92-0E8A5085A2EA}">
      <dsp:nvSpPr>
        <dsp:cNvPr id="0" name=""/>
        <dsp:cNvSpPr/>
      </dsp:nvSpPr>
      <dsp:spPr>
        <a:xfrm>
          <a:off x="2141433" y="4236697"/>
          <a:ext cx="9782775" cy="428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dirty="0" err="1"/>
            <a:t>Importancia</a:t>
          </a:r>
          <a:r>
            <a:rPr lang="en-US" sz="1800" kern="1200" dirty="0"/>
            <a:t> de </a:t>
          </a:r>
          <a:r>
            <a:rPr lang="en-US" sz="1800" kern="1200" dirty="0" err="1"/>
            <a:t>reconocer</a:t>
          </a:r>
          <a:r>
            <a:rPr lang="en-US" sz="1800" kern="1200" dirty="0"/>
            <a:t> la </a:t>
          </a:r>
          <a:r>
            <a:rPr lang="en-US" sz="1800" kern="1200" dirty="0" err="1"/>
            <a:t>intención</a:t>
          </a:r>
          <a:endParaRPr lang="en-US" sz="1800" kern="1200" dirty="0"/>
        </a:p>
      </dsp:txBody>
      <dsp:txXfrm>
        <a:off x="2141433" y="4236697"/>
        <a:ext cx="9782775" cy="428453"/>
      </dsp:txXfrm>
    </dsp:sp>
    <dsp:sp modelId="{9D04181B-9D70-4235-99C2-64AB017B90C4}">
      <dsp:nvSpPr>
        <dsp:cNvPr id="0" name=""/>
        <dsp:cNvSpPr/>
      </dsp:nvSpPr>
      <dsp:spPr>
        <a:xfrm>
          <a:off x="2141433" y="4665151"/>
          <a:ext cx="9782775" cy="1532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dirty="0" err="1"/>
            <a:t>Comprender</a:t>
          </a:r>
          <a:r>
            <a:rPr lang="en-US" sz="1400" kern="1200" dirty="0"/>
            <a:t> la </a:t>
          </a:r>
          <a:r>
            <a:rPr lang="en-US" sz="1400" kern="1200" dirty="0" err="1"/>
            <a:t>intención</a:t>
          </a:r>
          <a:r>
            <a:rPr lang="en-US" sz="1400" kern="1200" dirty="0"/>
            <a:t> del </a:t>
          </a:r>
          <a:r>
            <a:rPr lang="en-US" sz="1400" kern="1200" dirty="0" err="1"/>
            <a:t>remitente</a:t>
          </a:r>
          <a:r>
            <a:rPr lang="en-US" sz="1400" kern="1200" dirty="0"/>
            <a:t> </a:t>
          </a:r>
          <a:r>
            <a:rPr lang="en-US" sz="1400" kern="1200" dirty="0" err="1"/>
            <a:t>ayuda</a:t>
          </a:r>
          <a:r>
            <a:rPr lang="en-US" sz="1400" kern="1200" dirty="0"/>
            <a:t> a </a:t>
          </a:r>
          <a:r>
            <a:rPr lang="en-US" sz="1400" kern="1200" dirty="0" err="1"/>
            <a:t>interpretar</a:t>
          </a:r>
          <a:r>
            <a:rPr lang="en-US" sz="1400" kern="1200" dirty="0"/>
            <a:t> los </a:t>
          </a:r>
          <a:r>
            <a:rPr lang="en-US" sz="1400" kern="1200" dirty="0" err="1"/>
            <a:t>mensajes</a:t>
          </a:r>
          <a:r>
            <a:rPr lang="en-US" sz="1400" kern="1200" dirty="0"/>
            <a:t> con </a:t>
          </a:r>
          <a:r>
            <a:rPr lang="en-US" sz="1400" kern="1200" dirty="0" err="1"/>
            <a:t>precisión</a:t>
          </a:r>
          <a:r>
            <a:rPr lang="en-US" sz="1400" kern="1200" dirty="0"/>
            <a:t> y responder </a:t>
          </a:r>
          <a:r>
            <a:rPr lang="en-US" sz="1400" kern="1200" dirty="0" err="1"/>
            <a:t>adecuadamente</a:t>
          </a:r>
          <a:r>
            <a:rPr lang="en-US" sz="1400" kern="1200" dirty="0"/>
            <a:t>.</a:t>
          </a:r>
        </a:p>
      </dsp:txBody>
      <dsp:txXfrm>
        <a:off x="2141433" y="4665151"/>
        <a:ext cx="9782775" cy="1532980"/>
      </dsp:txXfrm>
    </dsp:sp>
  </dsp:spTree>
</dsp:drawing>
</file>

<file path=ppt/diagrams/layout1.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2F854B-0975-4A54-9619-E297F6188E65}" type="datetimeFigureOut">
              <a:t>3/09/25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448EA4-FB79-482A-B373-D098D93909E0}" type="slidenum">
              <a:t>‹Nº›</a:t>
            </a:fld>
            <a:endParaRPr lang="en-US"/>
          </a:p>
        </p:txBody>
      </p:sp>
    </p:spTree>
    <p:extLst>
      <p:ext uri="{BB962C8B-B14F-4D97-AF65-F5344CB8AC3E}">
        <p14:creationId xmlns:p14="http://schemas.microsoft.com/office/powerpoint/2010/main" val="1143260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a:t>
            </a:r>
          </a:p>
        </p:txBody>
      </p:sp>
      <p:sp>
        <p:nvSpPr>
          <p:cNvPr id="4" name="Slide Number Placeholder 3"/>
          <p:cNvSpPr>
            <a:spLocks noGrp="1"/>
          </p:cNvSpPr>
          <p:nvPr>
            <p:ph type="sldNum" sz="quarter" idx="5"/>
          </p:nvPr>
        </p:nvSpPr>
        <p:spPr/>
        <p:txBody>
          <a:bodyPr/>
          <a:lstStyle/>
          <a:p>
            <a:fld id="{7D358A37-7860-4E6A-A827-222C9A1DF759}" type="slidenum">
              <a:t>1</a:t>
            </a:fld>
            <a:endParaRPr lang="en-US"/>
          </a:p>
        </p:txBody>
      </p:sp>
    </p:spTree>
    <p:extLst>
      <p:ext uri="{BB962C8B-B14F-4D97-AF65-F5344CB8AC3E}">
        <p14:creationId xmlns:p14="http://schemas.microsoft.com/office/powerpoint/2010/main" val="24486138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El contexto da sentido al mensaje, mientras que el entorno influye en cómo se transmite. El contexto incluye roles, intenciones y normas sociales que regulan la interacción, mientras que el entorno abarca el espacio físico, la tecnología disponible y el ambiente emocional. Por ejemplo, una misma conversación puede tener diferentes significados si ocurre en un aula formal o en una cafetería informal. Comprender esta diferencia permite analizar mejor las situaciones comunicativas y diseñar entornos educativos más adecuados.</a:t>
            </a:r>
          </a:p>
        </p:txBody>
      </p:sp>
      <p:sp>
        <p:nvSpPr>
          <p:cNvPr id="4" name="Slide Number Placeholder 3"/>
          <p:cNvSpPr>
            <a:spLocks noGrp="1"/>
          </p:cNvSpPr>
          <p:nvPr>
            <p:ph type="sldNum" sz="quarter" idx="5"/>
          </p:nvPr>
        </p:nvSpPr>
        <p:spPr/>
        <p:txBody>
          <a:bodyPr/>
          <a:lstStyle/>
          <a:p>
            <a:fld id="{7D358A37-7860-4E6A-A827-222C9A1DF759}" type="slidenum">
              <a:t>10</a:t>
            </a:fld>
            <a:endParaRPr lang="en-US"/>
          </a:p>
        </p:txBody>
      </p:sp>
    </p:spTree>
    <p:extLst>
      <p:ext uri="{BB962C8B-B14F-4D97-AF65-F5344CB8AC3E}">
        <p14:creationId xmlns:p14="http://schemas.microsoft.com/office/powerpoint/2010/main" val="32623919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Elementos físicos, Elementos tecnológicos, Elementos sociales, Elementos emocionales, Elementos organizativos</a:t>
            </a:r>
          </a:p>
        </p:txBody>
      </p:sp>
      <p:sp>
        <p:nvSpPr>
          <p:cNvPr id="4" name="Slide Number Placeholder 3"/>
          <p:cNvSpPr>
            <a:spLocks noGrp="1"/>
          </p:cNvSpPr>
          <p:nvPr>
            <p:ph type="sldNum" sz="quarter" idx="5"/>
          </p:nvPr>
        </p:nvSpPr>
        <p:spPr/>
        <p:txBody>
          <a:bodyPr/>
          <a:lstStyle/>
          <a:p>
            <a:fld id="{7D358A37-7860-4E6A-A827-222C9A1DF759}" type="slidenum">
              <a:t>11</a:t>
            </a:fld>
            <a:endParaRPr lang="en-US"/>
          </a:p>
        </p:txBody>
      </p:sp>
    </p:spTree>
    <p:extLst>
      <p:ext uri="{BB962C8B-B14F-4D97-AF65-F5344CB8AC3E}">
        <p14:creationId xmlns:p14="http://schemas.microsoft.com/office/powerpoint/2010/main" val="20000729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Los elementos físicos del entorno comunicativo incluyen las características materiales del espacio donde ocurre la comunicación, como el aula, la biblioteca, la cafetería, el mobiliario, la iluminación, la temperatura y el ruido. Estos factores pueden facilitar o dificultar la atención y la expresión verbal. Un entorno físico cómodo y bien iluminado promueve la participación activa, mientras que un lugar ruidoso o incómodo puede generar distracción y limitar la interacción.</a:t>
            </a:r>
          </a:p>
        </p:txBody>
      </p:sp>
      <p:sp>
        <p:nvSpPr>
          <p:cNvPr id="4" name="Slide Number Placeholder 3"/>
          <p:cNvSpPr>
            <a:spLocks noGrp="1"/>
          </p:cNvSpPr>
          <p:nvPr>
            <p:ph type="sldNum" sz="quarter" idx="5"/>
          </p:nvPr>
        </p:nvSpPr>
        <p:spPr/>
        <p:txBody>
          <a:bodyPr/>
          <a:lstStyle/>
          <a:p>
            <a:fld id="{7D358A37-7860-4E6A-A827-222C9A1DF759}" type="slidenum">
              <a:t>12</a:t>
            </a:fld>
            <a:endParaRPr lang="en-US"/>
          </a:p>
        </p:txBody>
      </p:sp>
    </p:spTree>
    <p:extLst>
      <p:ext uri="{BB962C8B-B14F-4D97-AF65-F5344CB8AC3E}">
        <p14:creationId xmlns:p14="http://schemas.microsoft.com/office/powerpoint/2010/main" val="9030802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Los elementos tecnológicos son los recursos digitales que median o apoyan la comunicación, como pantallas, computadores, proyectores, plataformas virtuales, micrófonos y conexión a internet. La tecnología puede ampliar las posibilidades comunicativas, permitiendo interacciones a distancia o el acceso a información en tiempo real. Sin embargo, también puede generar barreras si no es accesible o si presenta fallos técnicos. Es importante considerar su impacto en la calidad de la comunicación.</a:t>
            </a:r>
          </a:p>
        </p:txBody>
      </p:sp>
      <p:sp>
        <p:nvSpPr>
          <p:cNvPr id="4" name="Slide Number Placeholder 3"/>
          <p:cNvSpPr>
            <a:spLocks noGrp="1"/>
          </p:cNvSpPr>
          <p:nvPr>
            <p:ph type="sldNum" sz="quarter" idx="5"/>
          </p:nvPr>
        </p:nvSpPr>
        <p:spPr/>
        <p:txBody>
          <a:bodyPr/>
          <a:lstStyle/>
          <a:p>
            <a:fld id="{7D358A37-7860-4E6A-A827-222C9A1DF759}" type="slidenum">
              <a:t>13</a:t>
            </a:fld>
            <a:endParaRPr lang="en-US"/>
          </a:p>
        </p:txBody>
      </p:sp>
    </p:spTree>
    <p:extLst>
      <p:ext uri="{BB962C8B-B14F-4D97-AF65-F5344CB8AC3E}">
        <p14:creationId xmlns:p14="http://schemas.microsoft.com/office/powerpoint/2010/main" val="24506453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Los elementos sociales del entorno incluyen las dinámicas entre las personas presentes, como la cantidad de participantes, sus roles, las normas de interacción y el tipo de vínculo entre ellos. Un entorno social colaborativo y respetuoso favorece la comunicación abierta, mientras que uno jerárquico o excluyente puede limitar la expresión. Por ejemplo, en una reunión académica, el respeto por turnos de palabra y la escucha activa son fundamentales para una comunicación efectiva.</a:t>
            </a:r>
          </a:p>
        </p:txBody>
      </p:sp>
      <p:sp>
        <p:nvSpPr>
          <p:cNvPr id="4" name="Slide Number Placeholder 3"/>
          <p:cNvSpPr>
            <a:spLocks noGrp="1"/>
          </p:cNvSpPr>
          <p:nvPr>
            <p:ph type="sldNum" sz="quarter" idx="5"/>
          </p:nvPr>
        </p:nvSpPr>
        <p:spPr/>
        <p:txBody>
          <a:bodyPr/>
          <a:lstStyle/>
          <a:p>
            <a:fld id="{7D358A37-7860-4E6A-A827-222C9A1DF759}" type="slidenum">
              <a:t>14</a:t>
            </a:fld>
            <a:endParaRPr lang="en-US"/>
          </a:p>
        </p:txBody>
      </p:sp>
    </p:spTree>
    <p:extLst>
      <p:ext uri="{BB962C8B-B14F-4D97-AF65-F5344CB8AC3E}">
        <p14:creationId xmlns:p14="http://schemas.microsoft.com/office/powerpoint/2010/main" val="1416176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Los elementos emocionales hacen referencia al clima afectivo del lugar, es decir, cómo se sienten las personas en ese espacio. La confianza, la tensión, el miedo, la alegría, la seguridad y la motivación son factores que influyen directamente en la disposición para comunicarse. Un entorno emocional positivo promueve la participación y el diálogo, mientras que uno negativo puede generar inhibición o conflictos. Es esencial cuidar el ambiente emocional en espacios educativos.</a:t>
            </a:r>
          </a:p>
        </p:txBody>
      </p:sp>
      <p:sp>
        <p:nvSpPr>
          <p:cNvPr id="4" name="Slide Number Placeholder 3"/>
          <p:cNvSpPr>
            <a:spLocks noGrp="1"/>
          </p:cNvSpPr>
          <p:nvPr>
            <p:ph type="sldNum" sz="quarter" idx="5"/>
          </p:nvPr>
        </p:nvSpPr>
        <p:spPr/>
        <p:txBody>
          <a:bodyPr/>
          <a:lstStyle/>
          <a:p>
            <a:fld id="{7D358A37-7860-4E6A-A827-222C9A1DF759}" type="slidenum">
              <a:t>15</a:t>
            </a:fld>
            <a:endParaRPr lang="en-US"/>
          </a:p>
        </p:txBody>
      </p:sp>
    </p:spTree>
    <p:extLst>
      <p:ext uri="{BB962C8B-B14F-4D97-AF65-F5344CB8AC3E}">
        <p14:creationId xmlns:p14="http://schemas.microsoft.com/office/powerpoint/2010/main" val="6615250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Los elementos organizativos se relacionan con la disposición y funcionalidad del espacio, como la distribución de mesas, la señalización, la accesibilidad, las zonas de interacción y si el espacio es abierto o cerrado. Un entorno bien organizado facilita la circulación de ideas y la interacción, mientras que uno desordenado o poco accesible puede generar confusión o aislamiento. La organización del espacio debe responder a las necesidades comunicativas de los usuarios.</a:t>
            </a:r>
          </a:p>
        </p:txBody>
      </p:sp>
      <p:sp>
        <p:nvSpPr>
          <p:cNvPr id="4" name="Slide Number Placeholder 3"/>
          <p:cNvSpPr>
            <a:spLocks noGrp="1"/>
          </p:cNvSpPr>
          <p:nvPr>
            <p:ph type="sldNum" sz="quarter" idx="5"/>
          </p:nvPr>
        </p:nvSpPr>
        <p:spPr/>
        <p:txBody>
          <a:bodyPr/>
          <a:lstStyle/>
          <a:p>
            <a:fld id="{7D358A37-7860-4E6A-A827-222C9A1DF759}" type="slidenum">
              <a:t>16</a:t>
            </a:fld>
            <a:endParaRPr lang="en-US"/>
          </a:p>
        </p:txBody>
      </p:sp>
    </p:spTree>
    <p:extLst>
      <p:ext uri="{BB962C8B-B14F-4D97-AF65-F5344CB8AC3E}">
        <p14:creationId xmlns:p14="http://schemas.microsoft.com/office/powerpoint/2010/main" val="1248746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Propósito del mensaje</a:t>
            </a:r>
          </a:p>
        </p:txBody>
      </p:sp>
      <p:sp>
        <p:nvSpPr>
          <p:cNvPr id="4" name="Slide Number Placeholder 3"/>
          <p:cNvSpPr>
            <a:spLocks noGrp="1"/>
          </p:cNvSpPr>
          <p:nvPr>
            <p:ph type="sldNum" sz="quarter" idx="5"/>
          </p:nvPr>
        </p:nvSpPr>
        <p:spPr/>
        <p:txBody>
          <a:bodyPr/>
          <a:lstStyle/>
          <a:p>
            <a:fld id="{7D358A37-7860-4E6A-A827-222C9A1DF759}" type="slidenum">
              <a:t>17</a:t>
            </a:fld>
            <a:endParaRPr lang="en-US"/>
          </a:p>
        </p:txBody>
      </p:sp>
    </p:spTree>
    <p:extLst>
      <p:ext uri="{BB962C8B-B14F-4D97-AF65-F5344CB8AC3E}">
        <p14:creationId xmlns:p14="http://schemas.microsoft.com/office/powerpoint/2010/main" val="41886242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La intención comunicativa es el propósito que tiene una persona al emitir un mensaje. Puede ser informar, preguntar, saludar, aconsejar, regañar, motivar, entre otros. Esta intención determina el tono, el contenido y la forma del mensaje. Por ejemplo, un docente que explica un tema está informando, mientras que un estudiante que pide ayuda está solicitando. Reconocer la intención comunicativa permite interpretar mejor las interacciones y responder de manera adecuada.</a:t>
            </a:r>
          </a:p>
        </p:txBody>
      </p:sp>
      <p:sp>
        <p:nvSpPr>
          <p:cNvPr id="4" name="Slide Number Placeholder 3"/>
          <p:cNvSpPr>
            <a:spLocks noGrp="1"/>
          </p:cNvSpPr>
          <p:nvPr>
            <p:ph type="sldNum" sz="quarter" idx="5"/>
          </p:nvPr>
        </p:nvSpPr>
        <p:spPr/>
        <p:txBody>
          <a:bodyPr/>
          <a:lstStyle/>
          <a:p>
            <a:fld id="{7D358A37-7860-4E6A-A827-222C9A1DF759}" type="slidenum">
              <a:t>19</a:t>
            </a:fld>
            <a:endParaRPr lang="en-US"/>
          </a:p>
        </p:txBody>
      </p:sp>
    </p:spTree>
    <p:extLst>
      <p:ext uri="{BB962C8B-B14F-4D97-AF65-F5344CB8AC3E}">
        <p14:creationId xmlns:p14="http://schemas.microsoft.com/office/powerpoint/2010/main" val="36976578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Preguntas clave</a:t>
            </a:r>
          </a:p>
        </p:txBody>
      </p:sp>
      <p:sp>
        <p:nvSpPr>
          <p:cNvPr id="4" name="Slide Number Placeholder 3"/>
          <p:cNvSpPr>
            <a:spLocks noGrp="1"/>
          </p:cNvSpPr>
          <p:nvPr>
            <p:ph type="sldNum" sz="quarter" idx="5"/>
          </p:nvPr>
        </p:nvSpPr>
        <p:spPr/>
        <p:txBody>
          <a:bodyPr/>
          <a:lstStyle/>
          <a:p>
            <a:fld id="{7D358A37-7860-4E6A-A827-222C9A1DF759}" type="slidenum">
              <a:t>21</a:t>
            </a:fld>
            <a:endParaRPr lang="en-US"/>
          </a:p>
        </p:txBody>
      </p:sp>
    </p:spTree>
    <p:extLst>
      <p:ext uri="{BB962C8B-B14F-4D97-AF65-F5344CB8AC3E}">
        <p14:creationId xmlns:p14="http://schemas.microsoft.com/office/powerpoint/2010/main" val="3125755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¿Qué es el contexto de comunicación?, ¿Qué es el entorno de comunicación?</a:t>
            </a:r>
          </a:p>
        </p:txBody>
      </p:sp>
      <p:sp>
        <p:nvSpPr>
          <p:cNvPr id="4" name="Slide Number Placeholder 3"/>
          <p:cNvSpPr>
            <a:spLocks noGrp="1"/>
          </p:cNvSpPr>
          <p:nvPr>
            <p:ph type="sldNum" sz="quarter" idx="5"/>
          </p:nvPr>
        </p:nvSpPr>
        <p:spPr/>
        <p:txBody>
          <a:bodyPr/>
          <a:lstStyle/>
          <a:p>
            <a:fld id="{7D358A37-7860-4E6A-A827-222C9A1DF759}" type="slidenum">
              <a:t>2</a:t>
            </a:fld>
            <a:endParaRPr lang="en-US"/>
          </a:p>
        </p:txBody>
      </p:sp>
    </p:spTree>
    <p:extLst>
      <p:ext uri="{BB962C8B-B14F-4D97-AF65-F5344CB8AC3E}">
        <p14:creationId xmlns:p14="http://schemas.microsoft.com/office/powerpoint/2010/main" val="19158688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Este taller tiene como propósito que los estudiantes de educación infantil desarrollen habilidades para observar e interpretar las interacciones comunicativas en espacios universitarios. A través de esta actividad, se busca que puedan diferenciar entre el contexto de comunicación —que incluye los roles, intenciones y normas sociales— y el entorno de comunicación —que abarca el espacio físico, social y emocional donde ocurre la interacción. Comprender esta distinción es fundamental para diseñar prácticas pedagógicas más conscientes, éticas y participativas en diversos entornos educativos.</a:t>
            </a:r>
          </a:p>
        </p:txBody>
      </p:sp>
      <p:sp>
        <p:nvSpPr>
          <p:cNvPr id="4" name="Slide Number Placeholder 3"/>
          <p:cNvSpPr>
            <a:spLocks noGrp="1"/>
          </p:cNvSpPr>
          <p:nvPr>
            <p:ph type="sldNum" sz="quarter" idx="5"/>
          </p:nvPr>
        </p:nvSpPr>
        <p:spPr/>
        <p:txBody>
          <a:bodyPr/>
          <a:lstStyle/>
          <a:p>
            <a:fld id="{7D358A37-7860-4E6A-A827-222C9A1DF759}" type="slidenum">
              <a:t>22</a:t>
            </a:fld>
            <a:endParaRPr lang="en-US"/>
          </a:p>
        </p:txBody>
      </p:sp>
    </p:spTree>
    <p:extLst>
      <p:ext uri="{BB962C8B-B14F-4D97-AF65-F5344CB8AC3E}">
        <p14:creationId xmlns:p14="http://schemas.microsoft.com/office/powerpoint/2010/main" val="21374449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Para observar adecuadamente los contextos de comunicación en espacios universitarios, los estudiantes pueden guiarse por preguntas como: ¿Quiénes se comunican? ¿Qué quieren lograr con el mensaje? ¿Dónde ocurre la comunicación? ¿Qué elementos del entorno influyen? Estas preguntas ayudan a identificar tanto el contexto como el entorno, y a comprender cómo se relacionan entre sí. Esta observación crítica es fundamental para el análisis pedagógico y la mejora de las prácticas educativas.</a:t>
            </a:r>
          </a:p>
        </p:txBody>
      </p:sp>
      <p:sp>
        <p:nvSpPr>
          <p:cNvPr id="4" name="Slide Number Placeholder 3"/>
          <p:cNvSpPr>
            <a:spLocks noGrp="1"/>
          </p:cNvSpPr>
          <p:nvPr>
            <p:ph type="sldNum" sz="quarter" idx="5"/>
          </p:nvPr>
        </p:nvSpPr>
        <p:spPr/>
        <p:txBody>
          <a:bodyPr/>
          <a:lstStyle/>
          <a:p>
            <a:fld id="{7D358A37-7860-4E6A-A827-222C9A1DF759}" type="slidenum">
              <a:t>23</a:t>
            </a:fld>
            <a:endParaRPr lang="en-US"/>
          </a:p>
        </p:txBody>
      </p:sp>
    </p:spTree>
    <p:extLst>
      <p:ext uri="{BB962C8B-B14F-4D97-AF65-F5344CB8AC3E}">
        <p14:creationId xmlns:p14="http://schemas.microsoft.com/office/powerpoint/2010/main" val="2727461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El contexto de comunicación es el conjunto de factores que dan sentido a una interacción comunicativa. Incluye los roles de los participantes, la intención del mensaje, las normas sociales y el tipo de lenguaje utilizado. Este contexto permite interpretar correctamente el mensaje y entender las dinámicas que se generan entre los interlocutores. Por ejemplo, una conversación entre un docente y un estudiante en el aula tiene un contexto educativo, con normas específicas y una intención formativa.</a:t>
            </a:r>
          </a:p>
        </p:txBody>
      </p:sp>
      <p:sp>
        <p:nvSpPr>
          <p:cNvPr id="4" name="Slide Number Placeholder 3"/>
          <p:cNvSpPr>
            <a:spLocks noGrp="1"/>
          </p:cNvSpPr>
          <p:nvPr>
            <p:ph type="sldNum" sz="quarter" idx="5"/>
          </p:nvPr>
        </p:nvSpPr>
        <p:spPr/>
        <p:txBody>
          <a:bodyPr/>
          <a:lstStyle/>
          <a:p>
            <a:fld id="{7D358A37-7860-4E6A-A827-222C9A1DF759}" type="slidenum">
              <a:t>3</a:t>
            </a:fld>
            <a:endParaRPr lang="en-US"/>
          </a:p>
        </p:txBody>
      </p:sp>
    </p:spTree>
    <p:extLst>
      <p:ext uri="{BB962C8B-B14F-4D97-AF65-F5344CB8AC3E}">
        <p14:creationId xmlns:p14="http://schemas.microsoft.com/office/powerpoint/2010/main" val="127140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DE3D7-B5FC-D711-5FEF-97F9A0D429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27D5F9-4AE6-0B55-ECA5-B1B542DD74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896A3C-4169-F2C1-4BD3-5DF727455E5D}"/>
              </a:ext>
            </a:extLst>
          </p:cNvPr>
          <p:cNvSpPr>
            <a:spLocks noGrp="1"/>
          </p:cNvSpPr>
          <p:nvPr>
            <p:ph type="body" idx="1"/>
          </p:nvPr>
        </p:nvSpPr>
        <p:spPr/>
        <p:txBody>
          <a:bodyPr/>
          <a:lstStyle/>
          <a:p>
            <a:r>
              <a:rPr lang="en-US"/>
              <a:t>
El contexto de comunicación es el conjunto de factores que dan sentido a una interacción comunicativa. Incluye los roles de los participantes, la intención del mensaje, las normas sociales y el tipo de lenguaje utilizado. Este contexto permite interpretar correctamente el mensaje y entender las dinámicas que se generan entre los interlocutores. Por ejemplo, una conversación entre un docente y un estudiante en el aula tiene un contexto educativo, con normas específicas y una intención formativa.</a:t>
            </a:r>
          </a:p>
        </p:txBody>
      </p:sp>
      <p:sp>
        <p:nvSpPr>
          <p:cNvPr id="4" name="Slide Number Placeholder 3">
            <a:extLst>
              <a:ext uri="{FF2B5EF4-FFF2-40B4-BE49-F238E27FC236}">
                <a16:creationId xmlns:a16="http://schemas.microsoft.com/office/drawing/2014/main" id="{D22DFCB0-E09A-79B9-F8E1-0E739E9A33F5}"/>
              </a:ext>
            </a:extLst>
          </p:cNvPr>
          <p:cNvSpPr>
            <a:spLocks noGrp="1"/>
          </p:cNvSpPr>
          <p:nvPr>
            <p:ph type="sldNum" sz="quarter" idx="5"/>
          </p:nvPr>
        </p:nvSpPr>
        <p:spPr/>
        <p:txBody>
          <a:bodyPr/>
          <a:lstStyle/>
          <a:p>
            <a:fld id="{7D358A37-7860-4E6A-A827-222C9A1DF759}" type="slidenum">
              <a:t>4</a:t>
            </a:fld>
            <a:endParaRPr lang="en-US"/>
          </a:p>
        </p:txBody>
      </p:sp>
    </p:spTree>
    <p:extLst>
      <p:ext uri="{BB962C8B-B14F-4D97-AF65-F5344CB8AC3E}">
        <p14:creationId xmlns:p14="http://schemas.microsoft.com/office/powerpoint/2010/main" val="38218701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El entorno de comunicación es el espacio físico, social o digital donde ocurre la comunicación. Incluye condiciones ambientales, recursos disponibles y la organización del lugar. Este entorno puede facilitar o dificultar la interacción dependiendo de factores como el ruido, la iluminación, la disposición del mobiliario, la presencia de tecnología, entre otros. Por ejemplo, una biblioteca silenciosa y bien iluminada favorece la concentración y el diálogo respetuoso.</a:t>
            </a:r>
          </a:p>
        </p:txBody>
      </p:sp>
      <p:sp>
        <p:nvSpPr>
          <p:cNvPr id="4" name="Slide Number Placeholder 3"/>
          <p:cNvSpPr>
            <a:spLocks noGrp="1"/>
          </p:cNvSpPr>
          <p:nvPr>
            <p:ph type="sldNum" sz="quarter" idx="5"/>
          </p:nvPr>
        </p:nvSpPr>
        <p:spPr/>
        <p:txBody>
          <a:bodyPr/>
          <a:lstStyle/>
          <a:p>
            <a:fld id="{7D358A37-7860-4E6A-A827-222C9A1DF759}" type="slidenum">
              <a:t>5</a:t>
            </a:fld>
            <a:endParaRPr lang="en-US"/>
          </a:p>
        </p:txBody>
      </p:sp>
    </p:spTree>
    <p:extLst>
      <p:ext uri="{BB962C8B-B14F-4D97-AF65-F5344CB8AC3E}">
        <p14:creationId xmlns:p14="http://schemas.microsoft.com/office/powerpoint/2010/main" val="585058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4BF5C-FC1C-ACE1-B50C-167ECF9ED2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09F3CF-18A8-6AE3-9412-9E0D957A09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7F737F-CB62-B750-D0E8-D468236441E7}"/>
              </a:ext>
            </a:extLst>
          </p:cNvPr>
          <p:cNvSpPr>
            <a:spLocks noGrp="1"/>
          </p:cNvSpPr>
          <p:nvPr>
            <p:ph type="body" idx="1"/>
          </p:nvPr>
        </p:nvSpPr>
        <p:spPr/>
        <p:txBody>
          <a:bodyPr/>
          <a:lstStyle/>
          <a:p>
            <a:r>
              <a:rPr lang="en-US"/>
              <a:t>
El entorno de comunicación es el espacio físico, social o digital donde ocurre la comunicación. Incluye condiciones ambientales, recursos disponibles y la organización del lugar. Este entorno puede facilitar o dificultar la interacción dependiendo de factores como el ruido, la iluminación, la disposición del mobiliario, la presencia de tecnología, entre otros. Por ejemplo, una biblioteca silenciosa y bien iluminada favorece la concentración y el diálogo respetuoso.</a:t>
            </a:r>
          </a:p>
        </p:txBody>
      </p:sp>
      <p:sp>
        <p:nvSpPr>
          <p:cNvPr id="4" name="Slide Number Placeholder 3">
            <a:extLst>
              <a:ext uri="{FF2B5EF4-FFF2-40B4-BE49-F238E27FC236}">
                <a16:creationId xmlns:a16="http://schemas.microsoft.com/office/drawing/2014/main" id="{81939719-DB5B-CB5F-C49F-CEB0AD2C5048}"/>
              </a:ext>
            </a:extLst>
          </p:cNvPr>
          <p:cNvSpPr>
            <a:spLocks noGrp="1"/>
          </p:cNvSpPr>
          <p:nvPr>
            <p:ph type="sldNum" sz="quarter" idx="5"/>
          </p:nvPr>
        </p:nvSpPr>
        <p:spPr/>
        <p:txBody>
          <a:bodyPr/>
          <a:lstStyle/>
          <a:p>
            <a:fld id="{7D358A37-7860-4E6A-A827-222C9A1DF759}" type="slidenum">
              <a:t>6</a:t>
            </a:fld>
            <a:endParaRPr lang="en-US"/>
          </a:p>
        </p:txBody>
      </p:sp>
    </p:spTree>
    <p:extLst>
      <p:ext uri="{BB962C8B-B14F-4D97-AF65-F5344CB8AC3E}">
        <p14:creationId xmlns:p14="http://schemas.microsoft.com/office/powerpoint/2010/main" val="2503305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81D4D-ECBF-8CB4-C235-E084804976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861687-BC0D-997A-2D7C-F97EDBF3A0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C2C678-4B79-F240-5D86-4D7697D1A584}"/>
              </a:ext>
            </a:extLst>
          </p:cNvPr>
          <p:cNvSpPr>
            <a:spLocks noGrp="1"/>
          </p:cNvSpPr>
          <p:nvPr>
            <p:ph type="body" idx="1"/>
          </p:nvPr>
        </p:nvSpPr>
        <p:spPr/>
        <p:txBody>
          <a:bodyPr/>
          <a:lstStyle/>
          <a:p>
            <a:r>
              <a:rPr lang="en-US"/>
              <a:t>
El entorno de comunicación es el espacio físico, social o digital donde ocurre la comunicación. Incluye condiciones ambientales, recursos disponibles y la organización del lugar. Este entorno puede facilitar o dificultar la interacción dependiendo de factores como el ruido, la iluminación, la disposición del mobiliario, la presencia de tecnología, entre otros. Por ejemplo, una biblioteca silenciosa y bien iluminada favorece la concentración y el diálogo respetuoso.</a:t>
            </a:r>
          </a:p>
        </p:txBody>
      </p:sp>
      <p:sp>
        <p:nvSpPr>
          <p:cNvPr id="4" name="Slide Number Placeholder 3">
            <a:extLst>
              <a:ext uri="{FF2B5EF4-FFF2-40B4-BE49-F238E27FC236}">
                <a16:creationId xmlns:a16="http://schemas.microsoft.com/office/drawing/2014/main" id="{E9E72C01-5839-F874-E4F1-22E198AAE76D}"/>
              </a:ext>
            </a:extLst>
          </p:cNvPr>
          <p:cNvSpPr>
            <a:spLocks noGrp="1"/>
          </p:cNvSpPr>
          <p:nvPr>
            <p:ph type="sldNum" sz="quarter" idx="5"/>
          </p:nvPr>
        </p:nvSpPr>
        <p:spPr/>
        <p:txBody>
          <a:bodyPr/>
          <a:lstStyle/>
          <a:p>
            <a:fld id="{7D358A37-7860-4E6A-A827-222C9A1DF759}" type="slidenum">
              <a:t>7</a:t>
            </a:fld>
            <a:endParaRPr lang="en-US"/>
          </a:p>
        </p:txBody>
      </p:sp>
    </p:spTree>
    <p:extLst>
      <p:ext uri="{BB962C8B-B14F-4D97-AF65-F5344CB8AC3E}">
        <p14:creationId xmlns:p14="http://schemas.microsoft.com/office/powerpoint/2010/main" val="2811101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C2AA4-EADC-0566-30CF-7CCA645F5C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643297-57D6-A605-345A-A3A071A243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3499F7-6660-2287-1103-60AD68C12BC3}"/>
              </a:ext>
            </a:extLst>
          </p:cNvPr>
          <p:cNvSpPr>
            <a:spLocks noGrp="1"/>
          </p:cNvSpPr>
          <p:nvPr>
            <p:ph type="body" idx="1"/>
          </p:nvPr>
        </p:nvSpPr>
        <p:spPr/>
        <p:txBody>
          <a:bodyPr/>
          <a:lstStyle/>
          <a:p>
            <a:r>
              <a:rPr lang="en-US"/>
              <a:t>
El entorno de comunicación es el espacio físico, social o digital donde ocurre la comunicación. Incluye condiciones ambientales, recursos disponibles y la organización del lugar. Este entorno puede facilitar o dificultar la interacción dependiendo de factores como el ruido, la iluminación, la disposición del mobiliario, la presencia de tecnología, entre otros. Por ejemplo, una biblioteca silenciosa y bien iluminada favorece la concentración y el diálogo respetuoso.</a:t>
            </a:r>
          </a:p>
        </p:txBody>
      </p:sp>
      <p:sp>
        <p:nvSpPr>
          <p:cNvPr id="4" name="Slide Number Placeholder 3">
            <a:extLst>
              <a:ext uri="{FF2B5EF4-FFF2-40B4-BE49-F238E27FC236}">
                <a16:creationId xmlns:a16="http://schemas.microsoft.com/office/drawing/2014/main" id="{2BEC6F98-2254-CDB3-83AE-BF53910CB88A}"/>
              </a:ext>
            </a:extLst>
          </p:cNvPr>
          <p:cNvSpPr>
            <a:spLocks noGrp="1"/>
          </p:cNvSpPr>
          <p:nvPr>
            <p:ph type="sldNum" sz="quarter" idx="5"/>
          </p:nvPr>
        </p:nvSpPr>
        <p:spPr/>
        <p:txBody>
          <a:bodyPr/>
          <a:lstStyle/>
          <a:p>
            <a:fld id="{7D358A37-7860-4E6A-A827-222C9A1DF759}" type="slidenum">
              <a:t>8</a:t>
            </a:fld>
            <a:endParaRPr lang="en-US"/>
          </a:p>
        </p:txBody>
      </p:sp>
    </p:spTree>
    <p:extLst>
      <p:ext uri="{BB962C8B-B14F-4D97-AF65-F5344CB8AC3E}">
        <p14:creationId xmlns:p14="http://schemas.microsoft.com/office/powerpoint/2010/main" val="277649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Comparación conceptual</a:t>
            </a:r>
          </a:p>
        </p:txBody>
      </p:sp>
      <p:sp>
        <p:nvSpPr>
          <p:cNvPr id="4" name="Slide Number Placeholder 3"/>
          <p:cNvSpPr>
            <a:spLocks noGrp="1"/>
          </p:cNvSpPr>
          <p:nvPr>
            <p:ph type="sldNum" sz="quarter" idx="5"/>
          </p:nvPr>
        </p:nvSpPr>
        <p:spPr/>
        <p:txBody>
          <a:bodyPr/>
          <a:lstStyle/>
          <a:p>
            <a:fld id="{7D358A37-7860-4E6A-A827-222C9A1DF759}" type="slidenum">
              <a:t>9</a:t>
            </a:fld>
            <a:endParaRPr lang="en-US"/>
          </a:p>
        </p:txBody>
      </p:sp>
    </p:spTree>
    <p:extLst>
      <p:ext uri="{BB962C8B-B14F-4D97-AF65-F5344CB8AC3E}">
        <p14:creationId xmlns:p14="http://schemas.microsoft.com/office/powerpoint/2010/main" val="339424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38912"/>
            <a:ext cx="9317736" cy="4453128"/>
          </a:xfrm>
        </p:spPr>
        <p:txBody>
          <a:bodyPr anchor="t">
            <a:normAutofit/>
          </a:bodyPr>
          <a:lstStyle>
            <a:lvl1pPr algn="l">
              <a:defRPr sz="96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965192"/>
            <a:ext cx="5431536" cy="1289304"/>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defRPr>
            </a:lvl1pPr>
          </a:lstStyle>
          <a:p>
            <a:fld id="{CF91071A-A69E-4756-A27D-7C7C5F9F32BB}" type="datetime1">
              <a:rPr lang="en-US" smtClean="0"/>
              <a:t>9/3/25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344800130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29768" y="411480"/>
            <a:ext cx="11045952" cy="1828800"/>
          </a:xfrm>
        </p:spPr>
        <p:txBody>
          <a:bodyPr anchor="t">
            <a:normAutofit/>
          </a:bodyPr>
          <a:lstStyle>
            <a:lvl1pPr>
              <a:defRPr sz="8000"/>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272784" y="2423160"/>
            <a:ext cx="5202936" cy="3858768"/>
          </a:xfrm>
        </p:spPr>
        <p:txBody>
          <a:bodyPr vert="horz" lIns="91440" tIns="45720" rIns="91440" bIns="45720" rtlCol="0">
            <a:normAutofit/>
          </a:bodyPr>
          <a:lstStyle>
            <a:lvl1pPr marL="457200" indent="-457200">
              <a:buFont typeface="+mj-lt"/>
              <a:buAutoNum type="arabicPeriod"/>
              <a:defRPr lang="en-US" dirty="0"/>
            </a:lvl1pPr>
            <a:lvl2pPr marL="571500" indent="-342900">
              <a:buFont typeface="+mj-lt"/>
              <a:buAutoNum type="arabicPeriod"/>
              <a:defRPr lang="en-US" dirty="0"/>
            </a:lvl2pPr>
            <a:lvl3pPr marL="800100" indent="-342900">
              <a:buFont typeface="+mj-lt"/>
              <a:buAutoNum type="arabicPeriod"/>
              <a:defRPr lang="en-US" dirty="0"/>
            </a:lvl3pPr>
            <a:lvl4pPr>
              <a:buFont typeface="+mj-lt"/>
              <a:buAutoNum type="arabicPeriod"/>
              <a:defRPr lang="en-US" dirty="0"/>
            </a:lvl4pPr>
            <a:lvl5pPr>
              <a:buFont typeface="+mj-lt"/>
              <a:buAutoNum type="arabicPeriod"/>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54420FBA-2DD9-4488-808B-852669FDC9B7}" type="datetime1">
              <a:rPr lang="en-US" smtClean="0"/>
              <a:t>9/3/25</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1722963114"/>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7644383" y="1012952"/>
            <a:ext cx="4023360" cy="1636776"/>
          </a:xfrm>
        </p:spPr>
        <p:txBody>
          <a:bodyPr anchor="b">
            <a:normAutofit/>
          </a:bodyPr>
          <a:lstStyle>
            <a:lvl1pPr>
              <a:defRPr sz="4800"/>
            </a:lvl1pPr>
          </a:lstStyle>
          <a:p>
            <a:r>
              <a:rPr lang="en-US"/>
              <a:t>Click to edit Master title style</a:t>
            </a:r>
          </a:p>
        </p:txBody>
      </p:sp>
      <p:sp>
        <p:nvSpPr>
          <p:cNvPr id="10" name="Picture Placeholder 7">
            <a:extLst>
              <a:ext uri="{FF2B5EF4-FFF2-40B4-BE49-F238E27FC236}">
                <a16:creationId xmlns:a16="http://schemas.microsoft.com/office/drawing/2014/main" id="{BA22E09C-1954-DBFC-E669-2449D22D2D2E}"/>
              </a:ext>
            </a:extLst>
          </p:cNvPr>
          <p:cNvSpPr>
            <a:spLocks noGrp="1"/>
          </p:cNvSpPr>
          <p:nvPr>
            <p:ph type="pic" sz="quarter" idx="14"/>
          </p:nvPr>
        </p:nvSpPr>
        <p:spPr>
          <a:xfrm>
            <a:off x="342901" y="345109"/>
            <a:ext cx="6714969" cy="6163508"/>
          </a:xfrm>
          <a:custGeom>
            <a:avLst/>
            <a:gdLst>
              <a:gd name="connsiteX0" fmla="*/ 312551 w 6714969"/>
              <a:gd name="connsiteY0" fmla="*/ 0 h 6163508"/>
              <a:gd name="connsiteX1" fmla="*/ 6402418 w 6714969"/>
              <a:gd name="connsiteY1" fmla="*/ 0 h 6163508"/>
              <a:gd name="connsiteX2" fmla="*/ 6714969 w 6714969"/>
              <a:gd name="connsiteY2" fmla="*/ 312551 h 6163508"/>
              <a:gd name="connsiteX3" fmla="*/ 6714969 w 6714969"/>
              <a:gd name="connsiteY3" fmla="*/ 5850957 h 6163508"/>
              <a:gd name="connsiteX4" fmla="*/ 6402418 w 6714969"/>
              <a:gd name="connsiteY4" fmla="*/ 6163508 h 6163508"/>
              <a:gd name="connsiteX5" fmla="*/ 312551 w 6714969"/>
              <a:gd name="connsiteY5" fmla="*/ 6163508 h 6163508"/>
              <a:gd name="connsiteX6" fmla="*/ 0 w 6714969"/>
              <a:gd name="connsiteY6" fmla="*/ 5850957 h 6163508"/>
              <a:gd name="connsiteX7" fmla="*/ 0 w 6714969"/>
              <a:gd name="connsiteY7" fmla="*/ 312551 h 6163508"/>
              <a:gd name="connsiteX8" fmla="*/ 312551 w 6714969"/>
              <a:gd name="connsiteY8" fmla="*/ 0 h 6163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14969" h="6163508">
                <a:moveTo>
                  <a:pt x="312551" y="0"/>
                </a:moveTo>
                <a:lnTo>
                  <a:pt x="6402418" y="0"/>
                </a:lnTo>
                <a:cubicBezTo>
                  <a:pt x="6575035" y="0"/>
                  <a:pt x="6714969" y="139934"/>
                  <a:pt x="6714969" y="312551"/>
                </a:cubicBezTo>
                <a:lnTo>
                  <a:pt x="6714969" y="5850957"/>
                </a:lnTo>
                <a:cubicBezTo>
                  <a:pt x="6714969" y="6023574"/>
                  <a:pt x="6575035" y="6163508"/>
                  <a:pt x="6402418" y="6163508"/>
                </a:cubicBezTo>
                <a:lnTo>
                  <a:pt x="312551" y="6163508"/>
                </a:lnTo>
                <a:cubicBezTo>
                  <a:pt x="139934" y="6163508"/>
                  <a:pt x="0" y="6023574"/>
                  <a:pt x="0" y="5850957"/>
                </a:cubicBezTo>
                <a:lnTo>
                  <a:pt x="0" y="312551"/>
                </a:lnTo>
                <a:cubicBezTo>
                  <a:pt x="0" y="139934"/>
                  <a:pt x="139934" y="0"/>
                  <a:pt x="312551" y="0"/>
                </a:cubicBezTo>
                <a:close/>
              </a:path>
            </a:pathLst>
          </a:custGeom>
          <a:blipFill>
            <a:blip r:embed="rId2"/>
            <a:stretch>
              <a:fillRect/>
            </a:stretch>
          </a:blipFill>
        </p:spPr>
        <p:txBody>
          <a:bodyPr wrap="square">
            <a:noAutofit/>
          </a:bodyPr>
          <a:lstStyle/>
          <a:p>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644384" y="2896616"/>
            <a:ext cx="4023360" cy="3364992"/>
          </a:xfrm>
        </p:spPr>
        <p:txBody>
          <a:bodyPr vert="horz" lIns="91440" tIns="45720" rIns="91440" bIns="45720" rtlCol="0">
            <a:normAutofit/>
          </a:bodyPr>
          <a:lstStyle>
            <a:lvl1pPr marL="342900" indent="-342900">
              <a:buFont typeface="+mj-lt"/>
              <a:buAutoNum type="arabicPeriod"/>
              <a:defRPr lang="en-US" dirty="0"/>
            </a:lvl1pPr>
            <a:lvl2pPr marL="571500" indent="-342900">
              <a:buFont typeface="+mj-lt"/>
              <a:buAutoNum type="arabicPeriod"/>
              <a:defRPr lang="en-US" dirty="0"/>
            </a:lvl2pPr>
            <a:lvl3pPr marL="800100" indent="-342900">
              <a:buFont typeface="+mj-lt"/>
              <a:buAutoNum type="arabicPeriod"/>
              <a:defRPr lang="en-US" dirty="0"/>
            </a:lvl3pPr>
            <a:lvl4pPr>
              <a:buFont typeface="+mj-lt"/>
              <a:buAutoNum type="arabicPeriod"/>
              <a:defRPr lang="en-US" dirty="0"/>
            </a:lvl4pPr>
            <a:lvl5pPr>
              <a:buFont typeface="+mj-lt"/>
              <a:buAutoNum type="arabicPeriod"/>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54420FBA-2DD9-4488-808B-852669FDC9B7}" type="datetime1">
              <a:rPr lang="en-US" smtClean="0"/>
              <a:t>9/3/25</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3488439622"/>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Content 1 (Ma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37159" y="151598"/>
            <a:ext cx="11924209" cy="528186"/>
          </a:xfrm>
        </p:spPr>
        <p:txBody>
          <a:bodyPr anchor="ctr">
            <a:normAutofit/>
          </a:bodyPr>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37159" y="776036"/>
            <a:ext cx="11924209" cy="56769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239D5A0-3316-4C32-929A-0D0DB97D10BB}" type="datetime1">
              <a:rPr lang="en-US" smtClean="0"/>
              <a:t>9/3/25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25398341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Only (Ma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41248" y="-1325880"/>
            <a:ext cx="10515600" cy="1325880"/>
          </a:xfrm>
        </p:spPr>
        <p:txBody>
          <a:bodyPr anchor="b">
            <a:normAutofit/>
          </a:bodyPr>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37159" y="329450"/>
            <a:ext cx="11924209" cy="6199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FBBADD7-305F-4EB9-8736-D791FAF7A4D4}" type="datetime1">
              <a:rPr lang="en-US" smtClean="0"/>
              <a:t>9/3/25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40342852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7" y="640080"/>
            <a:ext cx="11328845" cy="740664"/>
          </a:xfrm>
        </p:spPr>
        <p:txBody>
          <a:bodyPr anchor="t"/>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429768" y="1380744"/>
            <a:ext cx="11328844" cy="49011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C649238A-C249-43B5-82BC-D29F8CAE992A}" type="datetime1">
              <a:rPr lang="en-US" smtClean="0"/>
              <a:t>9/3/25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5013139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14984" y="2478024"/>
            <a:ext cx="4325112" cy="2454796"/>
          </a:xfrm>
        </p:spPr>
        <p:txBody>
          <a:bodyPr anchor="t">
            <a:normAutofit/>
          </a:bodyPr>
          <a:lstStyle>
            <a:lvl1pPr>
              <a:defRPr sz="4400"/>
            </a:lvl1pPr>
          </a:lstStyle>
          <a:p>
            <a:r>
              <a:rPr lang="en-US"/>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478024"/>
            <a:ext cx="4325112" cy="2459736"/>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C4546182-1DDF-4ACE-B05D-D855179AB21D}" type="datetime1">
              <a:rPr lang="en-US" smtClean="0"/>
              <a:t>9/3/25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11189112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14984" y="2039112"/>
            <a:ext cx="3813048" cy="3538728"/>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422392" y="2039112"/>
            <a:ext cx="5047488" cy="3538728"/>
          </a:xfrm>
        </p:spPr>
        <p:txBody>
          <a:bodyPr vert="horz" lIns="91440" tIns="45720" rIns="91440" bIns="45720" rtlCol="0">
            <a:normAutofit/>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21879F24-F3CA-4AD0-8BF8-AB0BBB30EE08}" type="datetime1">
              <a:rPr lang="en-US" smtClean="0"/>
              <a:t>9/3/25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14944089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1600200"/>
            <a:ext cx="4142232" cy="4636008"/>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422392" y="1600200"/>
            <a:ext cx="5788152" cy="463600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4342EAA-E00A-40E8-8E99-2669E0367007}" type="datetime1">
              <a:rPr lang="en-US" smtClean="0"/>
              <a:t>9/3/25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24291466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640080"/>
            <a:ext cx="4032504" cy="3621024"/>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422392" y="640080"/>
            <a:ext cx="5971032" cy="572414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4035030-C135-4A24-944D-06B773D2F2E6}" type="datetime1">
              <a:rPr lang="en-US" smtClean="0"/>
              <a:t>9/3/25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26304012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640080"/>
            <a:ext cx="3493008" cy="3621024"/>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425696" y="640080"/>
            <a:ext cx="7159752" cy="5719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EAA5E6FB-0D10-49C4-88DE-98215C666BA1}" type="datetime1">
              <a:rPr lang="en-US" smtClean="0"/>
              <a:t>9/3/25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1901379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408176" y="1536192"/>
            <a:ext cx="9171432" cy="2615184"/>
          </a:xfrm>
        </p:spPr>
        <p:txBody>
          <a:bodyPr anchor="ctr">
            <a:normAutofit/>
          </a:bodyPr>
          <a:lstStyle>
            <a:lvl1pPr algn="ctr">
              <a:defRPr sz="54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408176" y="4427554"/>
            <a:ext cx="9171432" cy="1143000"/>
          </a:xfrm>
        </p:spPr>
        <p:txBody>
          <a:bodyPr anchor="t">
            <a:normAutofit/>
          </a:bodyPr>
          <a:lstStyle>
            <a:lvl1pPr marL="0" indent="0" algn="ctr">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defRPr>
            </a:lvl1pPr>
          </a:lstStyle>
          <a:p>
            <a:fld id="{20D1C923-C708-4EAA-A92A-FF81A8F7DA0D}" type="datetime1">
              <a:rPr lang="en-US" smtClean="0"/>
              <a:t>9/3/25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67161888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Content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550408" y="548640"/>
            <a:ext cx="6035040" cy="1143000"/>
          </a:xfrm>
        </p:spPr>
        <p:txBody>
          <a:bodyPr anchor="b"/>
          <a:lstStyle/>
          <a:p>
            <a:r>
              <a:rPr lang="en-US"/>
              <a:t>Click to edit Master title style</a:t>
            </a:r>
          </a:p>
        </p:txBody>
      </p:sp>
      <p:sp>
        <p:nvSpPr>
          <p:cNvPr id="4" name="Picture Placeholder 3">
            <a:extLst>
              <a:ext uri="{FF2B5EF4-FFF2-40B4-BE49-F238E27FC236}">
                <a16:creationId xmlns:a16="http://schemas.microsoft.com/office/drawing/2014/main" id="{EF226A48-373B-47E6-1E90-9892366CC9F0}"/>
              </a:ext>
            </a:extLst>
          </p:cNvPr>
          <p:cNvSpPr>
            <a:spLocks noGrp="1"/>
          </p:cNvSpPr>
          <p:nvPr>
            <p:ph type="pic" sz="quarter" idx="13"/>
          </p:nvPr>
        </p:nvSpPr>
        <p:spPr>
          <a:xfrm>
            <a:off x="342900" y="342900"/>
            <a:ext cx="4501152" cy="6172200"/>
          </a:xfrm>
          <a:custGeom>
            <a:avLst/>
            <a:gdLst>
              <a:gd name="connsiteX0" fmla="*/ 332635 w 4501152"/>
              <a:gd name="connsiteY0" fmla="*/ 0 h 6172200"/>
              <a:gd name="connsiteX1" fmla="*/ 4168517 w 4501152"/>
              <a:gd name="connsiteY1" fmla="*/ 0 h 6172200"/>
              <a:gd name="connsiteX2" fmla="*/ 4501152 w 4501152"/>
              <a:gd name="connsiteY2" fmla="*/ 331423 h 6172200"/>
              <a:gd name="connsiteX3" fmla="*/ 4501152 w 4501152"/>
              <a:gd name="connsiteY3" fmla="*/ 5840778 h 6172200"/>
              <a:gd name="connsiteX4" fmla="*/ 4168517 w 4501152"/>
              <a:gd name="connsiteY4" fmla="*/ 6172200 h 6172200"/>
              <a:gd name="connsiteX5" fmla="*/ 332635 w 4501152"/>
              <a:gd name="connsiteY5" fmla="*/ 6172200 h 6172200"/>
              <a:gd name="connsiteX6" fmla="*/ 0 w 4501152"/>
              <a:gd name="connsiteY6" fmla="*/ 5840778 h 6172200"/>
              <a:gd name="connsiteX7" fmla="*/ 0 w 4501152"/>
              <a:gd name="connsiteY7" fmla="*/ 331423 h 6172200"/>
              <a:gd name="connsiteX8" fmla="*/ 332635 w 4501152"/>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1152" h="6172200">
                <a:moveTo>
                  <a:pt x="332635" y="0"/>
                </a:moveTo>
                <a:lnTo>
                  <a:pt x="4168517" y="0"/>
                </a:lnTo>
                <a:cubicBezTo>
                  <a:pt x="4352226" y="0"/>
                  <a:pt x="4501152" y="148383"/>
                  <a:pt x="4501152" y="331423"/>
                </a:cubicBezTo>
                <a:lnTo>
                  <a:pt x="4501152" y="5840778"/>
                </a:lnTo>
                <a:cubicBezTo>
                  <a:pt x="4501152" y="6023817"/>
                  <a:pt x="4352226" y="6172200"/>
                  <a:pt x="4168517" y="6172200"/>
                </a:cubicBezTo>
                <a:lnTo>
                  <a:pt x="332635" y="6172200"/>
                </a:lnTo>
                <a:cubicBezTo>
                  <a:pt x="148926" y="6172200"/>
                  <a:pt x="0" y="6023817"/>
                  <a:pt x="0" y="5840778"/>
                </a:cubicBezTo>
                <a:lnTo>
                  <a:pt x="0" y="331423"/>
                </a:lnTo>
                <a:cubicBezTo>
                  <a:pt x="0" y="148383"/>
                  <a:pt x="148926" y="0"/>
                  <a:pt x="332635" y="0"/>
                </a:cubicBezTo>
                <a:close/>
              </a:path>
            </a:pathLst>
          </a:custGeom>
          <a:blipFill>
            <a:blip r:embed="rId2"/>
            <a:stretch>
              <a:fillRect/>
            </a:stretch>
          </a:blipFill>
        </p:spPr>
        <p:txBody>
          <a:bodyPr wrap="square">
            <a:noAutofit/>
          </a:bodyPr>
          <a:lstStyle/>
          <a:p>
            <a:endParaRPr lang="en-US"/>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50408" y="1828800"/>
            <a:ext cx="6035040" cy="44897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4242880F-92D7-4796-B72D-6CF83054BAF5}" type="datetime1">
              <a:rPr lang="en-US" smtClean="0"/>
              <a:t>9/3/25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17339108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Content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48640"/>
            <a:ext cx="6135624" cy="1143000"/>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29768" y="1828800"/>
            <a:ext cx="6135624" cy="4489704"/>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7523749-65BA-43BD-B2BF-FF5A4C96AE14}" type="datetime1">
              <a:rPr lang="en-US" smtClean="0"/>
              <a:t>9/3/25</a:t>
            </a:fld>
            <a:endParaRPr lang="en-US"/>
          </a:p>
        </p:txBody>
      </p:sp>
      <p:sp>
        <p:nvSpPr>
          <p:cNvPr id="4" name="Picture Placeholder 3">
            <a:extLst>
              <a:ext uri="{FF2B5EF4-FFF2-40B4-BE49-F238E27FC236}">
                <a16:creationId xmlns:a16="http://schemas.microsoft.com/office/drawing/2014/main" id="{7F11DC52-D1FD-A255-1A04-7A15A9DE3C8F}"/>
              </a:ext>
            </a:extLst>
          </p:cNvPr>
          <p:cNvSpPr>
            <a:spLocks noGrp="1"/>
          </p:cNvSpPr>
          <p:nvPr>
            <p:ph type="pic" sz="quarter" idx="13"/>
          </p:nvPr>
        </p:nvSpPr>
        <p:spPr>
          <a:xfrm>
            <a:off x="7353304" y="352327"/>
            <a:ext cx="4495799" cy="6172200"/>
          </a:xfrm>
          <a:custGeom>
            <a:avLst/>
            <a:gdLst>
              <a:gd name="connsiteX0" fmla="*/ 293171 w 4495799"/>
              <a:gd name="connsiteY0" fmla="*/ 0 h 6172200"/>
              <a:gd name="connsiteX1" fmla="*/ 4202628 w 4495799"/>
              <a:gd name="connsiteY1" fmla="*/ 0 h 6172200"/>
              <a:gd name="connsiteX2" fmla="*/ 4495799 w 4495799"/>
              <a:gd name="connsiteY2" fmla="*/ 293171 h 6172200"/>
              <a:gd name="connsiteX3" fmla="*/ 4495799 w 4495799"/>
              <a:gd name="connsiteY3" fmla="*/ 5879029 h 6172200"/>
              <a:gd name="connsiteX4" fmla="*/ 4202628 w 4495799"/>
              <a:gd name="connsiteY4" fmla="*/ 6172200 h 6172200"/>
              <a:gd name="connsiteX5" fmla="*/ 293171 w 4495799"/>
              <a:gd name="connsiteY5" fmla="*/ 6172200 h 6172200"/>
              <a:gd name="connsiteX6" fmla="*/ 0 w 4495799"/>
              <a:gd name="connsiteY6" fmla="*/ 5879029 h 6172200"/>
              <a:gd name="connsiteX7" fmla="*/ 0 w 4495799"/>
              <a:gd name="connsiteY7" fmla="*/ 293171 h 6172200"/>
              <a:gd name="connsiteX8" fmla="*/ 293171 w 4495799"/>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5799" h="6172200">
                <a:moveTo>
                  <a:pt x="293171" y="0"/>
                </a:moveTo>
                <a:lnTo>
                  <a:pt x="4202628" y="0"/>
                </a:lnTo>
                <a:cubicBezTo>
                  <a:pt x="4364542" y="0"/>
                  <a:pt x="4495799" y="131257"/>
                  <a:pt x="4495799" y="293171"/>
                </a:cubicBezTo>
                <a:lnTo>
                  <a:pt x="4495799" y="5879029"/>
                </a:lnTo>
                <a:cubicBezTo>
                  <a:pt x="4495799" y="6040943"/>
                  <a:pt x="4364542" y="6172200"/>
                  <a:pt x="4202628" y="6172200"/>
                </a:cubicBezTo>
                <a:lnTo>
                  <a:pt x="293171" y="6172200"/>
                </a:lnTo>
                <a:cubicBezTo>
                  <a:pt x="131257" y="6172200"/>
                  <a:pt x="0" y="6040943"/>
                  <a:pt x="0" y="5879029"/>
                </a:cubicBezTo>
                <a:lnTo>
                  <a:pt x="0" y="293171"/>
                </a:lnTo>
                <a:cubicBezTo>
                  <a:pt x="0" y="131257"/>
                  <a:pt x="131257" y="0"/>
                  <a:pt x="293171" y="0"/>
                </a:cubicBezTo>
                <a:close/>
              </a:path>
            </a:pathLst>
          </a:custGeom>
          <a:blipFill>
            <a:blip r:embed="rId2"/>
            <a:stretch>
              <a:fillRect/>
            </a:stretch>
          </a:blipFill>
        </p:spPr>
        <p:txBody>
          <a:bodyPr wrap="square">
            <a:noAutofit/>
          </a:bodyPr>
          <a:lstStyle/>
          <a:p>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6527713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Content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820076" y="320040"/>
            <a:ext cx="6766560" cy="932688"/>
          </a:xfrm>
        </p:spPr>
        <p:txBody>
          <a:bodyPr anchor="b"/>
          <a:lstStyle/>
          <a:p>
            <a:r>
              <a:rPr lang="en-US"/>
              <a:t>Click to edit Master title style</a:t>
            </a:r>
          </a:p>
        </p:txBody>
      </p:sp>
      <p:sp>
        <p:nvSpPr>
          <p:cNvPr id="4" name="Picture Placeholder 3">
            <a:extLst>
              <a:ext uri="{FF2B5EF4-FFF2-40B4-BE49-F238E27FC236}">
                <a16:creationId xmlns:a16="http://schemas.microsoft.com/office/drawing/2014/main" id="{9539F8C7-DD74-7177-C2DA-02533B6576FD}"/>
              </a:ext>
            </a:extLst>
          </p:cNvPr>
          <p:cNvSpPr>
            <a:spLocks noGrp="1"/>
          </p:cNvSpPr>
          <p:nvPr>
            <p:ph type="pic" sz="quarter" idx="13"/>
          </p:nvPr>
        </p:nvSpPr>
        <p:spPr>
          <a:xfrm>
            <a:off x="339373" y="344424"/>
            <a:ext cx="3808553" cy="6172200"/>
          </a:xfrm>
          <a:custGeom>
            <a:avLst/>
            <a:gdLst>
              <a:gd name="connsiteX0" fmla="*/ 292116 w 3808553"/>
              <a:gd name="connsiteY0" fmla="*/ 0 h 6172200"/>
              <a:gd name="connsiteX1" fmla="*/ 3516437 w 3808553"/>
              <a:gd name="connsiteY1" fmla="*/ 0 h 6172200"/>
              <a:gd name="connsiteX2" fmla="*/ 3808553 w 3808553"/>
              <a:gd name="connsiteY2" fmla="*/ 292116 h 6172200"/>
              <a:gd name="connsiteX3" fmla="*/ 3808553 w 3808553"/>
              <a:gd name="connsiteY3" fmla="*/ 5880084 h 6172200"/>
              <a:gd name="connsiteX4" fmla="*/ 3516437 w 3808553"/>
              <a:gd name="connsiteY4" fmla="*/ 6172200 h 6172200"/>
              <a:gd name="connsiteX5" fmla="*/ 292116 w 3808553"/>
              <a:gd name="connsiteY5" fmla="*/ 6172200 h 6172200"/>
              <a:gd name="connsiteX6" fmla="*/ 0 w 3808553"/>
              <a:gd name="connsiteY6" fmla="*/ 5880084 h 6172200"/>
              <a:gd name="connsiteX7" fmla="*/ 0 w 3808553"/>
              <a:gd name="connsiteY7" fmla="*/ 292116 h 6172200"/>
              <a:gd name="connsiteX8" fmla="*/ 292116 w 3808553"/>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8553" h="6172200">
                <a:moveTo>
                  <a:pt x="292116" y="0"/>
                </a:moveTo>
                <a:lnTo>
                  <a:pt x="3516437" y="0"/>
                </a:lnTo>
                <a:cubicBezTo>
                  <a:pt x="3677768" y="0"/>
                  <a:pt x="3808553" y="130785"/>
                  <a:pt x="3808553" y="292116"/>
                </a:cubicBezTo>
                <a:lnTo>
                  <a:pt x="3808553" y="5880084"/>
                </a:lnTo>
                <a:cubicBezTo>
                  <a:pt x="3808553" y="6041415"/>
                  <a:pt x="3677768" y="6172200"/>
                  <a:pt x="3516437" y="6172200"/>
                </a:cubicBezTo>
                <a:lnTo>
                  <a:pt x="292116" y="6172200"/>
                </a:lnTo>
                <a:cubicBezTo>
                  <a:pt x="130785" y="6172200"/>
                  <a:pt x="0" y="6041415"/>
                  <a:pt x="0" y="5880084"/>
                </a:cubicBezTo>
                <a:lnTo>
                  <a:pt x="0" y="292116"/>
                </a:lnTo>
                <a:cubicBezTo>
                  <a:pt x="0" y="130785"/>
                  <a:pt x="130785" y="0"/>
                  <a:pt x="292116" y="0"/>
                </a:cubicBezTo>
                <a:close/>
              </a:path>
            </a:pathLst>
          </a:custGeom>
          <a:blipFill>
            <a:blip r:embed="rId2"/>
            <a:stretch>
              <a:fillRect/>
            </a:stretch>
          </a:blipFill>
        </p:spPr>
        <p:txBody>
          <a:bodyPr wrap="square">
            <a:noAutofit/>
          </a:bodyPr>
          <a:lstStyle/>
          <a:p>
            <a:endParaRPr lang="en-US"/>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820076" y="1380744"/>
            <a:ext cx="676656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D561C12A-E1D5-4BE9-85D9-F221F70F4931}" type="datetime1">
              <a:rPr lang="en-US" smtClean="0"/>
              <a:t>9/3/25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693856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Content Photo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320040"/>
            <a:ext cx="6858000" cy="93268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29768" y="1380744"/>
            <a:ext cx="685800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07BBDBE6-5750-4902-BDAA-20F546DD8AD7}" type="datetime1">
              <a:rPr lang="en-US" smtClean="0"/>
              <a:t>9/3/25</a:t>
            </a:fld>
            <a:endParaRPr lang="en-US"/>
          </a:p>
        </p:txBody>
      </p:sp>
      <p:sp>
        <p:nvSpPr>
          <p:cNvPr id="4" name="Picture Placeholder 3">
            <a:extLst>
              <a:ext uri="{FF2B5EF4-FFF2-40B4-BE49-F238E27FC236}">
                <a16:creationId xmlns:a16="http://schemas.microsoft.com/office/drawing/2014/main" id="{26FEEE5C-15B3-8386-23D3-B6B236C668F2}"/>
              </a:ext>
            </a:extLst>
          </p:cNvPr>
          <p:cNvSpPr>
            <a:spLocks noGrp="1"/>
          </p:cNvSpPr>
          <p:nvPr>
            <p:ph type="pic" sz="quarter" idx="13"/>
          </p:nvPr>
        </p:nvSpPr>
        <p:spPr>
          <a:xfrm>
            <a:off x="8046768" y="344424"/>
            <a:ext cx="3808553" cy="6172200"/>
          </a:xfrm>
          <a:custGeom>
            <a:avLst/>
            <a:gdLst>
              <a:gd name="connsiteX0" fmla="*/ 292116 w 3808553"/>
              <a:gd name="connsiteY0" fmla="*/ 0 h 6172200"/>
              <a:gd name="connsiteX1" fmla="*/ 3516437 w 3808553"/>
              <a:gd name="connsiteY1" fmla="*/ 0 h 6172200"/>
              <a:gd name="connsiteX2" fmla="*/ 3808553 w 3808553"/>
              <a:gd name="connsiteY2" fmla="*/ 292116 h 6172200"/>
              <a:gd name="connsiteX3" fmla="*/ 3808553 w 3808553"/>
              <a:gd name="connsiteY3" fmla="*/ 5880084 h 6172200"/>
              <a:gd name="connsiteX4" fmla="*/ 3516437 w 3808553"/>
              <a:gd name="connsiteY4" fmla="*/ 6172200 h 6172200"/>
              <a:gd name="connsiteX5" fmla="*/ 292116 w 3808553"/>
              <a:gd name="connsiteY5" fmla="*/ 6172200 h 6172200"/>
              <a:gd name="connsiteX6" fmla="*/ 0 w 3808553"/>
              <a:gd name="connsiteY6" fmla="*/ 5880084 h 6172200"/>
              <a:gd name="connsiteX7" fmla="*/ 0 w 3808553"/>
              <a:gd name="connsiteY7" fmla="*/ 292116 h 6172200"/>
              <a:gd name="connsiteX8" fmla="*/ 292116 w 3808553"/>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8553" h="6172200">
                <a:moveTo>
                  <a:pt x="292116" y="0"/>
                </a:moveTo>
                <a:lnTo>
                  <a:pt x="3516437" y="0"/>
                </a:lnTo>
                <a:cubicBezTo>
                  <a:pt x="3677768" y="0"/>
                  <a:pt x="3808553" y="130785"/>
                  <a:pt x="3808553" y="292116"/>
                </a:cubicBezTo>
                <a:lnTo>
                  <a:pt x="3808553" y="5880084"/>
                </a:lnTo>
                <a:cubicBezTo>
                  <a:pt x="3808553" y="6041415"/>
                  <a:pt x="3677768" y="6172200"/>
                  <a:pt x="3516437" y="6172200"/>
                </a:cubicBezTo>
                <a:lnTo>
                  <a:pt x="292116" y="6172200"/>
                </a:lnTo>
                <a:cubicBezTo>
                  <a:pt x="130785" y="6172200"/>
                  <a:pt x="0" y="6041415"/>
                  <a:pt x="0" y="5880084"/>
                </a:cubicBezTo>
                <a:lnTo>
                  <a:pt x="0" y="292116"/>
                </a:lnTo>
                <a:cubicBezTo>
                  <a:pt x="0" y="130785"/>
                  <a:pt x="130785" y="0"/>
                  <a:pt x="292116" y="0"/>
                </a:cubicBezTo>
                <a:close/>
              </a:path>
            </a:pathLst>
          </a:custGeom>
          <a:blipFill>
            <a:blip r:embed="rId2"/>
            <a:stretch>
              <a:fillRect/>
            </a:stretch>
          </a:blipFill>
        </p:spPr>
        <p:txBody>
          <a:bodyPr wrap="square">
            <a:noAutofit/>
          </a:bodyPr>
          <a:lstStyle/>
          <a:p>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13784191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Content Photo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196328" y="601755"/>
            <a:ext cx="4389120" cy="1527048"/>
          </a:xfrm>
        </p:spPr>
        <p:txBody>
          <a:bodyPr anchor="b"/>
          <a:lstStyle/>
          <a:p>
            <a:r>
              <a:rPr lang="en-US"/>
              <a:t>Click to edit Master title style</a:t>
            </a:r>
          </a:p>
        </p:txBody>
      </p:sp>
      <p:sp>
        <p:nvSpPr>
          <p:cNvPr id="4" name="Picture Placeholder 3">
            <a:extLst>
              <a:ext uri="{FF2B5EF4-FFF2-40B4-BE49-F238E27FC236}">
                <a16:creationId xmlns:a16="http://schemas.microsoft.com/office/drawing/2014/main" id="{EB281557-D8C5-3666-A17C-BD66A5F9C048}"/>
              </a:ext>
            </a:extLst>
          </p:cNvPr>
          <p:cNvSpPr>
            <a:spLocks noGrp="1"/>
          </p:cNvSpPr>
          <p:nvPr>
            <p:ph type="pic" sz="quarter" idx="13"/>
          </p:nvPr>
        </p:nvSpPr>
        <p:spPr>
          <a:xfrm>
            <a:off x="341522" y="342902"/>
            <a:ext cx="6249778" cy="6172343"/>
          </a:xfrm>
          <a:custGeom>
            <a:avLst/>
            <a:gdLst>
              <a:gd name="connsiteX0" fmla="*/ 258473 w 6249778"/>
              <a:gd name="connsiteY0" fmla="*/ 0 h 6172343"/>
              <a:gd name="connsiteX1" fmla="*/ 5991306 w 6249778"/>
              <a:gd name="connsiteY1" fmla="*/ 0 h 6172343"/>
              <a:gd name="connsiteX2" fmla="*/ 6249778 w 6249778"/>
              <a:gd name="connsiteY2" fmla="*/ 257942 h 6172343"/>
              <a:gd name="connsiteX3" fmla="*/ 6249778 w 6249778"/>
              <a:gd name="connsiteY3" fmla="*/ 5914401 h 6172343"/>
              <a:gd name="connsiteX4" fmla="*/ 5991306 w 6249778"/>
              <a:gd name="connsiteY4" fmla="*/ 6172343 h 6172343"/>
              <a:gd name="connsiteX5" fmla="*/ 258473 w 6249778"/>
              <a:gd name="connsiteY5" fmla="*/ 6172343 h 6172343"/>
              <a:gd name="connsiteX6" fmla="*/ 0 w 6249778"/>
              <a:gd name="connsiteY6" fmla="*/ 5914401 h 6172343"/>
              <a:gd name="connsiteX7" fmla="*/ 0 w 6249778"/>
              <a:gd name="connsiteY7" fmla="*/ 257942 h 6172343"/>
              <a:gd name="connsiteX8" fmla="*/ 258473 w 6249778"/>
              <a:gd name="connsiteY8" fmla="*/ 0 h 6172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9778" h="6172343">
                <a:moveTo>
                  <a:pt x="258473" y="0"/>
                </a:moveTo>
                <a:lnTo>
                  <a:pt x="5991306" y="0"/>
                </a:lnTo>
                <a:cubicBezTo>
                  <a:pt x="6134057" y="0"/>
                  <a:pt x="6249778" y="115484"/>
                  <a:pt x="6249778" y="257942"/>
                </a:cubicBezTo>
                <a:lnTo>
                  <a:pt x="6249778" y="5914401"/>
                </a:lnTo>
                <a:cubicBezTo>
                  <a:pt x="6249778" y="6056859"/>
                  <a:pt x="6134057" y="6172343"/>
                  <a:pt x="5991306" y="6172343"/>
                </a:cubicBezTo>
                <a:lnTo>
                  <a:pt x="258473" y="6172343"/>
                </a:lnTo>
                <a:cubicBezTo>
                  <a:pt x="115722" y="6172343"/>
                  <a:pt x="0" y="6056859"/>
                  <a:pt x="0" y="5914401"/>
                </a:cubicBezTo>
                <a:lnTo>
                  <a:pt x="0" y="257942"/>
                </a:lnTo>
                <a:cubicBezTo>
                  <a:pt x="0" y="115484"/>
                  <a:pt x="115722" y="0"/>
                  <a:pt x="258473" y="0"/>
                </a:cubicBezTo>
                <a:close/>
              </a:path>
            </a:pathLst>
          </a:custGeom>
          <a:blipFill>
            <a:blip r:embed="rId2"/>
            <a:stretch>
              <a:fillRect/>
            </a:stretch>
          </a:blipFill>
        </p:spPr>
        <p:txBody>
          <a:bodyPr wrap="square">
            <a:noAutofit/>
          </a:bodyPr>
          <a:lstStyle/>
          <a:p>
            <a:endParaRPr lang="en-US"/>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96328" y="2276856"/>
            <a:ext cx="4389120" cy="40416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701C4331-C33F-4DC1-AB74-C520A718CE2B}" type="datetime1">
              <a:rPr lang="en-US" smtClean="0"/>
              <a:t>9/3/25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17148010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Content Photo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4480560" cy="152704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29767" y="2276856"/>
            <a:ext cx="4480560" cy="40416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91A4764-83A9-4A81-9507-BED109D81520}" type="datetime1">
              <a:rPr lang="en-US" smtClean="0"/>
              <a:t>9/3/25</a:t>
            </a:fld>
            <a:endParaRPr lang="en-US"/>
          </a:p>
        </p:txBody>
      </p:sp>
      <p:sp>
        <p:nvSpPr>
          <p:cNvPr id="4" name="Picture Placeholder 3">
            <a:extLst>
              <a:ext uri="{FF2B5EF4-FFF2-40B4-BE49-F238E27FC236}">
                <a16:creationId xmlns:a16="http://schemas.microsoft.com/office/drawing/2014/main" id="{00846273-A5CB-BDCB-C625-903F863EC307}"/>
              </a:ext>
            </a:extLst>
          </p:cNvPr>
          <p:cNvSpPr>
            <a:spLocks noGrp="1"/>
          </p:cNvSpPr>
          <p:nvPr>
            <p:ph type="pic" sz="quarter" idx="13"/>
          </p:nvPr>
        </p:nvSpPr>
        <p:spPr>
          <a:xfrm>
            <a:off x="5737594" y="342900"/>
            <a:ext cx="6111507" cy="6172338"/>
          </a:xfrm>
          <a:custGeom>
            <a:avLst/>
            <a:gdLst>
              <a:gd name="connsiteX0" fmla="*/ 269395 w 6111507"/>
              <a:gd name="connsiteY0" fmla="*/ 0 h 6172338"/>
              <a:gd name="connsiteX1" fmla="*/ 5842112 w 6111507"/>
              <a:gd name="connsiteY1" fmla="*/ 0 h 6172338"/>
              <a:gd name="connsiteX2" fmla="*/ 6111507 w 6111507"/>
              <a:gd name="connsiteY2" fmla="*/ 268145 h 6172338"/>
              <a:gd name="connsiteX3" fmla="*/ 6111507 w 6111507"/>
              <a:gd name="connsiteY3" fmla="*/ 5904194 h 6172338"/>
              <a:gd name="connsiteX4" fmla="*/ 5842112 w 6111507"/>
              <a:gd name="connsiteY4" fmla="*/ 6172338 h 6172338"/>
              <a:gd name="connsiteX5" fmla="*/ 269395 w 6111507"/>
              <a:gd name="connsiteY5" fmla="*/ 6172338 h 6172338"/>
              <a:gd name="connsiteX6" fmla="*/ 0 w 6111507"/>
              <a:gd name="connsiteY6" fmla="*/ 5904194 h 6172338"/>
              <a:gd name="connsiteX7" fmla="*/ 0 w 6111507"/>
              <a:gd name="connsiteY7" fmla="*/ 268145 h 6172338"/>
              <a:gd name="connsiteX8" fmla="*/ 269395 w 6111507"/>
              <a:gd name="connsiteY8" fmla="*/ 0 h 6172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11507" h="6172338">
                <a:moveTo>
                  <a:pt x="269395" y="0"/>
                </a:moveTo>
                <a:lnTo>
                  <a:pt x="5842112" y="0"/>
                </a:lnTo>
                <a:cubicBezTo>
                  <a:pt x="5990895" y="0"/>
                  <a:pt x="6111507" y="120052"/>
                  <a:pt x="6111507" y="268145"/>
                </a:cubicBezTo>
                <a:lnTo>
                  <a:pt x="6111507" y="5904194"/>
                </a:lnTo>
                <a:cubicBezTo>
                  <a:pt x="6111507" y="6052286"/>
                  <a:pt x="5990895" y="6172338"/>
                  <a:pt x="5842112" y="6172338"/>
                </a:cubicBezTo>
                <a:lnTo>
                  <a:pt x="269395" y="6172338"/>
                </a:lnTo>
                <a:cubicBezTo>
                  <a:pt x="120612" y="6172338"/>
                  <a:pt x="0" y="6052286"/>
                  <a:pt x="0" y="5904194"/>
                </a:cubicBezTo>
                <a:lnTo>
                  <a:pt x="0" y="268145"/>
                </a:lnTo>
                <a:cubicBezTo>
                  <a:pt x="0" y="120052"/>
                  <a:pt x="120612" y="0"/>
                  <a:pt x="269395" y="0"/>
                </a:cubicBezTo>
                <a:close/>
              </a:path>
            </a:pathLst>
          </a:custGeom>
          <a:blipFill>
            <a:blip r:embed="rId2"/>
            <a:stretch>
              <a:fillRect/>
            </a:stretch>
          </a:blipFill>
        </p:spPr>
        <p:txBody>
          <a:bodyPr wrap="square">
            <a:noAutofit/>
          </a:bodyPr>
          <a:lstStyle/>
          <a:p>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24129201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Content Photo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196328" y="320040"/>
            <a:ext cx="4389120" cy="932688"/>
          </a:xfrm>
        </p:spPr>
        <p:txBody>
          <a:bodyPr anchor="b"/>
          <a:lstStyle/>
          <a:p>
            <a:r>
              <a:rPr lang="en-US"/>
              <a:t>Click to edit Master title style</a:t>
            </a:r>
          </a:p>
        </p:txBody>
      </p:sp>
      <p:sp>
        <p:nvSpPr>
          <p:cNvPr id="4" name="Picture Placeholder 3">
            <a:extLst>
              <a:ext uri="{FF2B5EF4-FFF2-40B4-BE49-F238E27FC236}">
                <a16:creationId xmlns:a16="http://schemas.microsoft.com/office/drawing/2014/main" id="{EB281557-D8C5-3666-A17C-BD66A5F9C048}"/>
              </a:ext>
            </a:extLst>
          </p:cNvPr>
          <p:cNvSpPr>
            <a:spLocks noGrp="1"/>
          </p:cNvSpPr>
          <p:nvPr>
            <p:ph type="pic" sz="quarter" idx="13"/>
          </p:nvPr>
        </p:nvSpPr>
        <p:spPr>
          <a:xfrm>
            <a:off x="341522" y="342902"/>
            <a:ext cx="6249778" cy="6172343"/>
          </a:xfrm>
          <a:custGeom>
            <a:avLst/>
            <a:gdLst>
              <a:gd name="connsiteX0" fmla="*/ 258473 w 6249778"/>
              <a:gd name="connsiteY0" fmla="*/ 0 h 6172343"/>
              <a:gd name="connsiteX1" fmla="*/ 5991306 w 6249778"/>
              <a:gd name="connsiteY1" fmla="*/ 0 h 6172343"/>
              <a:gd name="connsiteX2" fmla="*/ 6249778 w 6249778"/>
              <a:gd name="connsiteY2" fmla="*/ 257942 h 6172343"/>
              <a:gd name="connsiteX3" fmla="*/ 6249778 w 6249778"/>
              <a:gd name="connsiteY3" fmla="*/ 5914401 h 6172343"/>
              <a:gd name="connsiteX4" fmla="*/ 5991306 w 6249778"/>
              <a:gd name="connsiteY4" fmla="*/ 6172343 h 6172343"/>
              <a:gd name="connsiteX5" fmla="*/ 258473 w 6249778"/>
              <a:gd name="connsiteY5" fmla="*/ 6172343 h 6172343"/>
              <a:gd name="connsiteX6" fmla="*/ 0 w 6249778"/>
              <a:gd name="connsiteY6" fmla="*/ 5914401 h 6172343"/>
              <a:gd name="connsiteX7" fmla="*/ 0 w 6249778"/>
              <a:gd name="connsiteY7" fmla="*/ 257942 h 6172343"/>
              <a:gd name="connsiteX8" fmla="*/ 258473 w 6249778"/>
              <a:gd name="connsiteY8" fmla="*/ 0 h 6172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9778" h="6172343">
                <a:moveTo>
                  <a:pt x="258473" y="0"/>
                </a:moveTo>
                <a:lnTo>
                  <a:pt x="5991306" y="0"/>
                </a:lnTo>
                <a:cubicBezTo>
                  <a:pt x="6134057" y="0"/>
                  <a:pt x="6249778" y="115484"/>
                  <a:pt x="6249778" y="257942"/>
                </a:cubicBezTo>
                <a:lnTo>
                  <a:pt x="6249778" y="5914401"/>
                </a:lnTo>
                <a:cubicBezTo>
                  <a:pt x="6249778" y="6056859"/>
                  <a:pt x="6134057" y="6172343"/>
                  <a:pt x="5991306" y="6172343"/>
                </a:cubicBezTo>
                <a:lnTo>
                  <a:pt x="258473" y="6172343"/>
                </a:lnTo>
                <a:cubicBezTo>
                  <a:pt x="115722" y="6172343"/>
                  <a:pt x="0" y="6056859"/>
                  <a:pt x="0" y="5914401"/>
                </a:cubicBezTo>
                <a:lnTo>
                  <a:pt x="0" y="257942"/>
                </a:lnTo>
                <a:cubicBezTo>
                  <a:pt x="0" y="115484"/>
                  <a:pt x="115722" y="0"/>
                  <a:pt x="258473" y="0"/>
                </a:cubicBezTo>
                <a:close/>
              </a:path>
            </a:pathLst>
          </a:custGeom>
          <a:blipFill>
            <a:blip r:embed="rId2"/>
            <a:stretch>
              <a:fillRect/>
            </a:stretch>
          </a:blipFill>
        </p:spPr>
        <p:txBody>
          <a:bodyPr wrap="square">
            <a:noAutofit/>
          </a:bodyPr>
          <a:lstStyle/>
          <a:p>
            <a:endParaRPr lang="en-US"/>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96328" y="1380744"/>
            <a:ext cx="438912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49B2C6C9-D30C-4946-92A4-454A5FC69685}" type="datetime1">
              <a:rPr lang="en-US" smtClean="0"/>
              <a:t>9/3/25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20431839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Content Photo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7" y="320040"/>
            <a:ext cx="4573413" cy="93268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29766" y="1380744"/>
            <a:ext cx="4573413"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D479CC6-BB04-42D6-AB0C-BAA184663D94}" type="datetime1">
              <a:rPr lang="en-US" smtClean="0"/>
              <a:t>9/3/25</a:t>
            </a:fld>
            <a:endParaRPr lang="en-US"/>
          </a:p>
        </p:txBody>
      </p:sp>
      <p:sp>
        <p:nvSpPr>
          <p:cNvPr id="4" name="Picture Placeholder 3">
            <a:extLst>
              <a:ext uri="{FF2B5EF4-FFF2-40B4-BE49-F238E27FC236}">
                <a16:creationId xmlns:a16="http://schemas.microsoft.com/office/drawing/2014/main" id="{00846273-A5CB-BDCB-C625-903F863EC307}"/>
              </a:ext>
            </a:extLst>
          </p:cNvPr>
          <p:cNvSpPr>
            <a:spLocks noGrp="1"/>
          </p:cNvSpPr>
          <p:nvPr>
            <p:ph type="pic" sz="quarter" idx="13"/>
          </p:nvPr>
        </p:nvSpPr>
        <p:spPr>
          <a:xfrm>
            <a:off x="5737594" y="342900"/>
            <a:ext cx="6111507" cy="6172338"/>
          </a:xfrm>
          <a:custGeom>
            <a:avLst/>
            <a:gdLst>
              <a:gd name="connsiteX0" fmla="*/ 269395 w 6111507"/>
              <a:gd name="connsiteY0" fmla="*/ 0 h 6172338"/>
              <a:gd name="connsiteX1" fmla="*/ 5842112 w 6111507"/>
              <a:gd name="connsiteY1" fmla="*/ 0 h 6172338"/>
              <a:gd name="connsiteX2" fmla="*/ 6111507 w 6111507"/>
              <a:gd name="connsiteY2" fmla="*/ 268145 h 6172338"/>
              <a:gd name="connsiteX3" fmla="*/ 6111507 w 6111507"/>
              <a:gd name="connsiteY3" fmla="*/ 5904194 h 6172338"/>
              <a:gd name="connsiteX4" fmla="*/ 5842112 w 6111507"/>
              <a:gd name="connsiteY4" fmla="*/ 6172338 h 6172338"/>
              <a:gd name="connsiteX5" fmla="*/ 269395 w 6111507"/>
              <a:gd name="connsiteY5" fmla="*/ 6172338 h 6172338"/>
              <a:gd name="connsiteX6" fmla="*/ 0 w 6111507"/>
              <a:gd name="connsiteY6" fmla="*/ 5904194 h 6172338"/>
              <a:gd name="connsiteX7" fmla="*/ 0 w 6111507"/>
              <a:gd name="connsiteY7" fmla="*/ 268145 h 6172338"/>
              <a:gd name="connsiteX8" fmla="*/ 269395 w 6111507"/>
              <a:gd name="connsiteY8" fmla="*/ 0 h 6172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11507" h="6172338">
                <a:moveTo>
                  <a:pt x="269395" y="0"/>
                </a:moveTo>
                <a:lnTo>
                  <a:pt x="5842112" y="0"/>
                </a:lnTo>
                <a:cubicBezTo>
                  <a:pt x="5990895" y="0"/>
                  <a:pt x="6111507" y="120052"/>
                  <a:pt x="6111507" y="268145"/>
                </a:cubicBezTo>
                <a:lnTo>
                  <a:pt x="6111507" y="5904194"/>
                </a:lnTo>
                <a:cubicBezTo>
                  <a:pt x="6111507" y="6052286"/>
                  <a:pt x="5990895" y="6172338"/>
                  <a:pt x="5842112" y="6172338"/>
                </a:cubicBezTo>
                <a:lnTo>
                  <a:pt x="269395" y="6172338"/>
                </a:lnTo>
                <a:cubicBezTo>
                  <a:pt x="120612" y="6172338"/>
                  <a:pt x="0" y="6052286"/>
                  <a:pt x="0" y="5904194"/>
                </a:cubicBezTo>
                <a:lnTo>
                  <a:pt x="0" y="268145"/>
                </a:lnTo>
                <a:cubicBezTo>
                  <a:pt x="0" y="120052"/>
                  <a:pt x="120612" y="0"/>
                  <a:pt x="269395" y="0"/>
                </a:cubicBezTo>
                <a:close/>
              </a:path>
            </a:pathLst>
          </a:custGeom>
          <a:blipFill>
            <a:blip r:embed="rId2"/>
            <a:stretch>
              <a:fillRect/>
            </a:stretch>
          </a:blipFill>
        </p:spPr>
        <p:txBody>
          <a:bodyPr wrap="square">
            <a:noAutofit/>
          </a:bodyPr>
          <a:lstStyle/>
          <a:p>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1858720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Content Photo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21040" y="603504"/>
            <a:ext cx="3401568" cy="1527048"/>
          </a:xfrm>
        </p:spPr>
        <p:txBody>
          <a:bodyPr anchor="b"/>
          <a:lstStyle/>
          <a:p>
            <a:r>
              <a:rPr lang="en-US"/>
              <a:t>Click to edit Master title style</a:t>
            </a:r>
          </a:p>
        </p:txBody>
      </p:sp>
      <p:sp>
        <p:nvSpPr>
          <p:cNvPr id="4" name="Picture Placeholder 3">
            <a:extLst>
              <a:ext uri="{FF2B5EF4-FFF2-40B4-BE49-F238E27FC236}">
                <a16:creationId xmlns:a16="http://schemas.microsoft.com/office/drawing/2014/main" id="{65B0EC94-28E6-D665-7491-10A308B0B426}"/>
              </a:ext>
            </a:extLst>
          </p:cNvPr>
          <p:cNvSpPr>
            <a:spLocks noGrp="1"/>
          </p:cNvSpPr>
          <p:nvPr>
            <p:ph type="pic" sz="quarter" idx="13"/>
          </p:nvPr>
        </p:nvSpPr>
        <p:spPr>
          <a:xfrm>
            <a:off x="342900" y="342901"/>
            <a:ext cx="7391400" cy="6172200"/>
          </a:xfrm>
          <a:custGeom>
            <a:avLst/>
            <a:gdLst>
              <a:gd name="connsiteX0" fmla="*/ 267246 w 7391400"/>
              <a:gd name="connsiteY0" fmla="*/ 0 h 6172200"/>
              <a:gd name="connsiteX1" fmla="*/ 7124155 w 7391400"/>
              <a:gd name="connsiteY1" fmla="*/ 0 h 6172200"/>
              <a:gd name="connsiteX2" fmla="*/ 7391400 w 7391400"/>
              <a:gd name="connsiteY2" fmla="*/ 266886 h 6172200"/>
              <a:gd name="connsiteX3" fmla="*/ 7391400 w 7391400"/>
              <a:gd name="connsiteY3" fmla="*/ 5905314 h 6172200"/>
              <a:gd name="connsiteX4" fmla="*/ 7124155 w 7391400"/>
              <a:gd name="connsiteY4" fmla="*/ 6172200 h 6172200"/>
              <a:gd name="connsiteX5" fmla="*/ 267246 w 7391400"/>
              <a:gd name="connsiteY5" fmla="*/ 6172200 h 6172200"/>
              <a:gd name="connsiteX6" fmla="*/ 0 w 7391400"/>
              <a:gd name="connsiteY6" fmla="*/ 5905314 h 6172200"/>
              <a:gd name="connsiteX7" fmla="*/ 0 w 7391400"/>
              <a:gd name="connsiteY7" fmla="*/ 266886 h 6172200"/>
              <a:gd name="connsiteX8" fmla="*/ 267246 w 7391400"/>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6172200">
                <a:moveTo>
                  <a:pt x="267246" y="0"/>
                </a:moveTo>
                <a:lnTo>
                  <a:pt x="7124155" y="0"/>
                </a:lnTo>
                <a:cubicBezTo>
                  <a:pt x="7271750" y="0"/>
                  <a:pt x="7391400" y="119489"/>
                  <a:pt x="7391400" y="266886"/>
                </a:cubicBezTo>
                <a:lnTo>
                  <a:pt x="7391400" y="5905314"/>
                </a:lnTo>
                <a:cubicBezTo>
                  <a:pt x="7391400" y="6052711"/>
                  <a:pt x="7271750" y="6172200"/>
                  <a:pt x="7124155" y="6172200"/>
                </a:cubicBezTo>
                <a:lnTo>
                  <a:pt x="267246" y="6172200"/>
                </a:lnTo>
                <a:cubicBezTo>
                  <a:pt x="119650" y="6172200"/>
                  <a:pt x="0" y="6052711"/>
                  <a:pt x="0" y="5905314"/>
                </a:cubicBezTo>
                <a:lnTo>
                  <a:pt x="0" y="266886"/>
                </a:lnTo>
                <a:cubicBezTo>
                  <a:pt x="0" y="119489"/>
                  <a:pt x="119650" y="0"/>
                  <a:pt x="267246" y="0"/>
                </a:cubicBezTo>
                <a:close/>
              </a:path>
            </a:pathLst>
          </a:custGeom>
          <a:blipFill>
            <a:blip r:embed="rId2"/>
            <a:stretch>
              <a:fillRect/>
            </a:stretch>
          </a:blipFill>
        </p:spPr>
        <p:txBody>
          <a:bodyPr wrap="square">
            <a:noAutofit/>
          </a:bodyPr>
          <a:lstStyle/>
          <a:p>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21040" y="2276856"/>
            <a:ext cx="3401568" cy="404164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7B3D66E4-8050-49E4-B8D2-06214BFB7C0A}" type="datetime1">
              <a:rPr lang="en-US" smtClean="0"/>
              <a:t>9/3/25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36190195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Content Photo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3401568" cy="1527048"/>
          </a:xfrm>
        </p:spPr>
        <p:txBody>
          <a:bodyPr anchor="b"/>
          <a:lstStyle/>
          <a:p>
            <a:r>
              <a:rPr lang="en-US"/>
              <a:t>Click to edit Master title style</a:t>
            </a:r>
          </a:p>
        </p:txBody>
      </p:sp>
      <p:sp>
        <p:nvSpPr>
          <p:cNvPr id="4" name="Picture Placeholder 3">
            <a:extLst>
              <a:ext uri="{FF2B5EF4-FFF2-40B4-BE49-F238E27FC236}">
                <a16:creationId xmlns:a16="http://schemas.microsoft.com/office/drawing/2014/main" id="{65B0EC94-28E6-D665-7491-10A308B0B426}"/>
              </a:ext>
            </a:extLst>
          </p:cNvPr>
          <p:cNvSpPr>
            <a:spLocks noGrp="1"/>
          </p:cNvSpPr>
          <p:nvPr>
            <p:ph type="pic" sz="quarter" idx="13"/>
          </p:nvPr>
        </p:nvSpPr>
        <p:spPr>
          <a:xfrm>
            <a:off x="4502843" y="342901"/>
            <a:ext cx="7346257" cy="6172200"/>
          </a:xfrm>
          <a:custGeom>
            <a:avLst/>
            <a:gdLst>
              <a:gd name="connsiteX0" fmla="*/ 267246 w 7391400"/>
              <a:gd name="connsiteY0" fmla="*/ 0 h 6172200"/>
              <a:gd name="connsiteX1" fmla="*/ 7124155 w 7391400"/>
              <a:gd name="connsiteY1" fmla="*/ 0 h 6172200"/>
              <a:gd name="connsiteX2" fmla="*/ 7391400 w 7391400"/>
              <a:gd name="connsiteY2" fmla="*/ 266886 h 6172200"/>
              <a:gd name="connsiteX3" fmla="*/ 7391400 w 7391400"/>
              <a:gd name="connsiteY3" fmla="*/ 5905314 h 6172200"/>
              <a:gd name="connsiteX4" fmla="*/ 7124155 w 7391400"/>
              <a:gd name="connsiteY4" fmla="*/ 6172200 h 6172200"/>
              <a:gd name="connsiteX5" fmla="*/ 267246 w 7391400"/>
              <a:gd name="connsiteY5" fmla="*/ 6172200 h 6172200"/>
              <a:gd name="connsiteX6" fmla="*/ 0 w 7391400"/>
              <a:gd name="connsiteY6" fmla="*/ 5905314 h 6172200"/>
              <a:gd name="connsiteX7" fmla="*/ 0 w 7391400"/>
              <a:gd name="connsiteY7" fmla="*/ 266886 h 6172200"/>
              <a:gd name="connsiteX8" fmla="*/ 267246 w 7391400"/>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6172200">
                <a:moveTo>
                  <a:pt x="267246" y="0"/>
                </a:moveTo>
                <a:lnTo>
                  <a:pt x="7124155" y="0"/>
                </a:lnTo>
                <a:cubicBezTo>
                  <a:pt x="7271750" y="0"/>
                  <a:pt x="7391400" y="119489"/>
                  <a:pt x="7391400" y="266886"/>
                </a:cubicBezTo>
                <a:lnTo>
                  <a:pt x="7391400" y="5905314"/>
                </a:lnTo>
                <a:cubicBezTo>
                  <a:pt x="7391400" y="6052711"/>
                  <a:pt x="7271750" y="6172200"/>
                  <a:pt x="7124155" y="6172200"/>
                </a:cubicBezTo>
                <a:lnTo>
                  <a:pt x="267246" y="6172200"/>
                </a:lnTo>
                <a:cubicBezTo>
                  <a:pt x="119650" y="6172200"/>
                  <a:pt x="0" y="6052711"/>
                  <a:pt x="0" y="5905314"/>
                </a:cubicBezTo>
                <a:lnTo>
                  <a:pt x="0" y="266886"/>
                </a:lnTo>
                <a:cubicBezTo>
                  <a:pt x="0" y="119489"/>
                  <a:pt x="119650" y="0"/>
                  <a:pt x="267246" y="0"/>
                </a:cubicBezTo>
                <a:close/>
              </a:path>
            </a:pathLst>
          </a:custGeom>
          <a:blipFill>
            <a:blip r:embed="rId2"/>
            <a:stretch>
              <a:fillRect/>
            </a:stretch>
          </a:blipFill>
        </p:spPr>
        <p:txBody>
          <a:bodyPr wrap="square">
            <a:noAutofit/>
          </a:bodyPr>
          <a:lstStyle/>
          <a:p>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29768" y="2276856"/>
            <a:ext cx="3401568" cy="404164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EE7AEA2F-0823-4BD6-88F7-6D0D98F52C93}" type="datetime1">
              <a:rPr lang="en-US" smtClean="0"/>
              <a:t>9/3/25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3062841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38912"/>
            <a:ext cx="11494008" cy="4654296"/>
          </a:xfrm>
        </p:spPr>
        <p:txBody>
          <a:bodyPr anchor="t">
            <a:normAutofit/>
          </a:bodyPr>
          <a:lstStyle>
            <a:lvl1pPr algn="l">
              <a:defRPr sz="125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5093208"/>
            <a:ext cx="5669280" cy="1161288"/>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defRPr>
            </a:lvl1pPr>
          </a:lstStyle>
          <a:p>
            <a:fld id="{B761AAA3-5155-4231-8EEA-4F6426D8887B}" type="datetime1">
              <a:rPr lang="en-US" smtClean="0"/>
              <a:t>9/3/25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130239045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Content Photo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11896" y="1078992"/>
            <a:ext cx="3273552" cy="1947672"/>
          </a:xfrm>
        </p:spPr>
        <p:txBody>
          <a:bodyPr anchor="b"/>
          <a:lstStyle/>
          <a:p>
            <a:r>
              <a:rPr lang="en-US"/>
              <a:t>Click to edit Master title style</a:t>
            </a:r>
          </a:p>
        </p:txBody>
      </p:sp>
      <p:sp>
        <p:nvSpPr>
          <p:cNvPr id="4" name="Picture Placeholder 3">
            <a:extLst>
              <a:ext uri="{FF2B5EF4-FFF2-40B4-BE49-F238E27FC236}">
                <a16:creationId xmlns:a16="http://schemas.microsoft.com/office/drawing/2014/main" id="{65B0EC94-28E6-D665-7491-10A308B0B426}"/>
              </a:ext>
            </a:extLst>
          </p:cNvPr>
          <p:cNvSpPr>
            <a:spLocks noGrp="1"/>
          </p:cNvSpPr>
          <p:nvPr>
            <p:ph type="pic" sz="quarter" idx="13"/>
          </p:nvPr>
        </p:nvSpPr>
        <p:spPr>
          <a:xfrm>
            <a:off x="342900" y="342901"/>
            <a:ext cx="7391400" cy="6172200"/>
          </a:xfrm>
          <a:custGeom>
            <a:avLst/>
            <a:gdLst>
              <a:gd name="connsiteX0" fmla="*/ 267246 w 7391400"/>
              <a:gd name="connsiteY0" fmla="*/ 0 h 6172200"/>
              <a:gd name="connsiteX1" fmla="*/ 7124155 w 7391400"/>
              <a:gd name="connsiteY1" fmla="*/ 0 h 6172200"/>
              <a:gd name="connsiteX2" fmla="*/ 7391400 w 7391400"/>
              <a:gd name="connsiteY2" fmla="*/ 266886 h 6172200"/>
              <a:gd name="connsiteX3" fmla="*/ 7391400 w 7391400"/>
              <a:gd name="connsiteY3" fmla="*/ 5905314 h 6172200"/>
              <a:gd name="connsiteX4" fmla="*/ 7124155 w 7391400"/>
              <a:gd name="connsiteY4" fmla="*/ 6172200 h 6172200"/>
              <a:gd name="connsiteX5" fmla="*/ 267246 w 7391400"/>
              <a:gd name="connsiteY5" fmla="*/ 6172200 h 6172200"/>
              <a:gd name="connsiteX6" fmla="*/ 0 w 7391400"/>
              <a:gd name="connsiteY6" fmla="*/ 5905314 h 6172200"/>
              <a:gd name="connsiteX7" fmla="*/ 0 w 7391400"/>
              <a:gd name="connsiteY7" fmla="*/ 266886 h 6172200"/>
              <a:gd name="connsiteX8" fmla="*/ 267246 w 7391400"/>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6172200">
                <a:moveTo>
                  <a:pt x="267246" y="0"/>
                </a:moveTo>
                <a:lnTo>
                  <a:pt x="7124155" y="0"/>
                </a:lnTo>
                <a:cubicBezTo>
                  <a:pt x="7271750" y="0"/>
                  <a:pt x="7391400" y="119489"/>
                  <a:pt x="7391400" y="266886"/>
                </a:cubicBezTo>
                <a:lnTo>
                  <a:pt x="7391400" y="5905314"/>
                </a:lnTo>
                <a:cubicBezTo>
                  <a:pt x="7391400" y="6052711"/>
                  <a:pt x="7271750" y="6172200"/>
                  <a:pt x="7124155" y="6172200"/>
                </a:cubicBezTo>
                <a:lnTo>
                  <a:pt x="267246" y="6172200"/>
                </a:lnTo>
                <a:cubicBezTo>
                  <a:pt x="119650" y="6172200"/>
                  <a:pt x="0" y="6052711"/>
                  <a:pt x="0" y="5905314"/>
                </a:cubicBezTo>
                <a:lnTo>
                  <a:pt x="0" y="266886"/>
                </a:lnTo>
                <a:cubicBezTo>
                  <a:pt x="0" y="119489"/>
                  <a:pt x="119650" y="0"/>
                  <a:pt x="267246" y="0"/>
                </a:cubicBezTo>
                <a:close/>
              </a:path>
            </a:pathLst>
          </a:custGeom>
          <a:blipFill>
            <a:blip r:embed="rId2"/>
            <a:stretch>
              <a:fillRect/>
            </a:stretch>
          </a:blipFill>
        </p:spPr>
        <p:txBody>
          <a:bodyPr wrap="square">
            <a:noAutofit/>
          </a:bodyPr>
          <a:lstStyle/>
          <a:p>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11896" y="3099816"/>
            <a:ext cx="3273552" cy="2953512"/>
          </a:xfrm>
        </p:spPr>
        <p:txBody>
          <a:bodyPr>
            <a:norm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06092A99-204A-46CE-8F70-09D6B2D34877}" type="datetime1">
              <a:rPr lang="en-US" smtClean="0"/>
              <a:t>9/3/25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6432634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Content Photo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2" y="5111854"/>
            <a:ext cx="3739279" cy="1389888"/>
          </a:xfrm>
        </p:spPr>
        <p:txBody>
          <a:bodyPr anchor="t">
            <a:normAutofit/>
          </a:bodyPr>
          <a:lstStyle>
            <a:lvl1pPr>
              <a:defRPr sz="3200"/>
            </a:lvl1pPr>
          </a:lstStyle>
          <a:p>
            <a:r>
              <a:rPr lang="en-US"/>
              <a:t>Click to edit Master title style</a:t>
            </a:r>
          </a:p>
        </p:txBody>
      </p:sp>
      <p:sp>
        <p:nvSpPr>
          <p:cNvPr id="19" name="Picture Placeholder 17">
            <a:extLst>
              <a:ext uri="{FF2B5EF4-FFF2-40B4-BE49-F238E27FC236}">
                <a16:creationId xmlns:a16="http://schemas.microsoft.com/office/drawing/2014/main" id="{D5837EDE-723C-6CF6-EB95-3AEDA1F07E9E}"/>
              </a:ext>
            </a:extLst>
          </p:cNvPr>
          <p:cNvSpPr>
            <a:spLocks noGrp="1"/>
          </p:cNvSpPr>
          <p:nvPr>
            <p:ph type="pic" sz="quarter" idx="15"/>
          </p:nvPr>
        </p:nvSpPr>
        <p:spPr>
          <a:xfrm>
            <a:off x="339373" y="320043"/>
            <a:ext cx="11509730" cy="4404825"/>
          </a:xfrm>
          <a:custGeom>
            <a:avLst/>
            <a:gdLst>
              <a:gd name="connsiteX0" fmla="*/ 299132 w 11509730"/>
              <a:gd name="connsiteY0" fmla="*/ 0 h 4404825"/>
              <a:gd name="connsiteX1" fmla="*/ 11210598 w 11509730"/>
              <a:gd name="connsiteY1" fmla="*/ 0 h 4404825"/>
              <a:gd name="connsiteX2" fmla="*/ 11509730 w 11509730"/>
              <a:gd name="connsiteY2" fmla="*/ 299132 h 4404825"/>
              <a:gd name="connsiteX3" fmla="*/ 11509730 w 11509730"/>
              <a:gd name="connsiteY3" fmla="*/ 4105693 h 4404825"/>
              <a:gd name="connsiteX4" fmla="*/ 11210598 w 11509730"/>
              <a:gd name="connsiteY4" fmla="*/ 4404825 h 4404825"/>
              <a:gd name="connsiteX5" fmla="*/ 299132 w 11509730"/>
              <a:gd name="connsiteY5" fmla="*/ 4404825 h 4404825"/>
              <a:gd name="connsiteX6" fmla="*/ 0 w 11509730"/>
              <a:gd name="connsiteY6" fmla="*/ 4105693 h 4404825"/>
              <a:gd name="connsiteX7" fmla="*/ 0 w 11509730"/>
              <a:gd name="connsiteY7" fmla="*/ 299132 h 4404825"/>
              <a:gd name="connsiteX8" fmla="*/ 299132 w 11509730"/>
              <a:gd name="connsiteY8" fmla="*/ 0 h 440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9730" h="4404825">
                <a:moveTo>
                  <a:pt x="299132" y="0"/>
                </a:moveTo>
                <a:lnTo>
                  <a:pt x="11210598" y="0"/>
                </a:lnTo>
                <a:cubicBezTo>
                  <a:pt x="11375804" y="0"/>
                  <a:pt x="11509730" y="133926"/>
                  <a:pt x="11509730" y="299132"/>
                </a:cubicBezTo>
                <a:lnTo>
                  <a:pt x="11509730" y="4105693"/>
                </a:lnTo>
                <a:cubicBezTo>
                  <a:pt x="11509730" y="4270899"/>
                  <a:pt x="11375804" y="4404825"/>
                  <a:pt x="11210598" y="4404825"/>
                </a:cubicBezTo>
                <a:lnTo>
                  <a:pt x="299132" y="4404825"/>
                </a:lnTo>
                <a:cubicBezTo>
                  <a:pt x="133926" y="4404825"/>
                  <a:pt x="0" y="4270899"/>
                  <a:pt x="0" y="4105693"/>
                </a:cubicBezTo>
                <a:lnTo>
                  <a:pt x="0" y="299132"/>
                </a:lnTo>
                <a:cubicBezTo>
                  <a:pt x="0" y="133926"/>
                  <a:pt x="133926" y="0"/>
                  <a:pt x="299132" y="0"/>
                </a:cubicBezTo>
                <a:close/>
              </a:path>
            </a:pathLst>
          </a:custGeom>
          <a:blipFill>
            <a:blip r:embed="rId2"/>
            <a:stretch>
              <a:fillRect/>
            </a:stretch>
          </a:blipFill>
        </p:spPr>
        <p:txBody>
          <a:bodyPr wrap="square">
            <a:noAutofit/>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48749EA3-15DE-451B-A24B-ACC8EA0B6D09}" type="datetime1">
              <a:rPr lang="en-US" smtClean="0"/>
              <a:t>9/3/25</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51928" y="5111854"/>
            <a:ext cx="6400800" cy="1389888"/>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8027260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Content Photo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4162318"/>
            <a:ext cx="2953618" cy="1892808"/>
          </a:xfrm>
        </p:spPr>
        <p:txBody>
          <a:bodyPr anchor="t">
            <a:normAutofit/>
          </a:bodyPr>
          <a:lstStyle>
            <a:lvl1pPr>
              <a:defRPr sz="3200"/>
            </a:lvl1pPr>
          </a:lstStyle>
          <a:p>
            <a:r>
              <a:rPr lang="en-US"/>
              <a:t>Click to edit Master title style</a:t>
            </a:r>
          </a:p>
        </p:txBody>
      </p:sp>
      <p:sp>
        <p:nvSpPr>
          <p:cNvPr id="9" name="Picture Placeholder 8">
            <a:extLst>
              <a:ext uri="{FF2B5EF4-FFF2-40B4-BE49-F238E27FC236}">
                <a16:creationId xmlns:a16="http://schemas.microsoft.com/office/drawing/2014/main" id="{1BCE7E7D-ED4A-B625-6CB8-4D71682F63D4}"/>
              </a:ext>
            </a:extLst>
          </p:cNvPr>
          <p:cNvSpPr>
            <a:spLocks noGrp="1"/>
          </p:cNvSpPr>
          <p:nvPr>
            <p:ph type="pic" sz="quarter" idx="13"/>
          </p:nvPr>
        </p:nvSpPr>
        <p:spPr>
          <a:xfrm>
            <a:off x="339373" y="320042"/>
            <a:ext cx="11509730" cy="3458229"/>
          </a:xfrm>
          <a:custGeom>
            <a:avLst/>
            <a:gdLst>
              <a:gd name="connsiteX0" fmla="*/ 351529 w 11509730"/>
              <a:gd name="connsiteY0" fmla="*/ 0 h 3458229"/>
              <a:gd name="connsiteX1" fmla="*/ 11158201 w 11509730"/>
              <a:gd name="connsiteY1" fmla="*/ 0 h 3458229"/>
              <a:gd name="connsiteX2" fmla="*/ 11509730 w 11509730"/>
              <a:gd name="connsiteY2" fmla="*/ 351529 h 3458229"/>
              <a:gd name="connsiteX3" fmla="*/ 11509730 w 11509730"/>
              <a:gd name="connsiteY3" fmla="*/ 3106700 h 3458229"/>
              <a:gd name="connsiteX4" fmla="*/ 11158201 w 11509730"/>
              <a:gd name="connsiteY4" fmla="*/ 3458229 h 3458229"/>
              <a:gd name="connsiteX5" fmla="*/ 351529 w 11509730"/>
              <a:gd name="connsiteY5" fmla="*/ 3458229 h 3458229"/>
              <a:gd name="connsiteX6" fmla="*/ 0 w 11509730"/>
              <a:gd name="connsiteY6" fmla="*/ 3106700 h 3458229"/>
              <a:gd name="connsiteX7" fmla="*/ 0 w 11509730"/>
              <a:gd name="connsiteY7" fmla="*/ 351529 h 3458229"/>
              <a:gd name="connsiteX8" fmla="*/ 351529 w 11509730"/>
              <a:gd name="connsiteY8" fmla="*/ 0 h 345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9730" h="3458229">
                <a:moveTo>
                  <a:pt x="351529" y="0"/>
                </a:moveTo>
                <a:lnTo>
                  <a:pt x="11158201" y="0"/>
                </a:lnTo>
                <a:cubicBezTo>
                  <a:pt x="11352345" y="0"/>
                  <a:pt x="11509730" y="157385"/>
                  <a:pt x="11509730" y="351529"/>
                </a:cubicBezTo>
                <a:lnTo>
                  <a:pt x="11509730" y="3106700"/>
                </a:lnTo>
                <a:cubicBezTo>
                  <a:pt x="11509730" y="3300844"/>
                  <a:pt x="11352345" y="3458229"/>
                  <a:pt x="11158201" y="3458229"/>
                </a:cubicBezTo>
                <a:lnTo>
                  <a:pt x="351529" y="3458229"/>
                </a:lnTo>
                <a:cubicBezTo>
                  <a:pt x="157385" y="3458229"/>
                  <a:pt x="0" y="3300844"/>
                  <a:pt x="0" y="3106700"/>
                </a:cubicBezTo>
                <a:lnTo>
                  <a:pt x="0" y="351529"/>
                </a:lnTo>
                <a:cubicBezTo>
                  <a:pt x="0" y="157385"/>
                  <a:pt x="157385" y="0"/>
                  <a:pt x="351529" y="0"/>
                </a:cubicBezTo>
                <a:close/>
              </a:path>
            </a:pathLst>
          </a:custGeom>
          <a:blipFill>
            <a:blip r:embed="rId2"/>
            <a:stretch>
              <a:fillRect/>
            </a:stretch>
          </a:blipFill>
        </p:spPr>
        <p:txBody>
          <a:bodyPr wrap="square">
            <a:noAutofit/>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9F1343DB-FCC0-4D52-80F2-173D55390D61}" type="datetime1">
              <a:rPr lang="en-US" smtClean="0"/>
              <a:t>9/3/25</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4162318"/>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32969322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Content Photo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61425"/>
            <a:ext cx="2953618" cy="1892808"/>
          </a:xfrm>
        </p:spPr>
        <p:txBody>
          <a:bodyPr anchor="t">
            <a:normAutofit/>
          </a:bodyPr>
          <a:lstStyle>
            <a:lvl1pPr>
              <a:defRPr sz="3200"/>
            </a:lvl1pPr>
          </a:lstStyle>
          <a:p>
            <a:r>
              <a:rPr lang="en-US"/>
              <a:t>Click to edit Master title style</a:t>
            </a:r>
          </a:p>
        </p:txBody>
      </p:sp>
      <p:sp>
        <p:nvSpPr>
          <p:cNvPr id="9" name="Picture Placeholder 8">
            <a:extLst>
              <a:ext uri="{FF2B5EF4-FFF2-40B4-BE49-F238E27FC236}">
                <a16:creationId xmlns:a16="http://schemas.microsoft.com/office/drawing/2014/main" id="{86A25225-80A2-7139-2A81-39CA926639FF}"/>
              </a:ext>
            </a:extLst>
          </p:cNvPr>
          <p:cNvSpPr>
            <a:spLocks noGrp="1"/>
          </p:cNvSpPr>
          <p:nvPr>
            <p:ph type="pic" sz="quarter" idx="13"/>
          </p:nvPr>
        </p:nvSpPr>
        <p:spPr>
          <a:xfrm>
            <a:off x="339373" y="3067414"/>
            <a:ext cx="11509730" cy="3458229"/>
          </a:xfrm>
          <a:custGeom>
            <a:avLst/>
            <a:gdLst>
              <a:gd name="connsiteX0" fmla="*/ 351529 w 11509730"/>
              <a:gd name="connsiteY0" fmla="*/ 0 h 3458229"/>
              <a:gd name="connsiteX1" fmla="*/ 11158201 w 11509730"/>
              <a:gd name="connsiteY1" fmla="*/ 0 h 3458229"/>
              <a:gd name="connsiteX2" fmla="*/ 11509730 w 11509730"/>
              <a:gd name="connsiteY2" fmla="*/ 351529 h 3458229"/>
              <a:gd name="connsiteX3" fmla="*/ 11509730 w 11509730"/>
              <a:gd name="connsiteY3" fmla="*/ 3106700 h 3458229"/>
              <a:gd name="connsiteX4" fmla="*/ 11158201 w 11509730"/>
              <a:gd name="connsiteY4" fmla="*/ 3458229 h 3458229"/>
              <a:gd name="connsiteX5" fmla="*/ 351529 w 11509730"/>
              <a:gd name="connsiteY5" fmla="*/ 3458229 h 3458229"/>
              <a:gd name="connsiteX6" fmla="*/ 0 w 11509730"/>
              <a:gd name="connsiteY6" fmla="*/ 3106700 h 3458229"/>
              <a:gd name="connsiteX7" fmla="*/ 0 w 11509730"/>
              <a:gd name="connsiteY7" fmla="*/ 351529 h 3458229"/>
              <a:gd name="connsiteX8" fmla="*/ 351529 w 11509730"/>
              <a:gd name="connsiteY8" fmla="*/ 0 h 345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9730" h="3458229">
                <a:moveTo>
                  <a:pt x="351529" y="0"/>
                </a:moveTo>
                <a:lnTo>
                  <a:pt x="11158201" y="0"/>
                </a:lnTo>
                <a:cubicBezTo>
                  <a:pt x="11352345" y="0"/>
                  <a:pt x="11509730" y="157385"/>
                  <a:pt x="11509730" y="351529"/>
                </a:cubicBezTo>
                <a:lnTo>
                  <a:pt x="11509730" y="3106700"/>
                </a:lnTo>
                <a:cubicBezTo>
                  <a:pt x="11509730" y="3300844"/>
                  <a:pt x="11352345" y="3458229"/>
                  <a:pt x="11158201" y="3458229"/>
                </a:cubicBezTo>
                <a:lnTo>
                  <a:pt x="351529" y="3458229"/>
                </a:lnTo>
                <a:cubicBezTo>
                  <a:pt x="157385" y="3458229"/>
                  <a:pt x="0" y="3300844"/>
                  <a:pt x="0" y="3106700"/>
                </a:cubicBezTo>
                <a:lnTo>
                  <a:pt x="0" y="351529"/>
                </a:lnTo>
                <a:cubicBezTo>
                  <a:pt x="0" y="157385"/>
                  <a:pt x="157385" y="0"/>
                  <a:pt x="351529" y="0"/>
                </a:cubicBezTo>
                <a:close/>
              </a:path>
            </a:pathLst>
          </a:custGeom>
          <a:blipFill>
            <a:blip r:embed="rId2"/>
            <a:stretch>
              <a:fillRect/>
            </a:stretch>
          </a:blipFill>
        </p:spPr>
        <p:txBody>
          <a:bodyPr wrap="square">
            <a:noAutofit/>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519672"/>
            <a:ext cx="3494314" cy="338328"/>
          </a:xfrm>
        </p:spPr>
        <p:txBody>
          <a:bodyPr/>
          <a:lstStyle/>
          <a:p>
            <a:fld id="{457C7506-9AD1-49AD-BE44-C83E35401EAD}" type="datetime1">
              <a:rPr lang="en-US" smtClean="0"/>
              <a:t>9/3/25</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561425"/>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76521" y="6519672"/>
            <a:ext cx="2805405" cy="338328"/>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32162" y="6519672"/>
            <a:ext cx="429207" cy="338328"/>
          </a:xfrm>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24129978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Content Photo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40080"/>
            <a:ext cx="11155680" cy="970463"/>
          </a:xfrm>
        </p:spPr>
        <p:txBody>
          <a:bodyPr anchor="ctr"/>
          <a:lstStyle/>
          <a:p>
            <a:r>
              <a:rPr lang="en-US"/>
              <a:t>Click to edit Master title style</a:t>
            </a:r>
          </a:p>
        </p:txBody>
      </p:sp>
      <p:sp>
        <p:nvSpPr>
          <p:cNvPr id="10" name="Picture Placeholder 9">
            <a:extLst>
              <a:ext uri="{FF2B5EF4-FFF2-40B4-BE49-F238E27FC236}">
                <a16:creationId xmlns:a16="http://schemas.microsoft.com/office/drawing/2014/main" id="{45F6FDB5-F783-3538-287C-754C11C30975}"/>
              </a:ext>
            </a:extLst>
          </p:cNvPr>
          <p:cNvSpPr>
            <a:spLocks noGrp="1"/>
          </p:cNvSpPr>
          <p:nvPr>
            <p:ph type="pic" sz="quarter" idx="13"/>
          </p:nvPr>
        </p:nvSpPr>
        <p:spPr>
          <a:xfrm>
            <a:off x="429768" y="1828800"/>
            <a:ext cx="6176399" cy="4425696"/>
          </a:xfrm>
          <a:custGeom>
            <a:avLst/>
            <a:gdLst>
              <a:gd name="connsiteX0" fmla="*/ 325421 w 6450717"/>
              <a:gd name="connsiteY0" fmla="*/ 0 h 4425696"/>
              <a:gd name="connsiteX1" fmla="*/ 6125296 w 6450717"/>
              <a:gd name="connsiteY1" fmla="*/ 0 h 4425696"/>
              <a:gd name="connsiteX2" fmla="*/ 6450717 w 6450717"/>
              <a:gd name="connsiteY2" fmla="*/ 325421 h 4425696"/>
              <a:gd name="connsiteX3" fmla="*/ 6450717 w 6450717"/>
              <a:gd name="connsiteY3" fmla="*/ 4100275 h 4425696"/>
              <a:gd name="connsiteX4" fmla="*/ 6125296 w 6450717"/>
              <a:gd name="connsiteY4" fmla="*/ 4425696 h 4425696"/>
              <a:gd name="connsiteX5" fmla="*/ 325421 w 6450717"/>
              <a:gd name="connsiteY5" fmla="*/ 4425696 h 4425696"/>
              <a:gd name="connsiteX6" fmla="*/ 0 w 6450717"/>
              <a:gd name="connsiteY6" fmla="*/ 4100275 h 4425696"/>
              <a:gd name="connsiteX7" fmla="*/ 0 w 6450717"/>
              <a:gd name="connsiteY7" fmla="*/ 325421 h 4425696"/>
              <a:gd name="connsiteX8" fmla="*/ 325421 w 6450717"/>
              <a:gd name="connsiteY8" fmla="*/ 0 h 442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50717" h="4425696">
                <a:moveTo>
                  <a:pt x="325421" y="0"/>
                </a:moveTo>
                <a:lnTo>
                  <a:pt x="6125296" y="0"/>
                </a:lnTo>
                <a:cubicBezTo>
                  <a:pt x="6305021" y="0"/>
                  <a:pt x="6450717" y="145696"/>
                  <a:pt x="6450717" y="325421"/>
                </a:cubicBezTo>
                <a:lnTo>
                  <a:pt x="6450717" y="4100275"/>
                </a:lnTo>
                <a:cubicBezTo>
                  <a:pt x="6450717" y="4280000"/>
                  <a:pt x="6305021" y="4425696"/>
                  <a:pt x="6125296" y="4425696"/>
                </a:cubicBezTo>
                <a:lnTo>
                  <a:pt x="325421" y="4425696"/>
                </a:lnTo>
                <a:cubicBezTo>
                  <a:pt x="145696" y="4425696"/>
                  <a:pt x="0" y="4280000"/>
                  <a:pt x="0" y="4100275"/>
                </a:cubicBezTo>
                <a:lnTo>
                  <a:pt x="0" y="325421"/>
                </a:lnTo>
                <a:cubicBezTo>
                  <a:pt x="0" y="145696"/>
                  <a:pt x="145696" y="0"/>
                  <a:pt x="325421" y="0"/>
                </a:cubicBezTo>
                <a:close/>
              </a:path>
            </a:pathLst>
          </a:custGeom>
          <a:blipFill>
            <a:blip r:embed="rId2"/>
            <a:stretch>
              <a:fillRect/>
            </a:stretch>
          </a:blipFill>
        </p:spPr>
        <p:txBody>
          <a:bodyPr wrap="square">
            <a:noAutofit/>
          </a:bodyPr>
          <a:lstStyle/>
          <a:p>
            <a:endParaRPr lang="en-US"/>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287768" y="1828800"/>
            <a:ext cx="4297680" cy="44288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F94BF2A-D949-4DFB-9912-9D6234B797F2}" type="datetime1">
              <a:rPr lang="en-US" smtClean="0"/>
              <a:t>9/3/25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37748907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Content Photo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48639"/>
            <a:ext cx="4855464" cy="1453896"/>
          </a:xfrm>
        </p:spPr>
        <p:txBody>
          <a:bodyPr anchor="t"/>
          <a:lstStyle/>
          <a:p>
            <a:r>
              <a:rPr lang="en-US"/>
              <a:t>Click to edit Master title style</a:t>
            </a:r>
          </a:p>
        </p:txBody>
      </p:sp>
      <p:sp>
        <p:nvSpPr>
          <p:cNvPr id="9" name="Picture Placeholder 8">
            <a:extLst>
              <a:ext uri="{FF2B5EF4-FFF2-40B4-BE49-F238E27FC236}">
                <a16:creationId xmlns:a16="http://schemas.microsoft.com/office/drawing/2014/main" id="{F5F2F272-6D18-7E06-3E9A-D10C5C502195}"/>
              </a:ext>
            </a:extLst>
          </p:cNvPr>
          <p:cNvSpPr>
            <a:spLocks noGrp="1"/>
          </p:cNvSpPr>
          <p:nvPr>
            <p:ph type="pic" sz="quarter" idx="13"/>
          </p:nvPr>
        </p:nvSpPr>
        <p:spPr>
          <a:xfrm>
            <a:off x="510075" y="2293496"/>
            <a:ext cx="4775158" cy="4039043"/>
          </a:xfrm>
          <a:custGeom>
            <a:avLst/>
            <a:gdLst>
              <a:gd name="connsiteX0" fmla="*/ 305917 w 4855463"/>
              <a:gd name="connsiteY0" fmla="*/ 0 h 4039043"/>
              <a:gd name="connsiteX1" fmla="*/ 4549547 w 4855463"/>
              <a:gd name="connsiteY1" fmla="*/ 0 h 4039043"/>
              <a:gd name="connsiteX2" fmla="*/ 4849249 w 4855463"/>
              <a:gd name="connsiteY2" fmla="*/ 244264 h 4039043"/>
              <a:gd name="connsiteX3" fmla="*/ 4855463 w 4855463"/>
              <a:gd name="connsiteY3" fmla="*/ 305907 h 4039043"/>
              <a:gd name="connsiteX4" fmla="*/ 4855463 w 4855463"/>
              <a:gd name="connsiteY4" fmla="*/ 3733136 h 4039043"/>
              <a:gd name="connsiteX5" fmla="*/ 4849249 w 4855463"/>
              <a:gd name="connsiteY5" fmla="*/ 3794779 h 4039043"/>
              <a:gd name="connsiteX6" fmla="*/ 4549547 w 4855463"/>
              <a:gd name="connsiteY6" fmla="*/ 4039043 h 4039043"/>
              <a:gd name="connsiteX7" fmla="*/ 305917 w 4855463"/>
              <a:gd name="connsiteY7" fmla="*/ 4039043 h 4039043"/>
              <a:gd name="connsiteX8" fmla="*/ 0 w 4855463"/>
              <a:gd name="connsiteY8" fmla="*/ 3733126 h 4039043"/>
              <a:gd name="connsiteX9" fmla="*/ 0 w 4855463"/>
              <a:gd name="connsiteY9" fmla="*/ 305917 h 4039043"/>
              <a:gd name="connsiteX10" fmla="*/ 305917 w 4855463"/>
              <a:gd name="connsiteY10" fmla="*/ 0 h 403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463" h="4039043">
                <a:moveTo>
                  <a:pt x="305917" y="0"/>
                </a:moveTo>
                <a:lnTo>
                  <a:pt x="4549547" y="0"/>
                </a:lnTo>
                <a:cubicBezTo>
                  <a:pt x="4697381" y="0"/>
                  <a:pt x="4820723" y="104863"/>
                  <a:pt x="4849249" y="244264"/>
                </a:cubicBezTo>
                <a:lnTo>
                  <a:pt x="4855463" y="305907"/>
                </a:lnTo>
                <a:lnTo>
                  <a:pt x="4855463" y="3733136"/>
                </a:lnTo>
                <a:lnTo>
                  <a:pt x="4849249" y="3794779"/>
                </a:lnTo>
                <a:cubicBezTo>
                  <a:pt x="4820723" y="3934180"/>
                  <a:pt x="4697381" y="4039043"/>
                  <a:pt x="4549547" y="4039043"/>
                </a:cubicBezTo>
                <a:lnTo>
                  <a:pt x="305917" y="4039043"/>
                </a:lnTo>
                <a:cubicBezTo>
                  <a:pt x="136964" y="4039043"/>
                  <a:pt x="0" y="3902079"/>
                  <a:pt x="0" y="3733126"/>
                </a:cubicBezTo>
                <a:lnTo>
                  <a:pt x="0" y="305917"/>
                </a:lnTo>
                <a:cubicBezTo>
                  <a:pt x="0" y="136964"/>
                  <a:pt x="136964" y="0"/>
                  <a:pt x="305917" y="0"/>
                </a:cubicBezTo>
                <a:close/>
              </a:path>
            </a:pathLst>
          </a:custGeom>
          <a:blipFill>
            <a:blip r:embed="rId2"/>
            <a:stretch>
              <a:fillRect/>
            </a:stretch>
          </a:blipFill>
        </p:spPr>
        <p:txBody>
          <a:bodyPr wrap="square">
            <a:noAutofit/>
          </a:bodyPr>
          <a:lstStyle/>
          <a:p>
            <a:endParaRPr lang="en-US"/>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49275"/>
            <a:ext cx="5585925" cy="5783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563594C-FF61-4FB6-A5E4-597CB7D69CB6}" type="datetime1">
              <a:rPr lang="en-US" smtClean="0"/>
              <a:t>9/3/25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36984279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Content Photo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50218"/>
            <a:ext cx="3827439" cy="1453896"/>
          </a:xfrm>
        </p:spPr>
        <p:txBody>
          <a:bodyPr anchor="t">
            <a:normAutofit/>
          </a:bodyPr>
          <a:lstStyle>
            <a:lvl1pPr>
              <a:defRPr sz="3200"/>
            </a:lvl1pPr>
          </a:lstStyle>
          <a:p>
            <a:r>
              <a:rPr lang="en-US"/>
              <a:t>Click to edit Master title style</a:t>
            </a:r>
          </a:p>
        </p:txBody>
      </p:sp>
      <p:sp>
        <p:nvSpPr>
          <p:cNvPr id="12" name="Picture Placeholder 11">
            <a:extLst>
              <a:ext uri="{FF2B5EF4-FFF2-40B4-BE49-F238E27FC236}">
                <a16:creationId xmlns:a16="http://schemas.microsoft.com/office/drawing/2014/main" id="{14639E5C-EF58-65A1-C364-F58DE761581C}"/>
              </a:ext>
            </a:extLst>
          </p:cNvPr>
          <p:cNvSpPr>
            <a:spLocks noGrp="1"/>
          </p:cNvSpPr>
          <p:nvPr>
            <p:ph type="pic" sz="quarter" idx="13"/>
          </p:nvPr>
        </p:nvSpPr>
        <p:spPr>
          <a:xfrm>
            <a:off x="510075" y="2293494"/>
            <a:ext cx="3666744" cy="4039044"/>
          </a:xfrm>
          <a:custGeom>
            <a:avLst/>
            <a:gdLst>
              <a:gd name="connsiteX0" fmla="*/ 292716 w 3666744"/>
              <a:gd name="connsiteY0" fmla="*/ 0 h 4039044"/>
              <a:gd name="connsiteX1" fmla="*/ 3374028 w 3666744"/>
              <a:gd name="connsiteY1" fmla="*/ 0 h 4039044"/>
              <a:gd name="connsiteX2" fmla="*/ 3666744 w 3666744"/>
              <a:gd name="connsiteY2" fmla="*/ 292716 h 4039044"/>
              <a:gd name="connsiteX3" fmla="*/ 3666744 w 3666744"/>
              <a:gd name="connsiteY3" fmla="*/ 3746328 h 4039044"/>
              <a:gd name="connsiteX4" fmla="*/ 3374028 w 3666744"/>
              <a:gd name="connsiteY4" fmla="*/ 4039044 h 4039044"/>
              <a:gd name="connsiteX5" fmla="*/ 292716 w 3666744"/>
              <a:gd name="connsiteY5" fmla="*/ 4039044 h 4039044"/>
              <a:gd name="connsiteX6" fmla="*/ 0 w 3666744"/>
              <a:gd name="connsiteY6" fmla="*/ 3746328 h 4039044"/>
              <a:gd name="connsiteX7" fmla="*/ 0 w 3666744"/>
              <a:gd name="connsiteY7" fmla="*/ 292716 h 4039044"/>
              <a:gd name="connsiteX8" fmla="*/ 292716 w 3666744"/>
              <a:gd name="connsiteY8" fmla="*/ 0 h 403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6744" h="4039044">
                <a:moveTo>
                  <a:pt x="292716" y="0"/>
                </a:moveTo>
                <a:lnTo>
                  <a:pt x="3374028" y="0"/>
                </a:lnTo>
                <a:cubicBezTo>
                  <a:pt x="3535691" y="0"/>
                  <a:pt x="3666744" y="131053"/>
                  <a:pt x="3666744" y="292716"/>
                </a:cubicBezTo>
                <a:lnTo>
                  <a:pt x="3666744" y="3746328"/>
                </a:lnTo>
                <a:cubicBezTo>
                  <a:pt x="3666744" y="3907991"/>
                  <a:pt x="3535691" y="4039044"/>
                  <a:pt x="3374028" y="4039044"/>
                </a:cubicBezTo>
                <a:lnTo>
                  <a:pt x="292716" y="4039044"/>
                </a:lnTo>
                <a:cubicBezTo>
                  <a:pt x="131053" y="4039044"/>
                  <a:pt x="0" y="3907991"/>
                  <a:pt x="0" y="3746328"/>
                </a:cubicBezTo>
                <a:lnTo>
                  <a:pt x="0" y="292716"/>
                </a:lnTo>
                <a:cubicBezTo>
                  <a:pt x="0" y="131053"/>
                  <a:pt x="131053" y="0"/>
                  <a:pt x="292716" y="0"/>
                </a:cubicBezTo>
                <a:close/>
              </a:path>
            </a:pathLst>
          </a:custGeom>
          <a:blipFill>
            <a:blip r:embed="rId2"/>
            <a:stretch>
              <a:fillRect/>
            </a:stretch>
          </a:blipFill>
        </p:spPr>
        <p:txBody>
          <a:bodyPr wrap="square">
            <a:noAutofit/>
          </a:bodyPr>
          <a:lstStyle/>
          <a:p>
            <a:endParaRPr lang="en-US"/>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120787" y="549275"/>
            <a:ext cx="6561138" cy="57881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9D205C6-AA77-4A66-BB27-EE68DDD0D193}" type="datetime1">
              <a:rPr lang="en-US" smtClean="0"/>
              <a:t>9/3/25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5384679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ig Number 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493776" y="782804"/>
            <a:ext cx="11201400" cy="4206240"/>
          </a:xfrm>
        </p:spPr>
        <p:txBody>
          <a:bodyPr>
            <a:normAutofit/>
          </a:bodyPr>
          <a:lstStyle>
            <a:lvl1pPr algn="ctr">
              <a:defRPr sz="27800">
                <a:solidFill>
                  <a:schemeClr val="tx2">
                    <a:lumMod val="90000"/>
                    <a:lumOff val="10000"/>
                  </a:schemeClr>
                </a:solidFill>
              </a:defRPr>
            </a:lvl1pPr>
          </a:lstStyle>
          <a:p>
            <a:r>
              <a:rPr lang="en-US"/>
              <a:t>##%</a:t>
            </a:r>
          </a:p>
        </p:txBody>
      </p:sp>
      <p:sp>
        <p:nvSpPr>
          <p:cNvPr id="3" name="Date Placeholder 2">
            <a:extLst>
              <a:ext uri="{FF2B5EF4-FFF2-40B4-BE49-F238E27FC236}">
                <a16:creationId xmlns:a16="http://schemas.microsoft.com/office/drawing/2014/main" id="{615DF3EE-4BB8-4215-E053-BF3ED1BB9F97}"/>
              </a:ext>
            </a:extLst>
          </p:cNvPr>
          <p:cNvSpPr>
            <a:spLocks noGrp="1"/>
          </p:cNvSpPr>
          <p:nvPr>
            <p:ph type="dt" sz="half" idx="10"/>
          </p:nvPr>
        </p:nvSpPr>
        <p:spPr/>
        <p:txBody>
          <a:bodyPr/>
          <a:lstStyle/>
          <a:p>
            <a:fld id="{64F05DF3-EEC7-45DF-A943-3E12702079E5}" type="datetime1">
              <a:rPr lang="en-US" smtClean="0"/>
              <a:t>9/3/25</a:t>
            </a:fld>
            <a:endParaRPr lang="en-US"/>
          </a:p>
        </p:txBody>
      </p:sp>
      <p:sp>
        <p:nvSpPr>
          <p:cNvPr id="4" name="Footer Placeholder 3">
            <a:extLst>
              <a:ext uri="{FF2B5EF4-FFF2-40B4-BE49-F238E27FC236}">
                <a16:creationId xmlns:a16="http://schemas.microsoft.com/office/drawing/2014/main" id="{943AE6E7-0083-439C-3FBC-ADE4BE86C1A4}"/>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2AF27A3B-009A-1790-7D93-9A1F6351D8BE}"/>
              </a:ext>
            </a:extLst>
          </p:cNvPr>
          <p:cNvSpPr>
            <a:spLocks noGrp="1"/>
          </p:cNvSpPr>
          <p:nvPr>
            <p:ph type="sldNum" sz="quarter" idx="12"/>
          </p:nvPr>
        </p:nvSpPr>
        <p:spPr/>
        <p:txBody>
          <a:bodyPr/>
          <a:lstStyle/>
          <a:p>
            <a:fld id="{CC057153-B650-4DEB-B370-79DDCFDCE934}" type="slidenum">
              <a:rPr lang="en-US" smtClean="0"/>
              <a:pPr/>
              <a:t>‹Nº›</a:t>
            </a:fld>
            <a:endParaRPr lang="en-US"/>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p:nvPr>
        </p:nvSpPr>
        <p:spPr>
          <a:xfrm>
            <a:off x="493775" y="4989044"/>
            <a:ext cx="11201399" cy="1225296"/>
          </a:xfrm>
        </p:spPr>
        <p:txBody>
          <a:bodyPr>
            <a:normAutofit/>
          </a:bodyPr>
          <a:lstStyle>
            <a:lvl1pPr marL="0" indent="0" algn="ctr">
              <a:buNone/>
              <a:defRPr sz="2400">
                <a:solidFill>
                  <a:schemeClr val="tx2">
                    <a:lumMod val="90000"/>
                    <a:lumOff val="10000"/>
                  </a:schemeClr>
                </a:solidFill>
              </a:defRPr>
            </a:lvl1pPr>
            <a:lvl2pPr marL="228600" indent="0" algn="ctr">
              <a:buNone/>
              <a:defRPr sz="2000">
                <a:solidFill>
                  <a:schemeClr val="tx2">
                    <a:lumMod val="90000"/>
                    <a:lumOff val="10000"/>
                  </a:schemeClr>
                </a:solidFill>
              </a:defRPr>
            </a:lvl2pPr>
            <a:lvl3pPr marL="457200" indent="0" algn="ctr">
              <a:buNone/>
              <a:defRPr sz="1800">
                <a:solidFill>
                  <a:schemeClr val="tx2">
                    <a:lumMod val="90000"/>
                    <a:lumOff val="10000"/>
                  </a:schemeClr>
                </a:solidFill>
              </a:defRPr>
            </a:lvl3pPr>
            <a:lvl4pPr marL="685800" indent="0" algn="ctr">
              <a:buNone/>
              <a:defRPr sz="1600">
                <a:solidFill>
                  <a:schemeClr val="tx2">
                    <a:lumMod val="90000"/>
                    <a:lumOff val="10000"/>
                  </a:schemeClr>
                </a:solidFill>
              </a:defRPr>
            </a:lvl4pPr>
            <a:lvl5pPr marL="914400" indent="0" algn="ctr">
              <a:buNone/>
              <a:defRPr sz="1400">
                <a:solidFill>
                  <a:schemeClr val="tx2">
                    <a:lumMod val="90000"/>
                    <a:lumOff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80318504"/>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ig Number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493776" y="782804"/>
            <a:ext cx="11201400" cy="4206240"/>
          </a:xfrm>
        </p:spPr>
        <p:txBody>
          <a:bodyPr>
            <a:normAutofit/>
          </a:bodyPr>
          <a:lstStyle>
            <a:lvl1pPr algn="ctr">
              <a:defRPr sz="27800"/>
            </a:lvl1pPr>
          </a:lstStyle>
          <a:p>
            <a:r>
              <a:rPr lang="en-US"/>
              <a:t>##%</a:t>
            </a:r>
          </a:p>
        </p:txBody>
      </p:sp>
      <p:sp>
        <p:nvSpPr>
          <p:cNvPr id="3" name="Date Placeholder 2">
            <a:extLst>
              <a:ext uri="{FF2B5EF4-FFF2-40B4-BE49-F238E27FC236}">
                <a16:creationId xmlns:a16="http://schemas.microsoft.com/office/drawing/2014/main" id="{615DF3EE-4BB8-4215-E053-BF3ED1BB9F97}"/>
              </a:ext>
            </a:extLst>
          </p:cNvPr>
          <p:cNvSpPr>
            <a:spLocks noGrp="1"/>
          </p:cNvSpPr>
          <p:nvPr>
            <p:ph type="dt" sz="half" idx="10"/>
          </p:nvPr>
        </p:nvSpPr>
        <p:spPr/>
        <p:txBody>
          <a:bodyPr/>
          <a:lstStyle/>
          <a:p>
            <a:fld id="{4F39EAFF-A363-4554-A2A5-F61FABD0CE04}" type="datetime1">
              <a:rPr lang="en-US" smtClean="0"/>
              <a:t>9/3/25</a:t>
            </a:fld>
            <a:endParaRPr lang="en-US"/>
          </a:p>
        </p:txBody>
      </p:sp>
      <p:sp>
        <p:nvSpPr>
          <p:cNvPr id="4" name="Footer Placeholder 3">
            <a:extLst>
              <a:ext uri="{FF2B5EF4-FFF2-40B4-BE49-F238E27FC236}">
                <a16:creationId xmlns:a16="http://schemas.microsoft.com/office/drawing/2014/main" id="{943AE6E7-0083-439C-3FBC-ADE4BE86C1A4}"/>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2AF27A3B-009A-1790-7D93-9A1F6351D8BE}"/>
              </a:ext>
            </a:extLst>
          </p:cNvPr>
          <p:cNvSpPr>
            <a:spLocks noGrp="1"/>
          </p:cNvSpPr>
          <p:nvPr>
            <p:ph type="sldNum" sz="quarter" idx="12"/>
          </p:nvPr>
        </p:nvSpPr>
        <p:spPr/>
        <p:txBody>
          <a:bodyPr/>
          <a:lstStyle/>
          <a:p>
            <a:fld id="{CC057153-B650-4DEB-B370-79DDCFDCE934}" type="slidenum">
              <a:rPr lang="en-US" smtClean="0"/>
              <a:pPr/>
              <a:t>‹Nº›</a:t>
            </a:fld>
            <a:endParaRPr lang="en-US"/>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p:nvPr>
        </p:nvSpPr>
        <p:spPr>
          <a:xfrm>
            <a:off x="493776" y="4989044"/>
            <a:ext cx="11201400" cy="1225296"/>
          </a:xfrm>
        </p:spPr>
        <p:txBody>
          <a:bodyPr>
            <a:normAutofit/>
          </a:bodyPr>
          <a:lstStyle>
            <a:lvl1pPr marL="0" indent="0" algn="ctr">
              <a:buNone/>
              <a:defRPr sz="2800"/>
            </a:lvl1pPr>
            <a:lvl2pPr marL="228600" indent="0" algn="ctr">
              <a:buNone/>
              <a:defRPr sz="2400"/>
            </a:lvl2pPr>
            <a:lvl3pPr marL="457200" indent="0" algn="ctr">
              <a:buNone/>
              <a:defRPr sz="2000"/>
            </a:lvl3pPr>
            <a:lvl4pPr marL="685800" indent="0" algn="ctr">
              <a:buNone/>
              <a:defRPr sz="1800"/>
            </a:lvl4pPr>
            <a:lvl5pPr marL="914400" indent="0" algn="ctr">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9386196"/>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ig Number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429768" y="603504"/>
            <a:ext cx="11201400" cy="4206240"/>
          </a:xfrm>
        </p:spPr>
        <p:txBody>
          <a:bodyPr>
            <a:normAutofit/>
          </a:bodyPr>
          <a:lstStyle>
            <a:lvl1pPr algn="l">
              <a:defRPr sz="27800">
                <a:solidFill>
                  <a:schemeClr val="tx2">
                    <a:lumMod val="90000"/>
                    <a:lumOff val="10000"/>
                  </a:schemeClr>
                </a:solidFill>
              </a:defRPr>
            </a:lvl1pPr>
          </a:lstStyle>
          <a:p>
            <a:r>
              <a:rPr lang="en-US"/>
              <a:t>##%</a:t>
            </a:r>
          </a:p>
        </p:txBody>
      </p:sp>
      <p:sp>
        <p:nvSpPr>
          <p:cNvPr id="3" name="Date Placeholder 2">
            <a:extLst>
              <a:ext uri="{FF2B5EF4-FFF2-40B4-BE49-F238E27FC236}">
                <a16:creationId xmlns:a16="http://schemas.microsoft.com/office/drawing/2014/main" id="{615DF3EE-4BB8-4215-E053-BF3ED1BB9F97}"/>
              </a:ext>
            </a:extLst>
          </p:cNvPr>
          <p:cNvSpPr>
            <a:spLocks noGrp="1"/>
          </p:cNvSpPr>
          <p:nvPr>
            <p:ph type="dt" sz="half" idx="10"/>
          </p:nvPr>
        </p:nvSpPr>
        <p:spPr/>
        <p:txBody>
          <a:bodyPr/>
          <a:lstStyle/>
          <a:p>
            <a:fld id="{90F47950-0717-4110-9557-F08D8A545BF8}" type="datetime1">
              <a:rPr lang="en-US" smtClean="0"/>
              <a:t>9/3/25</a:t>
            </a:fld>
            <a:endParaRPr lang="en-US"/>
          </a:p>
        </p:txBody>
      </p:sp>
      <p:sp>
        <p:nvSpPr>
          <p:cNvPr id="4" name="Footer Placeholder 3">
            <a:extLst>
              <a:ext uri="{FF2B5EF4-FFF2-40B4-BE49-F238E27FC236}">
                <a16:creationId xmlns:a16="http://schemas.microsoft.com/office/drawing/2014/main" id="{943AE6E7-0083-439C-3FBC-ADE4BE86C1A4}"/>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2AF27A3B-009A-1790-7D93-9A1F6351D8BE}"/>
              </a:ext>
            </a:extLst>
          </p:cNvPr>
          <p:cNvSpPr>
            <a:spLocks noGrp="1"/>
          </p:cNvSpPr>
          <p:nvPr>
            <p:ph type="sldNum" sz="quarter" idx="12"/>
          </p:nvPr>
        </p:nvSpPr>
        <p:spPr/>
        <p:txBody>
          <a:bodyPr/>
          <a:lstStyle/>
          <a:p>
            <a:fld id="{CC057153-B650-4DEB-B370-79DDCFDCE934}" type="slidenum">
              <a:rPr lang="en-US" smtClean="0"/>
              <a:pPr/>
              <a:t>‹Nº›</a:t>
            </a:fld>
            <a:endParaRPr lang="en-US"/>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p:nvPr>
        </p:nvSpPr>
        <p:spPr>
          <a:xfrm>
            <a:off x="429768" y="4809744"/>
            <a:ext cx="5897880" cy="1353312"/>
          </a:xfrm>
        </p:spPr>
        <p:txBody>
          <a:bodyPr>
            <a:normAutofit/>
          </a:bodyPr>
          <a:lstStyle>
            <a:lvl1pPr marL="0" indent="0" algn="l">
              <a:buNone/>
              <a:defRPr sz="2800">
                <a:solidFill>
                  <a:schemeClr val="tx2">
                    <a:lumMod val="90000"/>
                    <a:lumOff val="10000"/>
                  </a:schemeClr>
                </a:solidFill>
              </a:defRPr>
            </a:lvl1pPr>
            <a:lvl2pPr marL="228600" indent="0" algn="l">
              <a:buNone/>
              <a:defRPr sz="2400">
                <a:solidFill>
                  <a:schemeClr val="tx2">
                    <a:lumMod val="90000"/>
                    <a:lumOff val="10000"/>
                  </a:schemeClr>
                </a:solidFill>
              </a:defRPr>
            </a:lvl2pPr>
            <a:lvl3pPr marL="457200" indent="0" algn="l">
              <a:buNone/>
              <a:defRPr sz="2000">
                <a:solidFill>
                  <a:schemeClr val="tx2">
                    <a:lumMod val="90000"/>
                    <a:lumOff val="10000"/>
                  </a:schemeClr>
                </a:solidFill>
              </a:defRPr>
            </a:lvl3pPr>
            <a:lvl4pPr marL="685800" indent="0" algn="l">
              <a:buNone/>
              <a:defRPr sz="1800">
                <a:solidFill>
                  <a:schemeClr val="tx2">
                    <a:lumMod val="90000"/>
                    <a:lumOff val="10000"/>
                  </a:schemeClr>
                </a:solidFill>
              </a:defRPr>
            </a:lvl4pPr>
            <a:lvl5pPr marL="914400" indent="0" algn="l">
              <a:buNone/>
              <a:defRPr sz="1600">
                <a:solidFill>
                  <a:schemeClr val="tx2">
                    <a:lumMod val="90000"/>
                    <a:lumOff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5597324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hoto 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5276088"/>
            <a:ext cx="11347704" cy="786384"/>
          </a:xfrm>
        </p:spPr>
        <p:txBody>
          <a:bodyPr anchor="b">
            <a:normAutofit/>
          </a:bodyPr>
          <a:lstStyle>
            <a:lvl1pPr algn="l">
              <a:defRPr sz="44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5980176"/>
            <a:ext cx="11347704" cy="530352"/>
          </a:xfrm>
        </p:spPr>
        <p:txBody>
          <a:bodyPr anchor="t">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Picture Placeholder 6">
            <a:extLst>
              <a:ext uri="{FF2B5EF4-FFF2-40B4-BE49-F238E27FC236}">
                <a16:creationId xmlns:a16="http://schemas.microsoft.com/office/drawing/2014/main" id="{F9A648C8-0436-6FAF-8B52-BA15EFB5F90C}"/>
              </a:ext>
            </a:extLst>
          </p:cNvPr>
          <p:cNvSpPr>
            <a:spLocks noGrp="1"/>
          </p:cNvSpPr>
          <p:nvPr>
            <p:ph type="pic" sz="quarter" idx="13"/>
          </p:nvPr>
        </p:nvSpPr>
        <p:spPr>
          <a:xfrm>
            <a:off x="342901" y="343038"/>
            <a:ext cx="11506200" cy="4792766"/>
          </a:xfrm>
          <a:custGeom>
            <a:avLst/>
            <a:gdLst>
              <a:gd name="connsiteX0" fmla="*/ 292023 w 11506200"/>
              <a:gd name="connsiteY0" fmla="*/ 0 h 4792766"/>
              <a:gd name="connsiteX1" fmla="*/ 11214177 w 11506200"/>
              <a:gd name="connsiteY1" fmla="*/ 0 h 4792766"/>
              <a:gd name="connsiteX2" fmla="*/ 11506200 w 11506200"/>
              <a:gd name="connsiteY2" fmla="*/ 292023 h 4792766"/>
              <a:gd name="connsiteX3" fmla="*/ 11506200 w 11506200"/>
              <a:gd name="connsiteY3" fmla="*/ 4500743 h 4792766"/>
              <a:gd name="connsiteX4" fmla="*/ 11214177 w 11506200"/>
              <a:gd name="connsiteY4" fmla="*/ 4792766 h 4792766"/>
              <a:gd name="connsiteX5" fmla="*/ 292023 w 11506200"/>
              <a:gd name="connsiteY5" fmla="*/ 4792766 h 4792766"/>
              <a:gd name="connsiteX6" fmla="*/ 0 w 11506200"/>
              <a:gd name="connsiteY6" fmla="*/ 4500743 h 4792766"/>
              <a:gd name="connsiteX7" fmla="*/ 0 w 11506200"/>
              <a:gd name="connsiteY7" fmla="*/ 292023 h 4792766"/>
              <a:gd name="connsiteX8" fmla="*/ 292023 w 11506200"/>
              <a:gd name="connsiteY8" fmla="*/ 0 h 479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6200" h="4792766">
                <a:moveTo>
                  <a:pt x="292023" y="0"/>
                </a:moveTo>
                <a:lnTo>
                  <a:pt x="11214177" y="0"/>
                </a:lnTo>
                <a:cubicBezTo>
                  <a:pt x="11375457" y="0"/>
                  <a:pt x="11506200" y="130743"/>
                  <a:pt x="11506200" y="292023"/>
                </a:cubicBezTo>
                <a:lnTo>
                  <a:pt x="11506200" y="4500743"/>
                </a:lnTo>
                <a:cubicBezTo>
                  <a:pt x="11506200" y="4662023"/>
                  <a:pt x="11375457" y="4792766"/>
                  <a:pt x="11214177" y="4792766"/>
                </a:cubicBezTo>
                <a:lnTo>
                  <a:pt x="292023" y="4792766"/>
                </a:lnTo>
                <a:cubicBezTo>
                  <a:pt x="130743" y="4792766"/>
                  <a:pt x="0" y="4662023"/>
                  <a:pt x="0" y="4500743"/>
                </a:cubicBezTo>
                <a:lnTo>
                  <a:pt x="0" y="292023"/>
                </a:lnTo>
                <a:cubicBezTo>
                  <a:pt x="0" y="130743"/>
                  <a:pt x="130743" y="0"/>
                  <a:pt x="292023" y="0"/>
                </a:cubicBezTo>
                <a:close/>
              </a:path>
            </a:pathLst>
          </a:custGeom>
          <a:blipFill>
            <a:blip r:embed="rId2"/>
            <a:stretch>
              <a:fillRect/>
            </a:stretch>
          </a:blipFill>
        </p:spPr>
        <p:txBody>
          <a:bodyPr wrap="square">
            <a:noAutofit/>
          </a:body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37160" y="6519672"/>
            <a:ext cx="3494314" cy="365125"/>
          </a:xfrm>
        </p:spPr>
        <p:txBody>
          <a:bodyPr/>
          <a:lstStyle>
            <a:lvl1pPr>
              <a:defRPr>
                <a:solidFill>
                  <a:schemeClr val="tx2"/>
                </a:solidFill>
                <a:effectLst/>
              </a:defRPr>
            </a:lvl1pPr>
          </a:lstStyle>
          <a:p>
            <a:fld id="{A94E042F-6826-4E41-A6B0-8BF606E4151E}" type="datetime1">
              <a:rPr lang="en-US" smtClean="0"/>
              <a:t>9/3/25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876521" y="6519672"/>
            <a:ext cx="2805405" cy="365125"/>
          </a:xfrm>
        </p:spPr>
        <p:txBody>
          <a:bodyPr/>
          <a:lstStyle>
            <a:lvl1pPr>
              <a:defRPr>
                <a:solidFill>
                  <a:schemeClr val="tx2"/>
                </a:solidFill>
                <a:effectLst/>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632162" y="6519672"/>
            <a:ext cx="429207" cy="365125"/>
          </a:xfrm>
        </p:spPr>
        <p:txBody>
          <a:bodyPr/>
          <a:lstStyle>
            <a:lvl1pPr>
              <a:defRPr>
                <a:solidFill>
                  <a:schemeClr val="tx2"/>
                </a:solidFill>
                <a:effectLst/>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187440554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B911F94A-833D-4D19-8ACB-52DAEF08569A}" type="datetime1">
              <a:rPr lang="en-US" smtClean="0"/>
              <a:t>9/3/25</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‹Nº›</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548640"/>
            <a:ext cx="8266176" cy="5605272"/>
          </a:xfrm>
        </p:spPr>
        <p:txBody>
          <a:bodyPr anchor="t">
            <a:noAutofit/>
          </a:bodyPr>
          <a:lstStyle>
            <a:lvl1pPr marL="0" indent="0">
              <a:lnSpc>
                <a:spcPct val="100000"/>
              </a:lnSpc>
              <a:buNone/>
              <a:defRPr sz="5000" b="1"/>
            </a:lvl1pPr>
            <a:lvl2pPr marL="228600" indent="0">
              <a:lnSpc>
                <a:spcPct val="100000"/>
              </a:lnSpc>
              <a:buNone/>
              <a:defRPr sz="4400" b="1"/>
            </a:lvl2pPr>
            <a:lvl3pPr marL="457200" indent="0">
              <a:lnSpc>
                <a:spcPct val="100000"/>
              </a:lnSpc>
              <a:buNone/>
              <a:defRPr sz="4000" b="1"/>
            </a:lvl3pPr>
            <a:lvl4pPr marL="685800" indent="0">
              <a:lnSpc>
                <a:spcPct val="100000"/>
              </a:lnSpc>
              <a:buNone/>
              <a:defRPr sz="3600" b="1"/>
            </a:lvl4pPr>
            <a:lvl5pPr marL="914400" indent="0">
              <a:lnSpc>
                <a:spcPct val="100000"/>
              </a:lnSpc>
              <a:buNone/>
              <a:defRPr sz="3200" b="1"/>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692771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1499616" y="1823376"/>
            <a:ext cx="9198864" cy="2875175"/>
          </a:xfrm>
        </p:spPr>
        <p:txBody>
          <a:bodyPr anchor="ctr">
            <a:normAutofit/>
          </a:bodyPr>
          <a:lstStyle>
            <a:lvl1pPr>
              <a:defRPr sz="4400"/>
            </a:lvl1pPr>
          </a:lstStyle>
          <a:p>
            <a:r>
              <a:rPr lang="en-US"/>
              <a:t>Click to edit Quote</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p>
            <a:fld id="{350C3A70-5484-4418-A739-7B973E09E7E8}" type="datetime1">
              <a:rPr lang="en-US" smtClean="0"/>
              <a:t>9/3/25</a:t>
            </a:fld>
            <a:endParaRPr lang="en-US"/>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p>
            <a:fld id="{CC057153-B650-4DEB-B370-79DDCFDCE934}" type="slidenum">
              <a:rPr lang="en-US" smtClean="0"/>
              <a:pPr/>
              <a:t>‹Nº›</a:t>
            </a:fld>
            <a:endParaRPr lang="en-US"/>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1499616" y="5276088"/>
            <a:ext cx="9198864" cy="466344"/>
          </a:xfrm>
        </p:spPr>
        <p:txBody>
          <a:bodyPr>
            <a:normAutofit/>
          </a:bodyPr>
          <a:lstStyle>
            <a:lvl1pPr marL="0" indent="0">
              <a:buNone/>
              <a:defRPr sz="2200" b="1">
                <a:solidFill>
                  <a:schemeClr val="tx2">
                    <a:lumMod val="75000"/>
                    <a:lumOff val="25000"/>
                  </a:schemeClr>
                </a:solidFill>
              </a:defRPr>
            </a:lvl1pPr>
            <a:lvl2pPr marL="228600" indent="0">
              <a:buNone/>
              <a:defRPr sz="2000" b="1">
                <a:solidFill>
                  <a:schemeClr val="tx2">
                    <a:lumMod val="75000"/>
                    <a:lumOff val="25000"/>
                  </a:schemeClr>
                </a:solidFill>
              </a:defRPr>
            </a:lvl2pPr>
            <a:lvl3pPr marL="457200" indent="0">
              <a:buNone/>
              <a:defRPr sz="1800" b="1">
                <a:solidFill>
                  <a:schemeClr val="tx2">
                    <a:lumMod val="75000"/>
                    <a:lumOff val="25000"/>
                  </a:schemeClr>
                </a:solidFill>
              </a:defRPr>
            </a:lvl3pPr>
            <a:lvl4pPr marL="685800" indent="0">
              <a:buNone/>
              <a:defRPr sz="1600" b="1">
                <a:solidFill>
                  <a:schemeClr val="tx2">
                    <a:lumMod val="75000"/>
                    <a:lumOff val="25000"/>
                  </a:schemeClr>
                </a:solidFill>
              </a:defRPr>
            </a:lvl4pPr>
            <a:lvl5pPr marL="914400" indent="0">
              <a:buNone/>
              <a:defRPr sz="1400" b="1">
                <a:solidFill>
                  <a:schemeClr val="tx2">
                    <a:lumMod val="75000"/>
                    <a:lumOff val="25000"/>
                  </a:schemeClr>
                </a:solidFill>
              </a:defRPr>
            </a:lvl5pPr>
          </a:lstStyle>
          <a:p>
            <a:pPr lvl="0"/>
            <a:r>
              <a:rPr lang="en-US"/>
              <a:t>Quote Author</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74395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04A9563B-AAD5-FEB6-A529-82D8BF95E524}"/>
              </a:ext>
            </a:extLst>
          </p:cNvPr>
          <p:cNvSpPr/>
          <p:nvPr userDrawn="1"/>
        </p:nvSpPr>
        <p:spPr>
          <a:xfrm>
            <a:off x="806386" y="760151"/>
            <a:ext cx="10579222" cy="5337698"/>
          </a:xfrm>
          <a:prstGeom prst="roundRect">
            <a:avLst>
              <a:gd name="adj" fmla="val 6093"/>
            </a:avLst>
          </a:pr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1655064" y="2092751"/>
            <a:ext cx="8695944" cy="2128102"/>
          </a:xfrm>
        </p:spPr>
        <p:txBody>
          <a:bodyPr anchor="ctr">
            <a:normAutofit/>
          </a:bodyPr>
          <a:lstStyle>
            <a:lvl1pPr>
              <a:lnSpc>
                <a:spcPct val="100000"/>
              </a:lnSpc>
              <a:defRPr sz="3800"/>
            </a:lvl1pPr>
          </a:lstStyle>
          <a:p>
            <a:r>
              <a:rPr lang="en-US"/>
              <a:t>Click to edit Quote</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p>
            <a:fld id="{23A9960C-742D-4508-821A-E36FD033CDBF}" type="datetime1">
              <a:rPr lang="en-US" smtClean="0"/>
              <a:t>9/3/25</a:t>
            </a:fld>
            <a:endParaRPr lang="en-US"/>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p>
            <a:fld id="{CC057153-B650-4DEB-B370-79DDCFDCE934}" type="slidenum">
              <a:rPr lang="en-US" smtClean="0"/>
              <a:pPr/>
              <a:t>‹Nº›</a:t>
            </a:fld>
            <a:endParaRPr lang="en-US"/>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1655064" y="5120640"/>
            <a:ext cx="8695944" cy="621792"/>
          </a:xfrm>
        </p:spPr>
        <p:txBody>
          <a:bodyPr vert="horz" lIns="91440" tIns="45720" rIns="91440" bIns="45720" rtlCol="0" anchor="ctr">
            <a:normAutofit/>
          </a:bodyPr>
          <a:lstStyle>
            <a:lvl1pPr marL="0" indent="0">
              <a:buNone/>
              <a:defRPr lang="en-US" b="1" dirty="0"/>
            </a:lvl1pPr>
            <a:lvl2pPr marL="228600" indent="0">
              <a:buNone/>
              <a:defRPr lang="en-US" b="1" dirty="0"/>
            </a:lvl2pPr>
            <a:lvl3pPr marL="457200" indent="0">
              <a:buNone/>
              <a:defRPr lang="en-US" b="1" dirty="0"/>
            </a:lvl3pPr>
            <a:lvl4pPr marL="685800" indent="0">
              <a:buNone/>
              <a:defRPr lang="en-US" b="1" dirty="0"/>
            </a:lvl4pPr>
            <a:lvl5pPr marL="914400" indent="0">
              <a:buNone/>
              <a:defRPr lang="en-US" b="1" dirty="0"/>
            </a:lvl5pPr>
          </a:lstStyle>
          <a:p>
            <a:pPr lvl="0"/>
            <a:r>
              <a:rPr lang="en-US"/>
              <a:t>Quote Author</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982253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Quote 3">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429768" y="438912"/>
            <a:ext cx="9619488" cy="4526280"/>
          </a:xfrm>
        </p:spPr>
        <p:txBody>
          <a:bodyPr anchor="ctr">
            <a:normAutofit/>
          </a:bodyPr>
          <a:lstStyle>
            <a:lvl1pPr algn="l">
              <a:lnSpc>
                <a:spcPct val="100000"/>
              </a:lnSpc>
              <a:defRPr sz="4800">
                <a:solidFill>
                  <a:schemeClr val="tx1"/>
                </a:solidFill>
              </a:defRPr>
            </a:lvl1pPr>
          </a:lstStyle>
          <a:p>
            <a:r>
              <a:rPr lang="en-US"/>
              <a:t>Click to edit Quote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965192"/>
            <a:ext cx="5431536" cy="1289304"/>
          </a:xfrm>
        </p:spPr>
        <p:txBody>
          <a:bodyPr anchor="b">
            <a:normAutofit/>
          </a:bodyPr>
          <a:lstStyle>
            <a:lvl1pPr marL="0" indent="0" algn="l">
              <a:buNone/>
              <a:defRPr sz="18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1"/>
                </a:solidFill>
              </a:defRPr>
            </a:lvl1pPr>
          </a:lstStyle>
          <a:p>
            <a:fld id="{B7E0D0A5-9A76-413F-B8E0-5A45841D7E46}" type="datetime1">
              <a:rPr lang="en-US" smtClean="0"/>
              <a:t>9/3/25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415234207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Quote 4">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429768" y="1179576"/>
            <a:ext cx="9317736" cy="3785616"/>
          </a:xfrm>
        </p:spPr>
        <p:txBody>
          <a:bodyPr anchor="b">
            <a:normAutofit/>
          </a:bodyPr>
          <a:lstStyle>
            <a:lvl1pPr algn="l">
              <a:lnSpc>
                <a:spcPct val="100000"/>
              </a:lnSpc>
              <a:defRPr sz="4800">
                <a:solidFill>
                  <a:schemeClr val="tx1"/>
                </a:solidFill>
              </a:defRPr>
            </a:lvl1pPr>
          </a:lstStyle>
          <a:p>
            <a:r>
              <a:rPr lang="en-US"/>
              <a:t>Click to edit Quote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965192"/>
            <a:ext cx="5431536" cy="1289304"/>
          </a:xfrm>
        </p:spPr>
        <p:txBody>
          <a:bodyPr anchor="ctr">
            <a:norm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1"/>
                </a:solidFill>
              </a:defRPr>
            </a:lvl1pPr>
          </a:lstStyle>
          <a:p>
            <a:fld id="{ED0AF003-CBE1-47D7-BB91-14D8E3A57039}" type="datetime1">
              <a:rPr lang="en-US" smtClean="0"/>
              <a:t>9/3/25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328396295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7" y="294248"/>
            <a:ext cx="11164825" cy="958480"/>
          </a:xfrm>
        </p:spPr>
        <p:txBody>
          <a:bodyPr/>
          <a:lstStyle/>
          <a:p>
            <a:r>
              <a:rPr lang="en-US"/>
              <a:t>Click to edit Master title style</a:t>
            </a:r>
          </a:p>
        </p:txBody>
      </p:sp>
      <p:sp>
        <p:nvSpPr>
          <p:cNvPr id="9" name="Text Placeholder 8">
            <a:extLst>
              <a:ext uri="{FF2B5EF4-FFF2-40B4-BE49-F238E27FC236}">
                <a16:creationId xmlns:a16="http://schemas.microsoft.com/office/drawing/2014/main" id="{DA7BFCD9-16A4-5745-7BB3-7836095FF16B}"/>
              </a:ext>
            </a:extLst>
          </p:cNvPr>
          <p:cNvSpPr>
            <a:spLocks noGrp="1"/>
          </p:cNvSpPr>
          <p:nvPr>
            <p:ph type="body" sz="quarter" idx="13"/>
          </p:nvPr>
        </p:nvSpPr>
        <p:spPr>
          <a:xfrm>
            <a:off x="430213" y="2020825"/>
            <a:ext cx="5211762"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a:extLst>
              <a:ext uri="{FF2B5EF4-FFF2-40B4-BE49-F238E27FC236}">
                <a16:creationId xmlns:a16="http://schemas.microsoft.com/office/drawing/2014/main" id="{F30EDC57-7D17-D4C8-5C60-A44A480EA997}"/>
              </a:ext>
            </a:extLst>
          </p:cNvPr>
          <p:cNvSpPr>
            <a:spLocks noGrp="1"/>
          </p:cNvSpPr>
          <p:nvPr>
            <p:ph type="body" sz="quarter" idx="14"/>
          </p:nvPr>
        </p:nvSpPr>
        <p:spPr>
          <a:xfrm>
            <a:off x="6381750" y="2020824"/>
            <a:ext cx="521335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28FEEC48-96C8-40C8-BC32-68BFC261013A}" type="datetime1">
              <a:rPr lang="en-US" smtClean="0"/>
              <a:t>9/3/25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39926897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429768" y="276166"/>
            <a:ext cx="11164824" cy="976562"/>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29767" y="1380744"/>
            <a:ext cx="521208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10">
            <a:extLst>
              <a:ext uri="{FF2B5EF4-FFF2-40B4-BE49-F238E27FC236}">
                <a16:creationId xmlns:a16="http://schemas.microsoft.com/office/drawing/2014/main" id="{7B5BB1DC-4DAA-D220-25A9-5752C158FDD3}"/>
              </a:ext>
            </a:extLst>
          </p:cNvPr>
          <p:cNvSpPr>
            <a:spLocks noGrp="1"/>
          </p:cNvSpPr>
          <p:nvPr>
            <p:ph type="body" sz="quarter" idx="13"/>
          </p:nvPr>
        </p:nvSpPr>
        <p:spPr>
          <a:xfrm>
            <a:off x="430213" y="2020888"/>
            <a:ext cx="5211762"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382512" y="1380744"/>
            <a:ext cx="521208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12">
            <a:extLst>
              <a:ext uri="{FF2B5EF4-FFF2-40B4-BE49-F238E27FC236}">
                <a16:creationId xmlns:a16="http://schemas.microsoft.com/office/drawing/2014/main" id="{BAB67A04-5E8D-18C5-D47A-A5B5CFE568A1}"/>
              </a:ext>
            </a:extLst>
          </p:cNvPr>
          <p:cNvSpPr>
            <a:spLocks noGrp="1"/>
          </p:cNvSpPr>
          <p:nvPr>
            <p:ph type="body" sz="quarter" idx="14"/>
          </p:nvPr>
        </p:nvSpPr>
        <p:spPr>
          <a:xfrm>
            <a:off x="6381750" y="2020888"/>
            <a:ext cx="521335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E7079F91-8FDB-4AB3-84FB-6B8E68AF702B}" type="datetime1">
              <a:rPr lang="en-US" smtClean="0"/>
              <a:t>9/3/25</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24000600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0061D436-D43A-4662-BADB-33E2F793B997}" type="datetime1">
              <a:rPr lang="en-US" smtClean="0"/>
              <a:t>9/3/25</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31318178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21DC9DBE-31FF-4D71-B719-92EBAC3193CE}" type="datetime1">
              <a:rPr lang="en-US" smtClean="0"/>
              <a:t>9/3/25</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10940781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429768" y="553616"/>
            <a:ext cx="3595634" cy="1757505"/>
          </a:xfrm>
        </p:spPr>
        <p:txBody>
          <a:bodyPr anchor="t">
            <a:normAutofit/>
          </a:bodyPr>
          <a:lstStyle>
            <a:lvl1pPr>
              <a:defRPr sz="2800"/>
            </a:lvl1pPr>
          </a:lstStyle>
          <a:p>
            <a:r>
              <a:rPr lang="en-US"/>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429769" y="2311121"/>
            <a:ext cx="3309608" cy="3993263"/>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6995" y="553616"/>
            <a:ext cx="6466741" cy="5752566"/>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62F576B-5432-44C5-AE72-B8C78722FE99}" type="datetime1">
              <a:rPr lang="en-US" smtClean="0"/>
              <a:t>9/3/25</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2478185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Photo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11480"/>
            <a:ext cx="4590288" cy="3739896"/>
          </a:xfrm>
        </p:spPr>
        <p:txBody>
          <a:bodyPr anchor="t">
            <a:normAutofit/>
          </a:bodyPr>
          <a:lstStyle>
            <a:lvl1pPr algn="l">
              <a:defRPr sz="52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873752"/>
            <a:ext cx="4206240" cy="1380744"/>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Picture Placeholder 6">
            <a:extLst>
              <a:ext uri="{FF2B5EF4-FFF2-40B4-BE49-F238E27FC236}">
                <a16:creationId xmlns:a16="http://schemas.microsoft.com/office/drawing/2014/main" id="{55FC269D-AA10-2D35-8DD6-33E0E2CC4064}"/>
              </a:ext>
            </a:extLst>
          </p:cNvPr>
          <p:cNvSpPr>
            <a:spLocks noGrp="1"/>
          </p:cNvSpPr>
          <p:nvPr>
            <p:ph type="pic" sz="quarter" idx="13"/>
          </p:nvPr>
        </p:nvSpPr>
        <p:spPr>
          <a:xfrm>
            <a:off x="5591348" y="343038"/>
            <a:ext cx="6257031" cy="6172200"/>
          </a:xfrm>
          <a:custGeom>
            <a:avLst/>
            <a:gdLst>
              <a:gd name="connsiteX0" fmla="*/ 318609 w 6257031"/>
              <a:gd name="connsiteY0" fmla="*/ 0 h 6172200"/>
              <a:gd name="connsiteX1" fmla="*/ 5938422 w 6257031"/>
              <a:gd name="connsiteY1" fmla="*/ 0 h 6172200"/>
              <a:gd name="connsiteX2" fmla="*/ 6257031 w 6257031"/>
              <a:gd name="connsiteY2" fmla="*/ 318609 h 6172200"/>
              <a:gd name="connsiteX3" fmla="*/ 6257031 w 6257031"/>
              <a:gd name="connsiteY3" fmla="*/ 5853591 h 6172200"/>
              <a:gd name="connsiteX4" fmla="*/ 5938422 w 6257031"/>
              <a:gd name="connsiteY4" fmla="*/ 6172200 h 6172200"/>
              <a:gd name="connsiteX5" fmla="*/ 318609 w 6257031"/>
              <a:gd name="connsiteY5" fmla="*/ 6172200 h 6172200"/>
              <a:gd name="connsiteX6" fmla="*/ 0 w 6257031"/>
              <a:gd name="connsiteY6" fmla="*/ 5853591 h 6172200"/>
              <a:gd name="connsiteX7" fmla="*/ 0 w 6257031"/>
              <a:gd name="connsiteY7" fmla="*/ 318609 h 6172200"/>
              <a:gd name="connsiteX8" fmla="*/ 318609 w 6257031"/>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7031" h="6172200">
                <a:moveTo>
                  <a:pt x="318609" y="0"/>
                </a:moveTo>
                <a:lnTo>
                  <a:pt x="5938422" y="0"/>
                </a:lnTo>
                <a:cubicBezTo>
                  <a:pt x="6114385" y="0"/>
                  <a:pt x="6257031" y="142646"/>
                  <a:pt x="6257031" y="318609"/>
                </a:cubicBezTo>
                <a:lnTo>
                  <a:pt x="6257031" y="5853591"/>
                </a:lnTo>
                <a:cubicBezTo>
                  <a:pt x="6257031" y="6029554"/>
                  <a:pt x="6114385" y="6172200"/>
                  <a:pt x="5938422" y="6172200"/>
                </a:cubicBezTo>
                <a:lnTo>
                  <a:pt x="318609" y="6172200"/>
                </a:lnTo>
                <a:cubicBezTo>
                  <a:pt x="142646" y="6172200"/>
                  <a:pt x="0" y="6029554"/>
                  <a:pt x="0" y="5853591"/>
                </a:cubicBezTo>
                <a:lnTo>
                  <a:pt x="0" y="318609"/>
                </a:lnTo>
                <a:cubicBezTo>
                  <a:pt x="0" y="142646"/>
                  <a:pt x="142646" y="0"/>
                  <a:pt x="318609" y="0"/>
                </a:cubicBezTo>
                <a:close/>
              </a:path>
            </a:pathLst>
          </a:custGeom>
          <a:blipFill dpi="0" rotWithShape="1">
            <a:blip r:embed="rId2"/>
            <a:srcRect/>
            <a:stretch>
              <a:fillRect/>
            </a:stretch>
          </a:blipFill>
        </p:spPr>
        <p:txBody>
          <a:bodyPr wrap="square">
            <a:noAutofit/>
          </a:body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3E408205-B154-4943-AEBC-86E16421E5DB}" type="datetime1">
              <a:rPr lang="en-US" smtClean="0"/>
              <a:t>9/3/25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164720965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429768" y="557784"/>
            <a:ext cx="3713996" cy="2212313"/>
          </a:xfrm>
        </p:spPr>
        <p:txBody>
          <a:bodyPr anchor="t">
            <a:normAutofit/>
          </a:bodyPr>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429767" y="2826137"/>
            <a:ext cx="3310128"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Picture Placeholder 2">
            <a:extLst>
              <a:ext uri="{FF2B5EF4-FFF2-40B4-BE49-F238E27FC236}">
                <a16:creationId xmlns:a16="http://schemas.microsoft.com/office/drawing/2014/main" id="{ADACA751-BBB2-3E33-EA6C-54B4A7F6842B}"/>
              </a:ext>
            </a:extLst>
          </p:cNvPr>
          <p:cNvSpPr>
            <a:spLocks noGrp="1"/>
          </p:cNvSpPr>
          <p:nvPr>
            <p:ph type="pic" idx="1"/>
          </p:nvPr>
        </p:nvSpPr>
        <p:spPr>
          <a:xfrm>
            <a:off x="5063319" y="342901"/>
            <a:ext cx="6785782" cy="6172198"/>
          </a:xfrm>
          <a:custGeom>
            <a:avLst/>
            <a:gdLst>
              <a:gd name="connsiteX0" fmla="*/ 264355 w 6785782"/>
              <a:gd name="connsiteY0" fmla="*/ 0 h 6172198"/>
              <a:gd name="connsiteX1" fmla="*/ 6521427 w 6785782"/>
              <a:gd name="connsiteY1" fmla="*/ 0 h 6172198"/>
              <a:gd name="connsiteX2" fmla="*/ 6785782 w 6785782"/>
              <a:gd name="connsiteY2" fmla="*/ 264355 h 6172198"/>
              <a:gd name="connsiteX3" fmla="*/ 6785782 w 6785782"/>
              <a:gd name="connsiteY3" fmla="*/ 5907843 h 6172198"/>
              <a:gd name="connsiteX4" fmla="*/ 6521427 w 6785782"/>
              <a:gd name="connsiteY4" fmla="*/ 6172198 h 6172198"/>
              <a:gd name="connsiteX5" fmla="*/ 264355 w 6785782"/>
              <a:gd name="connsiteY5" fmla="*/ 6172198 h 6172198"/>
              <a:gd name="connsiteX6" fmla="*/ 0 w 6785782"/>
              <a:gd name="connsiteY6" fmla="*/ 5907843 h 6172198"/>
              <a:gd name="connsiteX7" fmla="*/ 0 w 6785782"/>
              <a:gd name="connsiteY7" fmla="*/ 264355 h 6172198"/>
              <a:gd name="connsiteX8" fmla="*/ 264355 w 6785782"/>
              <a:gd name="connsiteY8" fmla="*/ 0 h 617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85782" h="6172198">
                <a:moveTo>
                  <a:pt x="264355" y="0"/>
                </a:moveTo>
                <a:lnTo>
                  <a:pt x="6521427" y="0"/>
                </a:lnTo>
                <a:cubicBezTo>
                  <a:pt x="6667426" y="0"/>
                  <a:pt x="6785782" y="118356"/>
                  <a:pt x="6785782" y="264355"/>
                </a:cubicBezTo>
                <a:lnTo>
                  <a:pt x="6785782" y="5907843"/>
                </a:lnTo>
                <a:cubicBezTo>
                  <a:pt x="6785782" y="6053842"/>
                  <a:pt x="6667426" y="6172198"/>
                  <a:pt x="6521427" y="6172198"/>
                </a:cubicBezTo>
                <a:lnTo>
                  <a:pt x="264355" y="6172198"/>
                </a:lnTo>
                <a:cubicBezTo>
                  <a:pt x="118356" y="6172198"/>
                  <a:pt x="0" y="6053842"/>
                  <a:pt x="0" y="5907843"/>
                </a:cubicBezTo>
                <a:lnTo>
                  <a:pt x="0" y="264355"/>
                </a:lnTo>
                <a:cubicBezTo>
                  <a:pt x="0" y="118356"/>
                  <a:pt x="118356" y="0"/>
                  <a:pt x="264355" y="0"/>
                </a:cubicBezTo>
                <a:close/>
              </a:path>
            </a:pathLst>
          </a:custGeom>
          <a:blipFill>
            <a:blip r:embed="rId2"/>
            <a:stretch>
              <a:fillRect/>
            </a:stretch>
          </a:blipFill>
        </p:spPr>
        <p:txBody>
          <a:bodyPr wrap="square">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4366CE1-0051-42BD-BBD3-CB4EC65FC51D}" type="datetime1">
              <a:rPr lang="en-US" smtClean="0"/>
              <a:t>9/3/25</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34552914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clusio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429768"/>
            <a:ext cx="10890374" cy="1627632"/>
          </a:xfrm>
        </p:spPr>
        <p:txBody>
          <a:bodyPr anchor="t">
            <a:noAutofit/>
          </a:bodyPr>
          <a:lstStyle>
            <a:lvl1pPr>
              <a:defRPr sz="8000"/>
            </a:lvl1pPr>
          </a:lstStyle>
          <a:p>
            <a:r>
              <a:rPr lang="en-US"/>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29768" y="3264408"/>
            <a:ext cx="10890374" cy="28346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D404B75-5BA7-423E-A6AE-B3781CB72AA9}" type="datetime1">
              <a:rPr lang="en-US" smtClean="0"/>
              <a:t>9/3/25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2213750846"/>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clusion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1627318"/>
            <a:ext cx="7370064" cy="1842020"/>
          </a:xfrm>
        </p:spPr>
        <p:txBody>
          <a:bodyPr anchor="b">
            <a:normAutofit/>
          </a:bodyPr>
          <a:lstStyle>
            <a:lvl1pPr>
              <a:defRPr sz="6000"/>
            </a:lvl1pPr>
          </a:lstStyle>
          <a:p>
            <a:r>
              <a:rPr lang="en-US"/>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429768" y="3622673"/>
            <a:ext cx="7370064" cy="2231136"/>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AFC1F7B-2472-4057-932A-A13696216B5F}" type="datetime1">
              <a:rPr lang="en-US" smtClean="0"/>
              <a:t>9/3/25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‹Nº›</a:t>
            </a:fld>
            <a:endParaRPr lang="en-US"/>
          </a:p>
        </p:txBody>
      </p:sp>
    </p:spTree>
    <p:extLst>
      <p:ext uri="{BB962C8B-B14F-4D97-AF65-F5344CB8AC3E}">
        <p14:creationId xmlns:p14="http://schemas.microsoft.com/office/powerpoint/2010/main" val="3497723022"/>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hoto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11480"/>
            <a:ext cx="5330952" cy="3739896"/>
          </a:xfrm>
        </p:spPr>
        <p:txBody>
          <a:bodyPr anchor="t">
            <a:normAutofit/>
          </a:bodyPr>
          <a:lstStyle>
            <a:lvl1pPr algn="l">
              <a:defRPr sz="66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873752"/>
            <a:ext cx="4517136" cy="1380744"/>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BD144122-2A67-493C-895E-2682608B0F6A}" type="datetime1">
              <a:rPr lang="en-US" smtClean="0"/>
              <a:t>9/3/25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‹Nº›</a:t>
            </a:fld>
            <a:endParaRPr lang="en-US"/>
          </a:p>
        </p:txBody>
      </p:sp>
      <p:sp>
        <p:nvSpPr>
          <p:cNvPr id="11" name="Picture Placeholder 6">
            <a:extLst>
              <a:ext uri="{FF2B5EF4-FFF2-40B4-BE49-F238E27FC236}">
                <a16:creationId xmlns:a16="http://schemas.microsoft.com/office/drawing/2014/main" id="{8F28510C-0939-D915-FCC8-7D8AD4475782}"/>
              </a:ext>
            </a:extLst>
          </p:cNvPr>
          <p:cNvSpPr>
            <a:spLocks noGrp="1"/>
          </p:cNvSpPr>
          <p:nvPr>
            <p:ph type="pic" sz="quarter" idx="13"/>
          </p:nvPr>
        </p:nvSpPr>
        <p:spPr>
          <a:xfrm>
            <a:off x="6517247" y="342900"/>
            <a:ext cx="5334000" cy="6172200"/>
          </a:xfrm>
          <a:custGeom>
            <a:avLst/>
            <a:gdLst>
              <a:gd name="connsiteX0" fmla="*/ 305905 w 5334000"/>
              <a:gd name="connsiteY0" fmla="*/ 0 h 6172200"/>
              <a:gd name="connsiteX1" fmla="*/ 5028095 w 5334000"/>
              <a:gd name="connsiteY1" fmla="*/ 0 h 6172200"/>
              <a:gd name="connsiteX2" fmla="*/ 5334000 w 5334000"/>
              <a:gd name="connsiteY2" fmla="*/ 305905 h 6172200"/>
              <a:gd name="connsiteX3" fmla="*/ 5334000 w 5334000"/>
              <a:gd name="connsiteY3" fmla="*/ 5866295 h 6172200"/>
              <a:gd name="connsiteX4" fmla="*/ 5028095 w 5334000"/>
              <a:gd name="connsiteY4" fmla="*/ 6172200 h 6172200"/>
              <a:gd name="connsiteX5" fmla="*/ 305905 w 5334000"/>
              <a:gd name="connsiteY5" fmla="*/ 6172200 h 6172200"/>
              <a:gd name="connsiteX6" fmla="*/ 0 w 5334000"/>
              <a:gd name="connsiteY6" fmla="*/ 5866295 h 6172200"/>
              <a:gd name="connsiteX7" fmla="*/ 0 w 5334000"/>
              <a:gd name="connsiteY7" fmla="*/ 305905 h 6172200"/>
              <a:gd name="connsiteX8" fmla="*/ 305905 w 5334000"/>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34000" h="6172200">
                <a:moveTo>
                  <a:pt x="305905" y="0"/>
                </a:moveTo>
                <a:lnTo>
                  <a:pt x="5028095" y="0"/>
                </a:lnTo>
                <a:cubicBezTo>
                  <a:pt x="5197042" y="0"/>
                  <a:pt x="5334000" y="136958"/>
                  <a:pt x="5334000" y="305905"/>
                </a:cubicBezTo>
                <a:lnTo>
                  <a:pt x="5334000" y="5866295"/>
                </a:lnTo>
                <a:cubicBezTo>
                  <a:pt x="5334000" y="6035242"/>
                  <a:pt x="5197042" y="6172200"/>
                  <a:pt x="5028095" y="6172200"/>
                </a:cubicBezTo>
                <a:lnTo>
                  <a:pt x="305905" y="6172200"/>
                </a:lnTo>
                <a:cubicBezTo>
                  <a:pt x="136958" y="6172200"/>
                  <a:pt x="0" y="6035242"/>
                  <a:pt x="0" y="5866295"/>
                </a:cubicBezTo>
                <a:lnTo>
                  <a:pt x="0" y="305905"/>
                </a:lnTo>
                <a:cubicBezTo>
                  <a:pt x="0" y="136958"/>
                  <a:pt x="136958" y="0"/>
                  <a:pt x="305905" y="0"/>
                </a:cubicBezTo>
                <a:close/>
              </a:path>
            </a:pathLst>
          </a:custGeom>
          <a:blipFill>
            <a:blip r:embed="rId2"/>
            <a:stretch>
              <a:fillRect/>
            </a:stretch>
          </a:blipFill>
        </p:spPr>
        <p:txBody>
          <a:bodyPr wrap="square">
            <a:noAutofit/>
          </a:bodyPr>
          <a:lstStyle/>
          <a:p>
            <a:endParaRPr lang="en-US"/>
          </a:p>
        </p:txBody>
      </p:sp>
    </p:spTree>
    <p:extLst>
      <p:ext uri="{BB962C8B-B14F-4D97-AF65-F5344CB8AC3E}">
        <p14:creationId xmlns:p14="http://schemas.microsoft.com/office/powerpoint/2010/main" val="138411474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Photo 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269480" y="411480"/>
            <a:ext cx="4361688" cy="3968496"/>
          </a:xfrm>
        </p:spPr>
        <p:txBody>
          <a:bodyPr anchor="t">
            <a:normAutofit/>
          </a:bodyPr>
          <a:lstStyle>
            <a:lvl1pPr algn="l">
              <a:defRPr sz="54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269480" y="4873752"/>
            <a:ext cx="4206240" cy="1380744"/>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Picture Placeholder 6">
            <a:extLst>
              <a:ext uri="{FF2B5EF4-FFF2-40B4-BE49-F238E27FC236}">
                <a16:creationId xmlns:a16="http://schemas.microsoft.com/office/drawing/2014/main" id="{55FC269D-AA10-2D35-8DD6-33E0E2CC4064}"/>
              </a:ext>
            </a:extLst>
          </p:cNvPr>
          <p:cNvSpPr>
            <a:spLocks noGrp="1"/>
          </p:cNvSpPr>
          <p:nvPr>
            <p:ph type="pic" sz="quarter" idx="13"/>
          </p:nvPr>
        </p:nvSpPr>
        <p:spPr>
          <a:xfrm>
            <a:off x="347472" y="343038"/>
            <a:ext cx="6257031" cy="6172200"/>
          </a:xfrm>
          <a:custGeom>
            <a:avLst/>
            <a:gdLst>
              <a:gd name="connsiteX0" fmla="*/ 318609 w 6257031"/>
              <a:gd name="connsiteY0" fmla="*/ 0 h 6172200"/>
              <a:gd name="connsiteX1" fmla="*/ 5938422 w 6257031"/>
              <a:gd name="connsiteY1" fmla="*/ 0 h 6172200"/>
              <a:gd name="connsiteX2" fmla="*/ 6257031 w 6257031"/>
              <a:gd name="connsiteY2" fmla="*/ 318609 h 6172200"/>
              <a:gd name="connsiteX3" fmla="*/ 6257031 w 6257031"/>
              <a:gd name="connsiteY3" fmla="*/ 5853591 h 6172200"/>
              <a:gd name="connsiteX4" fmla="*/ 5938422 w 6257031"/>
              <a:gd name="connsiteY4" fmla="*/ 6172200 h 6172200"/>
              <a:gd name="connsiteX5" fmla="*/ 318609 w 6257031"/>
              <a:gd name="connsiteY5" fmla="*/ 6172200 h 6172200"/>
              <a:gd name="connsiteX6" fmla="*/ 0 w 6257031"/>
              <a:gd name="connsiteY6" fmla="*/ 5853591 h 6172200"/>
              <a:gd name="connsiteX7" fmla="*/ 0 w 6257031"/>
              <a:gd name="connsiteY7" fmla="*/ 318609 h 6172200"/>
              <a:gd name="connsiteX8" fmla="*/ 318609 w 6257031"/>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7031" h="6172200">
                <a:moveTo>
                  <a:pt x="318609" y="0"/>
                </a:moveTo>
                <a:lnTo>
                  <a:pt x="5938422" y="0"/>
                </a:lnTo>
                <a:cubicBezTo>
                  <a:pt x="6114385" y="0"/>
                  <a:pt x="6257031" y="142646"/>
                  <a:pt x="6257031" y="318609"/>
                </a:cubicBezTo>
                <a:lnTo>
                  <a:pt x="6257031" y="5853591"/>
                </a:lnTo>
                <a:cubicBezTo>
                  <a:pt x="6257031" y="6029554"/>
                  <a:pt x="6114385" y="6172200"/>
                  <a:pt x="5938422" y="6172200"/>
                </a:cubicBezTo>
                <a:lnTo>
                  <a:pt x="318609" y="6172200"/>
                </a:lnTo>
                <a:cubicBezTo>
                  <a:pt x="142646" y="6172200"/>
                  <a:pt x="0" y="6029554"/>
                  <a:pt x="0" y="5853591"/>
                </a:cubicBezTo>
                <a:lnTo>
                  <a:pt x="0" y="318609"/>
                </a:lnTo>
                <a:cubicBezTo>
                  <a:pt x="0" y="142646"/>
                  <a:pt x="142646" y="0"/>
                  <a:pt x="318609" y="0"/>
                </a:cubicBezTo>
                <a:close/>
              </a:path>
            </a:pathLst>
          </a:custGeom>
          <a:blipFill>
            <a:blip r:embed="rId2"/>
            <a:stretch>
              <a:fillRect/>
            </a:stretch>
          </a:blipFill>
        </p:spPr>
        <p:txBody>
          <a:bodyPr wrap="square">
            <a:noAutofit/>
          </a:body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486A74E5-A9C0-4E5C-851E-13F6D920EA1A}" type="datetime1">
              <a:rPr lang="en-US" smtClean="0"/>
              <a:t>9/3/25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328609761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27A12A6-507C-2714-2F24-09ADE11584C5}"/>
              </a:ext>
            </a:extLst>
          </p:cNvPr>
          <p:cNvSpPr/>
          <p:nvPr userDrawn="1"/>
        </p:nvSpPr>
        <p:spPr>
          <a:xfrm>
            <a:off x="0" y="0"/>
            <a:ext cx="12192000" cy="6858000"/>
          </a:xfrm>
          <a:prstGeom prst="rect">
            <a:avLst/>
          </a:prstGeom>
          <a:solidFill>
            <a:schemeClr val="bg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429768" y="1810512"/>
            <a:ext cx="7772400" cy="4562856"/>
          </a:xfrm>
        </p:spPr>
        <p:txBody>
          <a:bodyPr anchor="b">
            <a:normAutofit/>
          </a:bodyPr>
          <a:lstStyle>
            <a:lvl1pPr>
              <a:defRPr sz="8000">
                <a:solidFill>
                  <a:schemeClr val="tx2"/>
                </a:solidFill>
              </a:defRPr>
            </a:lvl1pPr>
          </a:lstStyle>
          <a:p>
            <a:r>
              <a:rPr lang="en-US"/>
              <a:t>Click to edit Master title style</a:t>
            </a:r>
          </a:p>
        </p:txBody>
      </p:sp>
      <p:sp>
        <p:nvSpPr>
          <p:cNvPr id="3" name="Text Placeholder 2">
            <a:extLst>
              <a:ext uri="{FF2B5EF4-FFF2-40B4-BE49-F238E27FC236}">
                <a16:creationId xmlns:a16="http://schemas.microsoft.com/office/drawing/2014/main" id="{7FDC7299-89AC-DB5B-B75E-E02A0040A62D}"/>
              </a:ext>
            </a:extLst>
          </p:cNvPr>
          <p:cNvSpPr>
            <a:spLocks noGrp="1"/>
          </p:cNvSpPr>
          <p:nvPr>
            <p:ph type="body" idx="1"/>
          </p:nvPr>
        </p:nvSpPr>
        <p:spPr>
          <a:xfrm>
            <a:off x="429768" y="429768"/>
            <a:ext cx="7772400" cy="786384"/>
          </a:xfrm>
        </p:spPr>
        <p:txBody>
          <a:bodyPr>
            <a:normAutofit/>
          </a:bodyPr>
          <a:lstStyle>
            <a:lvl1pPr marL="0" indent="0">
              <a:buNone/>
              <a:defRPr sz="20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p:txBody>
          <a:bodyPr/>
          <a:lstStyle>
            <a:lvl1pPr>
              <a:defRPr>
                <a:solidFill>
                  <a:schemeClr val="tx2"/>
                </a:solidFill>
              </a:defRPr>
            </a:lvl1pPr>
          </a:lstStyle>
          <a:p>
            <a:fld id="{3188DBF3-F598-4A31-8E9B-511F7F0D5E47}" type="datetime1">
              <a:rPr lang="en-US" smtClean="0"/>
              <a:t>9/3/25</a:t>
            </a:fld>
            <a:endParaRPr lang="en-US"/>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p:txBody>
          <a:bodyPr/>
          <a:lstStyle>
            <a:lvl1pPr>
              <a:defRPr>
                <a:solidFill>
                  <a:schemeClr val="tx2"/>
                </a:solidFill>
              </a:defRPr>
            </a:lvl1pPr>
          </a:lstStyle>
          <a:p>
            <a:fld id="{84145AC3-CC88-4C8A-A6CE-8D44921B6A23}" type="slidenum">
              <a:rPr lang="en-US" smtClean="0"/>
              <a:pPr/>
              <a:t>‹Nº›</a:t>
            </a:fld>
            <a:endParaRPr lang="en-US"/>
          </a:p>
        </p:txBody>
      </p:sp>
    </p:spTree>
    <p:extLst>
      <p:ext uri="{BB962C8B-B14F-4D97-AF65-F5344CB8AC3E}">
        <p14:creationId xmlns:p14="http://schemas.microsoft.com/office/powerpoint/2010/main" val="215157253"/>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429768" y="1810512"/>
            <a:ext cx="7772400" cy="4562856"/>
          </a:xfrm>
        </p:spPr>
        <p:txBody>
          <a:bodyPr anchor="b">
            <a:normAutofit/>
          </a:bodyPr>
          <a:lstStyle>
            <a:lvl1pPr>
              <a:defRPr sz="8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7FDC7299-89AC-DB5B-B75E-E02A0040A62D}"/>
              </a:ext>
            </a:extLst>
          </p:cNvPr>
          <p:cNvSpPr>
            <a:spLocks noGrp="1"/>
          </p:cNvSpPr>
          <p:nvPr>
            <p:ph type="body" idx="1"/>
          </p:nvPr>
        </p:nvSpPr>
        <p:spPr>
          <a:xfrm>
            <a:off x="429768" y="429768"/>
            <a:ext cx="7772400" cy="786384"/>
          </a:xfrm>
        </p:spPr>
        <p:txBody>
          <a:bodyPr>
            <a:normAutofit/>
          </a:bodyPr>
          <a:lstStyle>
            <a:lvl1pPr marL="0" indent="0">
              <a:buNone/>
              <a:defRPr sz="2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p:txBody>
          <a:bodyPr/>
          <a:lstStyle>
            <a:lvl1pPr>
              <a:defRPr>
                <a:solidFill>
                  <a:schemeClr val="bg1"/>
                </a:solidFill>
              </a:defRPr>
            </a:lvl1pPr>
          </a:lstStyle>
          <a:p>
            <a:fld id="{3188DBF3-F598-4A31-8E9B-511F7F0D5E47}" type="datetime1">
              <a:rPr lang="en-US" smtClean="0"/>
              <a:pPr/>
              <a:t>9/3/25</a:t>
            </a:fld>
            <a:endParaRPr lang="en-US"/>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p:txBody>
          <a:bodyPr/>
          <a:lstStyle>
            <a:lvl1pPr>
              <a:defRPr>
                <a:solidFill>
                  <a:schemeClr val="bg1"/>
                </a:solidFill>
              </a:defRPr>
            </a:lvl1pPr>
          </a:lstStyle>
          <a:p>
            <a:fld id="{84145AC3-CC88-4C8A-A6CE-8D44921B6A23}" type="slidenum">
              <a:rPr lang="en-US" smtClean="0"/>
              <a:pPr/>
              <a:t>‹Nº›</a:t>
            </a:fld>
            <a:endParaRPr lang="en-US"/>
          </a:p>
        </p:txBody>
      </p:sp>
    </p:spTree>
    <p:extLst>
      <p:ext uri="{BB962C8B-B14F-4D97-AF65-F5344CB8AC3E}">
        <p14:creationId xmlns:p14="http://schemas.microsoft.com/office/powerpoint/2010/main" val="601057563"/>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29768" y="283464"/>
            <a:ext cx="10652760" cy="96926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29768" y="1380744"/>
            <a:ext cx="10652760" cy="49011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429768" y="6519672"/>
            <a:ext cx="2843784" cy="338328"/>
          </a:xfrm>
          <a:prstGeom prst="rect">
            <a:avLst/>
          </a:prstGeom>
        </p:spPr>
        <p:txBody>
          <a:bodyPr vert="horz" lIns="91440" tIns="45720" rIns="91440" bIns="45720" rtlCol="0" anchor="ctr"/>
          <a:lstStyle>
            <a:lvl1pPr algn="l">
              <a:defRPr sz="800">
                <a:solidFill>
                  <a:schemeClr val="tx1"/>
                </a:solidFill>
              </a:defRPr>
            </a:lvl1pPr>
          </a:lstStyle>
          <a:p>
            <a:fld id="{8A7B9ABC-2BDA-432C-8D53-84813DB6E36F}" type="datetime1">
              <a:rPr lang="en-US" smtClean="0"/>
              <a:t>9/3/25</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60536" y="6519672"/>
            <a:ext cx="2642616" cy="338328"/>
          </a:xfrm>
          <a:prstGeom prst="rect">
            <a:avLst/>
          </a:prstGeom>
        </p:spPr>
        <p:txBody>
          <a:bodyPr vert="horz" lIns="91440" tIns="45720" rIns="91440" bIns="45720" rtlCol="0" anchor="ctr"/>
          <a:lstStyle>
            <a:lvl1pPr algn="r">
              <a:defRPr sz="800">
                <a:solidFill>
                  <a:schemeClr val="tx1"/>
                </a:solidFill>
              </a:defRPr>
            </a:lvl1pPr>
          </a:lstStyle>
          <a:p>
            <a:r>
              <a:rPr lang="en-US"/>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475720" y="6519672"/>
            <a:ext cx="457200" cy="338328"/>
          </a:xfrm>
          <a:prstGeom prst="rect">
            <a:avLst/>
          </a:prstGeom>
        </p:spPr>
        <p:txBody>
          <a:bodyPr vert="horz" lIns="91440" tIns="45720" rIns="91440" bIns="45720" rtlCol="0" anchor="ctr"/>
          <a:lstStyle>
            <a:lvl1pPr algn="r">
              <a:defRPr sz="800">
                <a:solidFill>
                  <a:schemeClr val="tx1"/>
                </a:solidFill>
              </a:defRPr>
            </a:lvl1pPr>
          </a:lstStyle>
          <a:p>
            <a:fld id="{CC057153-B650-4DEB-B370-79DDCFDCE934}" type="slidenum">
              <a:rPr lang="en-US" smtClean="0"/>
              <a:pPr/>
              <a:t>‹Nº›</a:t>
            </a:fld>
            <a:endParaRPr lang="en-US"/>
          </a:p>
        </p:txBody>
      </p:sp>
    </p:spTree>
    <p:extLst>
      <p:ext uri="{BB962C8B-B14F-4D97-AF65-F5344CB8AC3E}">
        <p14:creationId xmlns:p14="http://schemas.microsoft.com/office/powerpoint/2010/main" val="19742145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Lst>
  <p:hf sldNum="0" hdr="0" ftr="0" dt="0"/>
  <p:txStyles>
    <p:titleStyle>
      <a:lvl1pPr algn="l" defTabSz="914400" rtl="0" eaLnBrk="1" latinLnBrk="0" hangingPunct="1">
        <a:lnSpc>
          <a:spcPct val="90000"/>
        </a:lnSpc>
        <a:spcBef>
          <a:spcPct val="0"/>
        </a:spcBef>
        <a:buNone/>
        <a:defRPr sz="3200" b="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F17A1-70E7-E5D7-508E-D0B2C8FAC89A}"/>
              </a:ext>
            </a:extLst>
          </p:cNvPr>
          <p:cNvSpPr>
            <a:spLocks noGrp="1"/>
          </p:cNvSpPr>
          <p:nvPr>
            <p:ph type="title"/>
          </p:nvPr>
        </p:nvSpPr>
        <p:spPr>
          <a:xfrm>
            <a:off x="8311896" y="1078992"/>
            <a:ext cx="3273552" cy="1947672"/>
          </a:xfrm>
        </p:spPr>
        <p:txBody>
          <a:bodyPr anchor="b">
            <a:normAutofit/>
          </a:bodyPr>
          <a:lstStyle/>
          <a:p>
            <a:r>
              <a:rPr lang="en-US" dirty="0" err="1"/>
              <a:t>Contexto</a:t>
            </a:r>
            <a:r>
              <a:rPr lang="en-US" dirty="0"/>
              <a:t> y </a:t>
            </a:r>
            <a:r>
              <a:rPr lang="en-US" dirty="0" err="1"/>
              <a:t>Entorno</a:t>
            </a:r>
            <a:r>
              <a:rPr lang="en-US" dirty="0"/>
              <a:t> de </a:t>
            </a:r>
            <a:r>
              <a:rPr lang="en-US" dirty="0" err="1"/>
              <a:t>Comunicación</a:t>
            </a:r>
            <a:endParaRPr lang="en-US" dirty="0"/>
          </a:p>
        </p:txBody>
      </p:sp>
      <p:pic>
        <p:nvPicPr>
          <p:cNvPr id="7" name="Picture 4">
            <a:extLst>
              <a:ext uri="{FF2B5EF4-FFF2-40B4-BE49-F238E27FC236}">
                <a16:creationId xmlns:a16="http://schemas.microsoft.com/office/drawing/2014/main" id="{C67EE678-42C4-02D2-66EF-F2F2D5C5E1D6}"/>
              </a:ext>
            </a:extLst>
          </p:cNvPr>
          <p:cNvPicPr>
            <a:picLocks noChangeAspect="1"/>
          </p:cNvPicPr>
          <p:nvPr/>
        </p:nvPicPr>
        <p:blipFill>
          <a:blip r:embed="rId3"/>
          <a:srcRect l="6341" r="26298"/>
          <a:stretch>
            <a:fillRect/>
          </a:stretch>
        </p:blipFill>
        <p:spPr>
          <a:xfrm>
            <a:off x="342900" y="342901"/>
            <a:ext cx="7391400" cy="6172200"/>
          </a:xfrm>
          <a:custGeom>
            <a:avLst/>
            <a:gdLst>
              <a:gd name="connsiteX0" fmla="*/ 267246 w 7391400"/>
              <a:gd name="connsiteY0" fmla="*/ 0 h 6172200"/>
              <a:gd name="connsiteX1" fmla="*/ 7124155 w 7391400"/>
              <a:gd name="connsiteY1" fmla="*/ 0 h 6172200"/>
              <a:gd name="connsiteX2" fmla="*/ 7391400 w 7391400"/>
              <a:gd name="connsiteY2" fmla="*/ 266886 h 6172200"/>
              <a:gd name="connsiteX3" fmla="*/ 7391400 w 7391400"/>
              <a:gd name="connsiteY3" fmla="*/ 5905314 h 6172200"/>
              <a:gd name="connsiteX4" fmla="*/ 7124155 w 7391400"/>
              <a:gd name="connsiteY4" fmla="*/ 6172200 h 6172200"/>
              <a:gd name="connsiteX5" fmla="*/ 267246 w 7391400"/>
              <a:gd name="connsiteY5" fmla="*/ 6172200 h 6172200"/>
              <a:gd name="connsiteX6" fmla="*/ 0 w 7391400"/>
              <a:gd name="connsiteY6" fmla="*/ 5905314 h 6172200"/>
              <a:gd name="connsiteX7" fmla="*/ 0 w 7391400"/>
              <a:gd name="connsiteY7" fmla="*/ 266886 h 6172200"/>
              <a:gd name="connsiteX8" fmla="*/ 267246 w 7391400"/>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6172200">
                <a:moveTo>
                  <a:pt x="267246" y="0"/>
                </a:moveTo>
                <a:lnTo>
                  <a:pt x="7124155" y="0"/>
                </a:lnTo>
                <a:cubicBezTo>
                  <a:pt x="7271750" y="0"/>
                  <a:pt x="7391400" y="119489"/>
                  <a:pt x="7391400" y="266886"/>
                </a:cubicBezTo>
                <a:lnTo>
                  <a:pt x="7391400" y="5905314"/>
                </a:lnTo>
                <a:cubicBezTo>
                  <a:pt x="7391400" y="6052711"/>
                  <a:pt x="7271750" y="6172200"/>
                  <a:pt x="7124155" y="6172200"/>
                </a:cubicBezTo>
                <a:lnTo>
                  <a:pt x="267246" y="6172200"/>
                </a:lnTo>
                <a:cubicBezTo>
                  <a:pt x="119650" y="6172200"/>
                  <a:pt x="0" y="6052711"/>
                  <a:pt x="0" y="5905314"/>
                </a:cubicBezTo>
                <a:lnTo>
                  <a:pt x="0" y="266886"/>
                </a:lnTo>
                <a:cubicBezTo>
                  <a:pt x="0" y="119489"/>
                  <a:pt x="119650" y="0"/>
                  <a:pt x="267246" y="0"/>
                </a:cubicBezTo>
                <a:close/>
              </a:path>
            </a:pathLst>
          </a:custGeom>
          <a:noFill/>
        </p:spPr>
      </p:pic>
      <p:sp>
        <p:nvSpPr>
          <p:cNvPr id="3" name="Subtitle 2">
            <a:extLst>
              <a:ext uri="{FF2B5EF4-FFF2-40B4-BE49-F238E27FC236}">
                <a16:creationId xmlns:a16="http://schemas.microsoft.com/office/drawing/2014/main" id="{DDD9BE7C-22DD-6D6B-7F67-928ABB19AEE6}"/>
              </a:ext>
            </a:extLst>
          </p:cNvPr>
          <p:cNvSpPr>
            <a:spLocks noGrp="1"/>
          </p:cNvSpPr>
          <p:nvPr>
            <p:ph sz="quarter" idx="14"/>
          </p:nvPr>
        </p:nvSpPr>
        <p:spPr>
          <a:xfrm>
            <a:off x="8311896" y="3099816"/>
            <a:ext cx="3273552" cy="2953512"/>
          </a:xfrm>
        </p:spPr>
        <p:txBody>
          <a:bodyPr>
            <a:normAutofit/>
          </a:bodyPr>
          <a:lstStyle/>
          <a:p>
            <a:r>
              <a:rPr lang="en-US" dirty="0"/>
              <a:t>Factores que </a:t>
            </a:r>
            <a:r>
              <a:rPr lang="en-US" dirty="0" err="1"/>
              <a:t>influyen</a:t>
            </a:r>
            <a:r>
              <a:rPr lang="en-US" dirty="0"/>
              <a:t> en el proceso </a:t>
            </a:r>
            <a:r>
              <a:rPr lang="en-US" dirty="0" err="1"/>
              <a:t>comunicativo</a:t>
            </a:r>
            <a:endParaRPr lang="en-US" dirty="0"/>
          </a:p>
        </p:txBody>
      </p:sp>
    </p:spTree>
    <p:extLst>
      <p:ext uri="{BB962C8B-B14F-4D97-AF65-F5344CB8AC3E}">
        <p14:creationId xmlns:p14="http://schemas.microsoft.com/office/powerpoint/2010/main" val="4072196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par>
                                <p:cTn id="11" presetID="42" presetClass="entr" presetSubtype="0" fill="hold" grpId="1" nodeType="withEffect">
                                  <p:stCondLst>
                                    <p:cond delay="250"/>
                                  </p:stCondLst>
                                  <p:iterate type="lt">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250"/>
                                        <p:tgtEl>
                                          <p:spTgt spid="3"/>
                                        </p:tgtEl>
                                      </p:cBhvr>
                                    </p:animEffect>
                                    <p:anim calcmode="lin" valueType="num">
                                      <p:cBhvr>
                                        <p:cTn id="14" dur="250" fill="hold"/>
                                        <p:tgtEl>
                                          <p:spTgt spid="3"/>
                                        </p:tgtEl>
                                        <p:attrNameLst>
                                          <p:attrName>ppt_x</p:attrName>
                                        </p:attrNameLst>
                                      </p:cBhvr>
                                      <p:tavLst>
                                        <p:tav tm="0">
                                          <p:val>
                                            <p:strVal val="#ppt_x"/>
                                          </p:val>
                                        </p:tav>
                                        <p:tav tm="100000">
                                          <p:val>
                                            <p:strVal val="#ppt_x"/>
                                          </p:val>
                                        </p:tav>
                                      </p:tavLst>
                                    </p:anim>
                                    <p:anim calcmode="lin" valueType="num">
                                      <p:cBhvr>
                                        <p:cTn id="15"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37C1F-7DA9-0336-C371-D5279724B6BF}"/>
              </a:ext>
            </a:extLst>
          </p:cNvPr>
          <p:cNvSpPr>
            <a:spLocks noGrp="1"/>
          </p:cNvSpPr>
          <p:nvPr>
            <p:ph type="title"/>
          </p:nvPr>
        </p:nvSpPr>
        <p:spPr>
          <a:xfrm>
            <a:off x="8311896" y="342901"/>
            <a:ext cx="3273552" cy="1120869"/>
          </a:xfrm>
        </p:spPr>
        <p:txBody>
          <a:bodyPr vert="horz" lIns="91440" tIns="45720" rIns="91440" bIns="45720" rtlCol="0" anchor="b">
            <a:normAutofit/>
          </a:bodyPr>
          <a:lstStyle/>
          <a:p>
            <a:r>
              <a:rPr lang="en-US" dirty="0"/>
              <a:t>Comparación conceptual</a:t>
            </a:r>
            <a:endParaRPr lang="en-US" b="0" kern="1200" dirty="0">
              <a:latin typeface="+mj-lt"/>
              <a:ea typeface="+mj-ea"/>
              <a:cs typeface="+mj-cs"/>
            </a:endParaRPr>
          </a:p>
        </p:txBody>
      </p:sp>
      <p:pic>
        <p:nvPicPr>
          <p:cNvPr id="4" name="Content Placeholder 3" descr="Interior School in Africa">
            <a:extLst>
              <a:ext uri="{FF2B5EF4-FFF2-40B4-BE49-F238E27FC236}">
                <a16:creationId xmlns:a16="http://schemas.microsoft.com/office/drawing/2014/main" id="{12AC2BC5-A638-4ADC-B7C7-D364725C26C5}"/>
              </a:ext>
            </a:extLst>
          </p:cNvPr>
          <p:cNvPicPr>
            <a:picLocks noGrp="1" noChangeAspect="1"/>
          </p:cNvPicPr>
          <p:nvPr>
            <p:ph type="pic" sz="quarter" idx="13"/>
          </p:nvPr>
        </p:nvPicPr>
        <p:blipFill>
          <a:blip r:embed="rId3"/>
          <a:srcRect l="8585" r="11780" b="1"/>
          <a:stretch>
            <a:fillRect/>
          </a:stretch>
        </p:blipFill>
        <p:spPr>
          <a:xfrm>
            <a:off x="342900" y="342901"/>
            <a:ext cx="7391400" cy="6172200"/>
          </a:xfrm>
          <a:prstGeom prst="rect">
            <a:avLst/>
          </a:prstGeom>
          <a:noFill/>
        </p:spPr>
      </p:pic>
      <p:sp>
        <p:nvSpPr>
          <p:cNvPr id="5" name="TextBox 4">
            <a:extLst>
              <a:ext uri="{FF2B5EF4-FFF2-40B4-BE49-F238E27FC236}">
                <a16:creationId xmlns:a16="http://schemas.microsoft.com/office/drawing/2014/main" id="{77CFFEF9-55CB-4840-911C-B2DC0180FFA4}"/>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8166122" y="1463770"/>
            <a:ext cx="3682978" cy="2953512"/>
          </a:xfrm>
          <a:prstGeom prst="rect">
            <a:avLst/>
          </a:prstGeom>
        </p:spPr>
        <p:txBody>
          <a:bodyPr>
            <a:noAutofit/>
          </a:bodyPr>
          <a:lstStyle/>
          <a:p>
            <a:pPr>
              <a:lnSpc>
                <a:spcPct val="90000"/>
              </a:lnSpc>
              <a:spcBef>
                <a:spcPts val="2500"/>
              </a:spcBef>
              <a:spcAft>
                <a:spcPts val="600"/>
              </a:spcAft>
            </a:pPr>
            <a:r>
              <a:rPr lang="en-US" sz="1600" b="1" dirty="0"/>
              <a:t>Papel del </a:t>
            </a:r>
            <a:r>
              <a:rPr lang="en-US" sz="1600" b="1" dirty="0" err="1"/>
              <a:t>contexto</a:t>
            </a:r>
            <a:r>
              <a:rPr lang="en-US" sz="1600" b="1" dirty="0"/>
              <a:t>: </a:t>
            </a:r>
            <a:r>
              <a:rPr lang="en-US" sz="1600" dirty="0"/>
              <a:t>El </a:t>
            </a:r>
            <a:r>
              <a:rPr lang="en-US" sz="1600" dirty="0" err="1"/>
              <a:t>contexto</a:t>
            </a:r>
            <a:r>
              <a:rPr lang="en-US" sz="1600" dirty="0"/>
              <a:t> da forma al </a:t>
            </a:r>
            <a:r>
              <a:rPr lang="en-US" sz="1600" dirty="0" err="1"/>
              <a:t>significado</a:t>
            </a:r>
            <a:r>
              <a:rPr lang="en-US" sz="1600" dirty="0"/>
              <a:t> de los </a:t>
            </a:r>
            <a:r>
              <a:rPr lang="en-US" sz="1600" dirty="0" err="1"/>
              <a:t>mensajes</a:t>
            </a:r>
            <a:r>
              <a:rPr lang="en-US" sz="1600" dirty="0"/>
              <a:t> a </a:t>
            </a:r>
            <a:r>
              <a:rPr lang="en-US" sz="1600" dirty="0" err="1"/>
              <a:t>través</a:t>
            </a:r>
            <a:r>
              <a:rPr lang="en-US" sz="1600" dirty="0"/>
              <a:t> de roles, </a:t>
            </a:r>
            <a:r>
              <a:rPr lang="en-US" sz="1600" dirty="0" err="1"/>
              <a:t>intenciones</a:t>
            </a:r>
            <a:r>
              <a:rPr lang="en-US" sz="1600" dirty="0"/>
              <a:t> y </a:t>
            </a:r>
            <a:r>
              <a:rPr lang="en-US" sz="1600" dirty="0" err="1"/>
              <a:t>normas</a:t>
            </a:r>
            <a:r>
              <a:rPr lang="en-US" sz="1600" dirty="0"/>
              <a:t> </a:t>
            </a:r>
            <a:r>
              <a:rPr lang="en-US" sz="1600" dirty="0" err="1"/>
              <a:t>sociales</a:t>
            </a:r>
            <a:r>
              <a:rPr lang="en-US" sz="1600" dirty="0"/>
              <a:t> que </a:t>
            </a:r>
            <a:r>
              <a:rPr lang="en-US" sz="1600" dirty="0" err="1"/>
              <a:t>guían</a:t>
            </a:r>
            <a:r>
              <a:rPr lang="en-US" sz="1600" dirty="0"/>
              <a:t> la </a:t>
            </a:r>
            <a:r>
              <a:rPr lang="en-US" sz="1600" dirty="0" err="1"/>
              <a:t>interacción</a:t>
            </a:r>
            <a:r>
              <a:rPr lang="en-US" sz="1600" dirty="0"/>
              <a:t>.</a:t>
            </a:r>
            <a:r>
              <a:rPr lang="en-US" sz="1600" b="1" dirty="0"/>
              <a:t>
</a:t>
            </a:r>
            <a:r>
              <a:rPr lang="en-US" sz="1600" b="1" dirty="0" err="1"/>
              <a:t>Influencia</a:t>
            </a:r>
            <a:r>
              <a:rPr lang="en-US" sz="1600" b="1" dirty="0"/>
              <a:t> del medio </a:t>
            </a:r>
            <a:r>
              <a:rPr lang="en-US" sz="1600" b="1" dirty="0" err="1"/>
              <a:t>ambiente</a:t>
            </a:r>
            <a:r>
              <a:rPr lang="en-US" sz="1600" b="1" dirty="0"/>
              <a:t>: </a:t>
            </a:r>
            <a:r>
              <a:rPr lang="en-US" sz="1600" dirty="0"/>
              <a:t>El </a:t>
            </a:r>
            <a:r>
              <a:rPr lang="en-US" sz="1600" dirty="0" err="1"/>
              <a:t>entorno</a:t>
            </a:r>
            <a:r>
              <a:rPr lang="en-US" sz="1600" dirty="0"/>
              <a:t> </a:t>
            </a:r>
            <a:r>
              <a:rPr lang="en-US" sz="1600" dirty="0" err="1"/>
              <a:t>afecta</a:t>
            </a:r>
            <a:r>
              <a:rPr lang="en-US" sz="1600" dirty="0"/>
              <a:t> la </a:t>
            </a:r>
            <a:r>
              <a:rPr lang="en-US" sz="1600" dirty="0" err="1"/>
              <a:t>transmisión</a:t>
            </a:r>
            <a:r>
              <a:rPr lang="en-US" sz="1600" dirty="0"/>
              <a:t> de </a:t>
            </a:r>
            <a:r>
              <a:rPr lang="en-US" sz="1600" dirty="0" err="1"/>
              <a:t>mensajes</a:t>
            </a:r>
            <a:r>
              <a:rPr lang="en-US" sz="1600" dirty="0"/>
              <a:t>, </a:t>
            </a:r>
            <a:r>
              <a:rPr lang="en-US" sz="1600" dirty="0" err="1"/>
              <a:t>incluido</a:t>
            </a:r>
            <a:r>
              <a:rPr lang="en-US" sz="1600" dirty="0"/>
              <a:t> el </a:t>
            </a:r>
            <a:r>
              <a:rPr lang="en-US" sz="1600" dirty="0" err="1"/>
              <a:t>espacio</a:t>
            </a:r>
            <a:r>
              <a:rPr lang="en-US" sz="1600" dirty="0"/>
              <a:t> </a:t>
            </a:r>
            <a:r>
              <a:rPr lang="en-US" sz="1600" dirty="0" err="1"/>
              <a:t>físico</a:t>
            </a:r>
            <a:r>
              <a:rPr lang="en-US" sz="1600" dirty="0"/>
              <a:t>, la </a:t>
            </a:r>
            <a:r>
              <a:rPr lang="en-US" sz="1600" dirty="0" err="1"/>
              <a:t>tecnología</a:t>
            </a:r>
            <a:r>
              <a:rPr lang="en-US" sz="1600" dirty="0"/>
              <a:t> y la </a:t>
            </a:r>
            <a:r>
              <a:rPr lang="en-US" sz="1600" dirty="0" err="1"/>
              <a:t>atmósfera</a:t>
            </a:r>
            <a:r>
              <a:rPr lang="en-US" sz="1600" dirty="0"/>
              <a:t> </a:t>
            </a:r>
            <a:r>
              <a:rPr lang="en-US" sz="1600" dirty="0" err="1"/>
              <a:t>emocional</a:t>
            </a:r>
            <a:r>
              <a:rPr lang="en-US" sz="1600" dirty="0"/>
              <a:t>.</a:t>
            </a:r>
            <a:r>
              <a:rPr lang="en-US" sz="1600" b="1" dirty="0"/>
              <a:t>
</a:t>
            </a:r>
            <a:r>
              <a:rPr lang="en-US" sz="1600" b="1" dirty="0" err="1"/>
              <a:t>Ejemplo</a:t>
            </a:r>
            <a:r>
              <a:rPr lang="en-US" sz="1600" b="1" dirty="0"/>
              <a:t> de </a:t>
            </a:r>
            <a:r>
              <a:rPr lang="en-US" sz="1600" b="1" dirty="0" err="1"/>
              <a:t>contexto</a:t>
            </a:r>
            <a:r>
              <a:rPr lang="en-US" sz="1600" b="1" dirty="0"/>
              <a:t> vs </a:t>
            </a:r>
            <a:r>
              <a:rPr lang="en-US" sz="1600" b="1" dirty="0" err="1"/>
              <a:t>entorno</a:t>
            </a:r>
            <a:r>
              <a:rPr lang="en-US" sz="1600" b="1" dirty="0"/>
              <a:t>
</a:t>
            </a:r>
            <a:r>
              <a:rPr lang="en-US" sz="1600" dirty="0"/>
              <a:t>La </a:t>
            </a:r>
            <a:r>
              <a:rPr lang="en-US" sz="1600" dirty="0" err="1"/>
              <a:t>misma</a:t>
            </a:r>
            <a:r>
              <a:rPr lang="en-US" sz="1600" dirty="0"/>
              <a:t> </a:t>
            </a:r>
            <a:r>
              <a:rPr lang="en-US" sz="1600" dirty="0" err="1"/>
              <a:t>conversación</a:t>
            </a:r>
            <a:r>
              <a:rPr lang="en-US" sz="1600" dirty="0"/>
              <a:t> </a:t>
            </a:r>
            <a:r>
              <a:rPr lang="en-US" sz="1600" dirty="0" err="1"/>
              <a:t>varía</a:t>
            </a:r>
            <a:r>
              <a:rPr lang="en-US" sz="1600" dirty="0"/>
              <a:t> en </a:t>
            </a:r>
            <a:r>
              <a:rPr lang="en-US" sz="1600" dirty="0" err="1"/>
              <a:t>significado</a:t>
            </a:r>
            <a:r>
              <a:rPr lang="en-US" sz="1600" dirty="0"/>
              <a:t> entre las aulas </a:t>
            </a:r>
            <a:r>
              <a:rPr lang="en-US" sz="1600" dirty="0" err="1"/>
              <a:t>formales</a:t>
            </a:r>
            <a:r>
              <a:rPr lang="en-US" sz="1600" dirty="0"/>
              <a:t> y los cafés </a:t>
            </a:r>
            <a:r>
              <a:rPr lang="en-US" sz="1600" dirty="0" err="1"/>
              <a:t>informales</a:t>
            </a:r>
            <a:r>
              <a:rPr lang="en-US" sz="1600" dirty="0"/>
              <a:t>.</a:t>
            </a:r>
          </a:p>
        </p:txBody>
      </p:sp>
    </p:spTree>
    <p:extLst>
      <p:ext uri="{BB962C8B-B14F-4D97-AF65-F5344CB8AC3E}">
        <p14:creationId xmlns:p14="http://schemas.microsoft.com/office/powerpoint/2010/main" val="39771884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C8D19-EEDE-DBC7-0CE0-3481F3784A41}"/>
              </a:ext>
            </a:extLst>
          </p:cNvPr>
          <p:cNvSpPr>
            <a:spLocks noGrp="1"/>
          </p:cNvSpPr>
          <p:nvPr>
            <p:ph type="title"/>
          </p:nvPr>
        </p:nvSpPr>
        <p:spPr>
          <a:xfrm>
            <a:off x="429768" y="1810512"/>
            <a:ext cx="7772400" cy="4562856"/>
          </a:xfrm>
        </p:spPr>
        <p:txBody>
          <a:bodyPr anchor="b">
            <a:normAutofit/>
          </a:bodyPr>
          <a:lstStyle/>
          <a:p>
            <a:r>
              <a:rPr lang="en-US" dirty="0" err="1"/>
              <a:t>Elementos</a:t>
            </a:r>
            <a:r>
              <a:rPr lang="en-US" dirty="0"/>
              <a:t> del </a:t>
            </a:r>
            <a:r>
              <a:rPr lang="en-US" dirty="0" err="1"/>
              <a:t>entorno</a:t>
            </a:r>
            <a:r>
              <a:rPr lang="en-US" dirty="0"/>
              <a:t> de </a:t>
            </a:r>
            <a:r>
              <a:rPr lang="en-US" dirty="0" err="1"/>
              <a:t>comunicación</a:t>
            </a:r>
            <a:endParaRPr lang="en-US" dirty="0"/>
          </a:p>
        </p:txBody>
      </p:sp>
    </p:spTree>
    <p:extLst>
      <p:ext uri="{BB962C8B-B14F-4D97-AF65-F5344CB8AC3E}">
        <p14:creationId xmlns:p14="http://schemas.microsoft.com/office/powerpoint/2010/main" val="31907510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570A0-90B7-B174-3654-7685DE205A07}"/>
              </a:ext>
            </a:extLst>
          </p:cNvPr>
          <p:cNvSpPr>
            <a:spLocks noGrp="1"/>
          </p:cNvSpPr>
          <p:nvPr>
            <p:ph type="title"/>
          </p:nvPr>
        </p:nvSpPr>
        <p:spPr>
          <a:xfrm>
            <a:off x="137159" y="151598"/>
            <a:ext cx="11924209" cy="528186"/>
          </a:xfrm>
        </p:spPr>
        <p:txBody>
          <a:bodyPr vert="horz" lIns="91440" tIns="45720" rIns="91440" bIns="45720" rtlCol="0" anchor="ctr">
            <a:normAutofit/>
          </a:bodyPr>
          <a:lstStyle/>
          <a:p>
            <a:r>
              <a:rPr lang="en-US" b="0" kern="1200"/>
              <a:t>Elementos físicos</a:t>
            </a:r>
          </a:p>
        </p:txBody>
      </p:sp>
      <p:sp>
        <p:nvSpPr>
          <p:cNvPr id="5" name="TextBox 4">
            <a:extLst>
              <a:ext uri="{FF2B5EF4-FFF2-40B4-BE49-F238E27FC236}">
                <a16:creationId xmlns:a16="http://schemas.microsoft.com/office/drawing/2014/main" id="{286E95F2-12E4-438F-8FC0-C0352D922B22}"/>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94513" y="776036"/>
            <a:ext cx="5866854" cy="5676965"/>
          </a:xfrm>
          <a:prstGeom prst="rect">
            <a:avLst/>
          </a:prstGeom>
        </p:spPr>
        <p:txBody>
          <a:bodyPr>
            <a:normAutofit/>
          </a:bodyPr>
          <a:lstStyle/>
          <a:p>
            <a:pPr marL="0" indent="0">
              <a:spcBef>
                <a:spcPts val="2500"/>
              </a:spcBef>
              <a:spcAft>
                <a:spcPts val="600"/>
              </a:spcAft>
              <a:buFont typeface="Arial" panose="020B0604020202020204" pitchFamily="34" charset="0"/>
              <a:buNone/>
            </a:pPr>
            <a:r>
              <a:rPr lang="es-CO" sz="2000" b="1" dirty="0"/>
              <a:t>Espacios de comunicación físicos:  Los espacios físicos como aulas, bibliotecas y cafeterías dan forma a la dinámica de comunicación y los niveles de comodidad.
Factores ambientales: Elementos como la iluminación, la temperatura y el ruido influyen en la atención y la expresión verbal durante la comunicación.
Impacto en la interacción: Los entornos cómodos y bien iluminados promueven la participación activa, mientras que el ruido y la incomodidad dificultan la interacción.</a:t>
            </a:r>
          </a:p>
        </p:txBody>
      </p:sp>
      <p:pic>
        <p:nvPicPr>
          <p:cNvPr id="4" name="Content Placeholder 3" descr="Social distancing signages for restaurant seating area.">
            <a:extLst>
              <a:ext uri="{FF2B5EF4-FFF2-40B4-BE49-F238E27FC236}">
                <a16:creationId xmlns:a16="http://schemas.microsoft.com/office/drawing/2014/main" id="{DE351E93-F42E-4F34-BC77-94D3C421966E}"/>
              </a:ext>
            </a:extLst>
          </p:cNvPr>
          <p:cNvPicPr>
            <a:picLocks noGrp="1" noChangeAspect="1"/>
          </p:cNvPicPr>
          <p:nvPr>
            <p:ph type="pic" sz="quarter" idx="4294967295"/>
          </p:nvPr>
        </p:nvPicPr>
        <p:blipFill>
          <a:blip r:embed="rId3"/>
          <a:srcRect l="15509" r="15508"/>
          <a:stretch>
            <a:fillRect/>
          </a:stretch>
        </p:blipFill>
        <p:spPr>
          <a:xfrm>
            <a:off x="137159" y="776036"/>
            <a:ext cx="5866854" cy="5676965"/>
          </a:xfrm>
          <a:prstGeom prst="rect">
            <a:avLst/>
          </a:prstGeom>
          <a:noFill/>
        </p:spPr>
      </p:pic>
    </p:spTree>
    <p:extLst>
      <p:ext uri="{BB962C8B-B14F-4D97-AF65-F5344CB8AC3E}">
        <p14:creationId xmlns:p14="http://schemas.microsoft.com/office/powerpoint/2010/main" val="16331674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DAB3E-6A03-655F-BCF4-582BABFB9214}"/>
              </a:ext>
            </a:extLst>
          </p:cNvPr>
          <p:cNvSpPr>
            <a:spLocks noGrp="1"/>
          </p:cNvSpPr>
          <p:nvPr>
            <p:ph type="title"/>
          </p:nvPr>
        </p:nvSpPr>
        <p:spPr/>
        <p:txBody>
          <a:bodyPr>
            <a:normAutofit/>
          </a:bodyPr>
          <a:lstStyle/>
          <a:p>
            <a:r>
              <a:rPr lang="en-US" sz="7000" dirty="0" err="1"/>
              <a:t>Elementos</a:t>
            </a:r>
            <a:r>
              <a:rPr lang="en-US" sz="7000" dirty="0"/>
              <a:t> </a:t>
            </a:r>
            <a:r>
              <a:rPr lang="en-US" sz="7000" dirty="0" err="1"/>
              <a:t>tecnológicos</a:t>
            </a:r>
            <a:endParaRPr lang="en-US" sz="7000" dirty="0"/>
          </a:p>
        </p:txBody>
      </p:sp>
      <p:graphicFrame>
        <p:nvGraphicFramePr>
          <p:cNvPr id="4" name="Content Placeholder 3">
            <a:extLst>
              <a:ext uri="{FF2B5EF4-FFF2-40B4-BE49-F238E27FC236}">
                <a16:creationId xmlns:a16="http://schemas.microsoft.com/office/drawing/2014/main" id="{140875A6-0FB3-4AE2-B5F9-4A3AAFDA5ABE}"/>
              </a:ext>
            </a:extLst>
          </p:cNvPr>
          <p:cNvGraphicFramePr>
            <a:graphicFrameLocks noGrp="1"/>
          </p:cNvGraphicFramePr>
          <p:nvPr>
            <p:ph idx="1"/>
            <p:extLst>
              <p:ext uri="{D42A27DB-BD31-4B8C-83A1-F6EECF244321}">
                <p14:modId xmlns:p14="http://schemas.microsoft.com/office/powerpoint/2010/main" val="1421065241"/>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137159" y="329450"/>
          <a:ext cx="11924209" cy="6199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78843771"/>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24506-1D7B-F075-BBDE-2C71635727EB}"/>
              </a:ext>
            </a:extLst>
          </p:cNvPr>
          <p:cNvSpPr>
            <a:spLocks noGrp="1"/>
          </p:cNvSpPr>
          <p:nvPr>
            <p:ph type="title"/>
          </p:nvPr>
        </p:nvSpPr>
        <p:spPr>
          <a:xfrm>
            <a:off x="8311896" y="1078992"/>
            <a:ext cx="3273552" cy="498017"/>
          </a:xfrm>
        </p:spPr>
        <p:txBody>
          <a:bodyPr vert="horz" lIns="91440" tIns="45720" rIns="91440" bIns="45720" rtlCol="0" anchor="b">
            <a:normAutofit fontScale="90000"/>
          </a:bodyPr>
          <a:lstStyle/>
          <a:p>
            <a:r>
              <a:rPr lang="en-US"/>
              <a:t>Elementos sociales</a:t>
            </a:r>
            <a:endParaRPr lang="en-US" b="0" kern="1200" dirty="0">
              <a:latin typeface="+mj-lt"/>
              <a:ea typeface="+mj-ea"/>
              <a:cs typeface="+mj-cs"/>
            </a:endParaRPr>
          </a:p>
        </p:txBody>
      </p:sp>
      <p:pic>
        <p:nvPicPr>
          <p:cNvPr id="4" name="Content Placeholder 3" descr="Group of people talking">
            <a:extLst>
              <a:ext uri="{FF2B5EF4-FFF2-40B4-BE49-F238E27FC236}">
                <a16:creationId xmlns:a16="http://schemas.microsoft.com/office/drawing/2014/main" id="{B474168B-603B-46E0-8C7F-94095480A089}"/>
              </a:ext>
            </a:extLst>
          </p:cNvPr>
          <p:cNvPicPr>
            <a:picLocks noGrp="1" noChangeAspect="1"/>
          </p:cNvPicPr>
          <p:nvPr>
            <p:ph type="pic" sz="quarter" idx="13"/>
          </p:nvPr>
        </p:nvPicPr>
        <p:blipFill>
          <a:blip r:embed="rId3"/>
          <a:srcRect l="20065" r="1" b="1"/>
          <a:stretch>
            <a:fillRect/>
          </a:stretch>
        </p:blipFill>
        <p:spPr>
          <a:xfrm>
            <a:off x="342900" y="342901"/>
            <a:ext cx="7391400" cy="6172200"/>
          </a:xfrm>
          <a:prstGeom prst="rect">
            <a:avLst/>
          </a:prstGeom>
          <a:noFill/>
        </p:spPr>
      </p:pic>
      <p:sp>
        <p:nvSpPr>
          <p:cNvPr id="5" name="TextBox 4">
            <a:extLst>
              <a:ext uri="{FF2B5EF4-FFF2-40B4-BE49-F238E27FC236}">
                <a16:creationId xmlns:a16="http://schemas.microsoft.com/office/drawing/2014/main" id="{7286A9D1-1285-428D-8A14-B6EDB68C36CF}"/>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898296" y="1828800"/>
            <a:ext cx="3687152" cy="4224528"/>
          </a:xfrm>
          <a:prstGeom prst="rect">
            <a:avLst/>
          </a:prstGeom>
        </p:spPr>
        <p:txBody>
          <a:bodyPr>
            <a:noAutofit/>
          </a:bodyPr>
          <a:lstStyle/>
          <a:p>
            <a:pPr>
              <a:lnSpc>
                <a:spcPct val="90000"/>
              </a:lnSpc>
              <a:spcBef>
                <a:spcPts val="2500"/>
              </a:spcBef>
              <a:spcAft>
                <a:spcPts val="600"/>
              </a:spcAft>
            </a:pPr>
            <a:r>
              <a:rPr lang="en-US" sz="1400" b="1" dirty="0" err="1"/>
              <a:t>Dinámicas</a:t>
            </a:r>
            <a:r>
              <a:rPr lang="en-US" sz="1400" b="1" dirty="0"/>
              <a:t> </a:t>
            </a:r>
            <a:r>
              <a:rPr lang="en-US" sz="1400" b="1" dirty="0" err="1"/>
              <a:t>sociales</a:t>
            </a:r>
            <a:r>
              <a:rPr lang="en-US" sz="1400" b="1" dirty="0"/>
              <a:t> y roles Los </a:t>
            </a:r>
            <a:r>
              <a:rPr lang="en-US" sz="1400" b="1" dirty="0" err="1"/>
              <a:t>elementos</a:t>
            </a:r>
            <a:r>
              <a:rPr lang="en-US" sz="1400" b="1" dirty="0"/>
              <a:t> </a:t>
            </a:r>
            <a:r>
              <a:rPr lang="en-US" sz="1400" b="1" dirty="0" err="1"/>
              <a:t>sociales</a:t>
            </a:r>
            <a:r>
              <a:rPr lang="en-US" sz="1400" b="1" dirty="0"/>
              <a:t> </a:t>
            </a:r>
            <a:r>
              <a:rPr lang="en-US" sz="1400" b="1" dirty="0" err="1"/>
              <a:t>incluyen</a:t>
            </a:r>
            <a:r>
              <a:rPr lang="en-US" sz="1400" b="1" dirty="0"/>
              <a:t> el </a:t>
            </a:r>
            <a:r>
              <a:rPr lang="en-US" sz="1400" b="1" dirty="0" err="1"/>
              <a:t>número</a:t>
            </a:r>
            <a:r>
              <a:rPr lang="en-US" sz="1400" b="1" dirty="0"/>
              <a:t> de </a:t>
            </a:r>
            <a:r>
              <a:rPr lang="en-US" sz="1400" b="1" dirty="0" err="1"/>
              <a:t>participantes</a:t>
            </a:r>
            <a:r>
              <a:rPr lang="en-US" sz="1400" b="1" dirty="0"/>
              <a:t>, los roles y los </a:t>
            </a:r>
            <a:r>
              <a:rPr lang="en-US" sz="1400" b="1" dirty="0" err="1"/>
              <a:t>tipos</a:t>
            </a:r>
            <a:r>
              <a:rPr lang="en-US" sz="1400" b="1" dirty="0"/>
              <a:t> de </a:t>
            </a:r>
            <a:r>
              <a:rPr lang="en-US" sz="1400" b="1" dirty="0" err="1"/>
              <a:t>relaciones</a:t>
            </a:r>
            <a:r>
              <a:rPr lang="en-US" sz="1400" b="1" dirty="0"/>
              <a:t> que </a:t>
            </a:r>
            <a:r>
              <a:rPr lang="en-US" sz="1400" b="1" dirty="0" err="1"/>
              <a:t>influyen</a:t>
            </a:r>
            <a:r>
              <a:rPr lang="en-US" sz="1400" b="1" dirty="0"/>
              <a:t> en la </a:t>
            </a:r>
            <a:r>
              <a:rPr lang="en-US" sz="1400" b="1" dirty="0" err="1"/>
              <a:t>dinámica</a:t>
            </a:r>
            <a:r>
              <a:rPr lang="en-US" sz="1400" b="1" dirty="0"/>
              <a:t> de </a:t>
            </a:r>
            <a:r>
              <a:rPr lang="en-US" sz="1400" b="1" dirty="0" err="1"/>
              <a:t>interacción</a:t>
            </a:r>
            <a:r>
              <a:rPr lang="en-US" sz="1400" b="1" dirty="0"/>
              <a:t>.
</a:t>
            </a:r>
            <a:r>
              <a:rPr lang="en-US" sz="1400" b="1" dirty="0" err="1"/>
              <a:t>Entornos</a:t>
            </a:r>
            <a:r>
              <a:rPr lang="en-US" sz="1400" b="1" dirty="0"/>
              <a:t> </a:t>
            </a:r>
            <a:r>
              <a:rPr lang="en-US" sz="1400" b="1" dirty="0" err="1"/>
              <a:t>colaborativos</a:t>
            </a:r>
            <a:r>
              <a:rPr lang="en-US" sz="1400" b="1" dirty="0"/>
              <a:t> vs </a:t>
            </a:r>
            <a:r>
              <a:rPr lang="en-US" sz="1400" b="1" dirty="0" err="1"/>
              <a:t>jerárquicos</a:t>
            </a:r>
            <a:r>
              <a:rPr lang="en-US" sz="1400" b="1" dirty="0"/>
              <a:t> Los </a:t>
            </a:r>
            <a:r>
              <a:rPr lang="en-US" sz="1400" b="1" dirty="0" err="1"/>
              <a:t>entornos</a:t>
            </a:r>
            <a:r>
              <a:rPr lang="en-US" sz="1400" b="1" dirty="0"/>
              <a:t> </a:t>
            </a:r>
            <a:r>
              <a:rPr lang="en-US" sz="1400" b="1" dirty="0" err="1"/>
              <a:t>colaborativos</a:t>
            </a:r>
            <a:r>
              <a:rPr lang="en-US" sz="1400" b="1" dirty="0"/>
              <a:t> y </a:t>
            </a:r>
            <a:r>
              <a:rPr lang="en-US" sz="1400" b="1" dirty="0" err="1"/>
              <a:t>respetuosos</a:t>
            </a:r>
            <a:r>
              <a:rPr lang="en-US" sz="1400" b="1" dirty="0"/>
              <a:t> </a:t>
            </a:r>
            <a:r>
              <a:rPr lang="en-US" sz="1400" b="1" dirty="0" err="1"/>
              <a:t>promueven</a:t>
            </a:r>
            <a:r>
              <a:rPr lang="en-US" sz="1400" b="1" dirty="0"/>
              <a:t> la </a:t>
            </a:r>
            <a:r>
              <a:rPr lang="en-US" sz="1400" b="1" dirty="0" err="1"/>
              <a:t>comunicación</a:t>
            </a:r>
            <a:r>
              <a:rPr lang="en-US" sz="1400" b="1" dirty="0"/>
              <a:t> </a:t>
            </a:r>
            <a:r>
              <a:rPr lang="en-US" sz="1400" b="1" dirty="0" err="1"/>
              <a:t>abierta</a:t>
            </a:r>
            <a:r>
              <a:rPr lang="en-US" sz="1400" b="1" dirty="0"/>
              <a:t>; La </a:t>
            </a:r>
            <a:r>
              <a:rPr lang="en-US" sz="1400" b="1" dirty="0" err="1"/>
              <a:t>configuración</a:t>
            </a:r>
            <a:r>
              <a:rPr lang="en-US" sz="1400" b="1" dirty="0"/>
              <a:t> </a:t>
            </a:r>
            <a:r>
              <a:rPr lang="en-US" sz="1400" b="1" dirty="0" err="1"/>
              <a:t>jerárquica</a:t>
            </a:r>
            <a:r>
              <a:rPr lang="en-US" sz="1400" b="1" dirty="0"/>
              <a:t> </a:t>
            </a:r>
            <a:r>
              <a:rPr lang="en-US" sz="1400" b="1" dirty="0" err="1"/>
              <a:t>puede</a:t>
            </a:r>
            <a:r>
              <a:rPr lang="en-US" sz="1400" b="1" dirty="0"/>
              <a:t> </a:t>
            </a:r>
            <a:r>
              <a:rPr lang="en-US" sz="1400" b="1" dirty="0" err="1"/>
              <a:t>restringir</a:t>
            </a:r>
            <a:r>
              <a:rPr lang="en-US" sz="1400" b="1" dirty="0"/>
              <a:t> la </a:t>
            </a:r>
            <a:r>
              <a:rPr lang="en-US" sz="1400" b="1" dirty="0" err="1"/>
              <a:t>expresión</a:t>
            </a:r>
            <a:r>
              <a:rPr lang="en-US" sz="1400" b="1" dirty="0"/>
              <a:t>.
</a:t>
            </a:r>
            <a:r>
              <a:rPr lang="en-US" sz="1400" b="1" dirty="0" err="1"/>
              <a:t>Prácticas</a:t>
            </a:r>
            <a:r>
              <a:rPr lang="en-US" sz="1400" b="1" dirty="0"/>
              <a:t> de </a:t>
            </a:r>
            <a:r>
              <a:rPr lang="en-US" sz="1400" b="1" dirty="0" err="1"/>
              <a:t>comunicación</a:t>
            </a:r>
            <a:r>
              <a:rPr lang="en-US" sz="1400" b="1" dirty="0"/>
              <a:t> </a:t>
            </a:r>
            <a:r>
              <a:rPr lang="en-US" sz="1400" b="1" dirty="0" err="1"/>
              <a:t>efectivas</a:t>
            </a:r>
            <a:r>
              <a:rPr lang="en-US" sz="1400" b="1" dirty="0"/>
              <a:t> </a:t>
            </a:r>
            <a:r>
              <a:rPr lang="en-US" sz="1400" b="1" dirty="0" err="1"/>
              <a:t>Respetar</a:t>
            </a:r>
            <a:r>
              <a:rPr lang="en-US" sz="1400" b="1" dirty="0"/>
              <a:t> los </a:t>
            </a:r>
            <a:r>
              <a:rPr lang="en-US" sz="1400" b="1" dirty="0" err="1"/>
              <a:t>turnos</a:t>
            </a:r>
            <a:r>
              <a:rPr lang="en-US" sz="1400" b="1" dirty="0"/>
              <a:t> de </a:t>
            </a:r>
            <a:r>
              <a:rPr lang="en-US" sz="1400" b="1" dirty="0" err="1"/>
              <a:t>habla</a:t>
            </a:r>
            <a:r>
              <a:rPr lang="en-US" sz="1400" b="1" dirty="0"/>
              <a:t> y la </a:t>
            </a:r>
            <a:r>
              <a:rPr lang="en-US" sz="1400" b="1" dirty="0" err="1"/>
              <a:t>escucha</a:t>
            </a:r>
            <a:r>
              <a:rPr lang="en-US" sz="1400" b="1" dirty="0"/>
              <a:t> </a:t>
            </a:r>
            <a:r>
              <a:rPr lang="en-US" sz="1400" b="1" dirty="0" err="1"/>
              <a:t>activa</a:t>
            </a:r>
            <a:r>
              <a:rPr lang="en-US" sz="1400" b="1" dirty="0"/>
              <a:t> son </a:t>
            </a:r>
            <a:r>
              <a:rPr lang="en-US" sz="1400" b="1" dirty="0" err="1"/>
              <a:t>esenciales</a:t>
            </a:r>
            <a:r>
              <a:rPr lang="en-US" sz="1400" b="1" dirty="0"/>
              <a:t> para una </a:t>
            </a:r>
            <a:r>
              <a:rPr lang="en-US" sz="1400" b="1" dirty="0" err="1"/>
              <a:t>comunicación</a:t>
            </a:r>
            <a:r>
              <a:rPr lang="en-US" sz="1400" b="1" dirty="0"/>
              <a:t> </a:t>
            </a:r>
            <a:r>
              <a:rPr lang="en-US" sz="1400" b="1" dirty="0" err="1"/>
              <a:t>efectiva</a:t>
            </a:r>
            <a:r>
              <a:rPr lang="en-US" sz="1400" b="1" dirty="0"/>
              <a:t> en las </a:t>
            </a:r>
            <a:r>
              <a:rPr lang="en-US" sz="1400" b="1" dirty="0" err="1"/>
              <a:t>reuniones</a:t>
            </a:r>
            <a:r>
              <a:rPr lang="en-US" sz="1400" b="1" dirty="0"/>
              <a:t> </a:t>
            </a:r>
            <a:r>
              <a:rPr lang="en-US" sz="1400" b="1" dirty="0" err="1"/>
              <a:t>académicas</a:t>
            </a:r>
            <a:r>
              <a:rPr lang="en-US" sz="1400" b="1" dirty="0"/>
              <a:t>.</a:t>
            </a:r>
            <a:endParaRPr lang="en-US" sz="1400" dirty="0"/>
          </a:p>
        </p:txBody>
      </p:sp>
    </p:spTree>
    <p:extLst>
      <p:ext uri="{BB962C8B-B14F-4D97-AF65-F5344CB8AC3E}">
        <p14:creationId xmlns:p14="http://schemas.microsoft.com/office/powerpoint/2010/main" val="21700229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1F19A-6CFE-BE7D-692E-F67EE75A93CE}"/>
              </a:ext>
            </a:extLst>
          </p:cNvPr>
          <p:cNvSpPr>
            <a:spLocks noGrp="1"/>
          </p:cNvSpPr>
          <p:nvPr>
            <p:ph type="title"/>
          </p:nvPr>
        </p:nvSpPr>
        <p:spPr>
          <a:xfrm>
            <a:off x="429768" y="548639"/>
            <a:ext cx="4855464" cy="1453896"/>
          </a:xfrm>
        </p:spPr>
        <p:txBody>
          <a:bodyPr vert="horz" lIns="91440" tIns="45720" rIns="91440" bIns="45720" rtlCol="0" anchor="t">
            <a:normAutofit/>
          </a:bodyPr>
          <a:lstStyle/>
          <a:p>
            <a:r>
              <a:rPr lang="en-US" dirty="0" err="1"/>
              <a:t>Elementos</a:t>
            </a:r>
            <a:r>
              <a:rPr lang="en-US" dirty="0"/>
              <a:t> </a:t>
            </a:r>
            <a:r>
              <a:rPr lang="en-US" dirty="0" err="1"/>
              <a:t>emocionales</a:t>
            </a:r>
            <a:endParaRPr lang="en-US" b="0" kern="1200" dirty="0">
              <a:latin typeface="+mj-lt"/>
              <a:ea typeface="+mj-ea"/>
              <a:cs typeface="+mj-cs"/>
            </a:endParaRPr>
          </a:p>
        </p:txBody>
      </p:sp>
      <p:pic>
        <p:nvPicPr>
          <p:cNvPr id="4" name="Content Placeholder 3" descr="Friends laughing">
            <a:extLst>
              <a:ext uri="{FF2B5EF4-FFF2-40B4-BE49-F238E27FC236}">
                <a16:creationId xmlns:a16="http://schemas.microsoft.com/office/drawing/2014/main" id="{3F043A60-C881-4CC8-AC24-5BE1410CAF97}"/>
              </a:ext>
            </a:extLst>
          </p:cNvPr>
          <p:cNvPicPr>
            <a:picLocks noGrp="1" noChangeAspect="1"/>
          </p:cNvPicPr>
          <p:nvPr>
            <p:ph type="pic" sz="quarter" idx="13"/>
          </p:nvPr>
        </p:nvPicPr>
        <p:blipFill>
          <a:blip r:embed="rId3"/>
          <a:srcRect l="7293" r="13795" b="3"/>
          <a:stretch>
            <a:fillRect/>
          </a:stretch>
        </p:blipFill>
        <p:spPr>
          <a:xfrm>
            <a:off x="510075" y="2293496"/>
            <a:ext cx="4775158" cy="4039043"/>
          </a:xfrm>
          <a:prstGeom prst="rect">
            <a:avLst/>
          </a:prstGeom>
          <a:noFill/>
        </p:spPr>
      </p:pic>
      <p:sp>
        <p:nvSpPr>
          <p:cNvPr id="5" name="TextBox 4">
            <a:extLst>
              <a:ext uri="{FF2B5EF4-FFF2-40B4-BE49-F238E27FC236}">
                <a16:creationId xmlns:a16="http://schemas.microsoft.com/office/drawing/2014/main" id="{36B20416-3F1E-48F0-BE8D-C3B5A3E963BE}"/>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096000" y="549275"/>
            <a:ext cx="5585925" cy="5783263"/>
          </a:xfrm>
          <a:prstGeom prst="rect">
            <a:avLst/>
          </a:prstGeom>
        </p:spPr>
        <p:txBody>
          <a:bodyPr>
            <a:normAutofit/>
          </a:bodyPr>
          <a:lstStyle/>
          <a:p>
            <a:pPr>
              <a:spcBef>
                <a:spcPts val="2500"/>
              </a:spcBef>
              <a:spcAft>
                <a:spcPts val="600"/>
              </a:spcAft>
            </a:pPr>
            <a:r>
              <a:rPr lang="en-US" sz="1400" dirty="0" err="1"/>
              <a:t>Atmósfera</a:t>
            </a:r>
            <a:r>
              <a:rPr lang="en-US" sz="1400" dirty="0"/>
              <a:t> </a:t>
            </a:r>
            <a:r>
              <a:rPr lang="en-US" sz="1400" dirty="0" err="1"/>
              <a:t>afectiva</a:t>
            </a:r>
            <a:r>
              <a:rPr lang="en-US" sz="1400" dirty="0"/>
              <a:t>
Los </a:t>
            </a:r>
            <a:r>
              <a:rPr lang="en-US" sz="1400" dirty="0" err="1"/>
              <a:t>elementos</a:t>
            </a:r>
            <a:r>
              <a:rPr lang="en-US" sz="1400" dirty="0"/>
              <a:t> </a:t>
            </a:r>
            <a:r>
              <a:rPr lang="en-US" sz="1400" dirty="0" err="1"/>
              <a:t>emocionales</a:t>
            </a:r>
            <a:r>
              <a:rPr lang="en-US" sz="1400" dirty="0"/>
              <a:t> </a:t>
            </a:r>
            <a:r>
              <a:rPr lang="en-US" sz="1400" dirty="0" err="1"/>
              <a:t>describen</a:t>
            </a:r>
            <a:r>
              <a:rPr lang="en-US" sz="1400" dirty="0"/>
              <a:t> </a:t>
            </a:r>
            <a:r>
              <a:rPr lang="en-US" sz="1400" dirty="0" err="1"/>
              <a:t>cómo</a:t>
            </a:r>
            <a:r>
              <a:rPr lang="en-US" sz="1400" dirty="0"/>
              <a:t> se </a:t>
            </a:r>
            <a:r>
              <a:rPr lang="en-US" sz="1400" dirty="0" err="1"/>
              <a:t>sienten</a:t>
            </a:r>
            <a:r>
              <a:rPr lang="en-US" sz="1400" dirty="0"/>
              <a:t> las personas </a:t>
            </a:r>
            <a:r>
              <a:rPr lang="en-US" sz="1400" dirty="0" err="1"/>
              <a:t>dentro</a:t>
            </a:r>
            <a:r>
              <a:rPr lang="en-US" sz="1400" dirty="0"/>
              <a:t> de un </a:t>
            </a:r>
            <a:r>
              <a:rPr lang="en-US" sz="1400" dirty="0" err="1"/>
              <a:t>espacio</a:t>
            </a:r>
            <a:r>
              <a:rPr lang="en-US" sz="1400" dirty="0"/>
              <a:t> y dan forma a la </a:t>
            </a:r>
            <a:r>
              <a:rPr lang="en-US" sz="1400" dirty="0" err="1"/>
              <a:t>atmósfera</a:t>
            </a:r>
            <a:r>
              <a:rPr lang="en-US" sz="1400" dirty="0"/>
              <a:t> general.
Impacto en la </a:t>
            </a:r>
            <a:r>
              <a:rPr lang="en-US" sz="1400" dirty="0" err="1"/>
              <a:t>comunicación</a:t>
            </a:r>
            <a:r>
              <a:rPr lang="en-US" sz="1400" dirty="0"/>
              <a:t>
Las </a:t>
            </a:r>
            <a:r>
              <a:rPr lang="en-US" sz="1400" dirty="0" err="1"/>
              <a:t>emociones</a:t>
            </a:r>
            <a:r>
              <a:rPr lang="en-US" sz="1400" dirty="0"/>
              <a:t> </a:t>
            </a:r>
            <a:r>
              <a:rPr lang="en-US" sz="1400" dirty="0" err="1"/>
              <a:t>positivas</a:t>
            </a:r>
            <a:r>
              <a:rPr lang="en-US" sz="1400" dirty="0"/>
              <a:t> como la </a:t>
            </a:r>
            <a:r>
              <a:rPr lang="en-US" sz="1400" dirty="0" err="1"/>
              <a:t>confianza</a:t>
            </a:r>
            <a:r>
              <a:rPr lang="en-US" sz="1400" dirty="0"/>
              <a:t> y la motivación </a:t>
            </a:r>
            <a:r>
              <a:rPr lang="en-US" sz="1400" dirty="0" err="1"/>
              <a:t>fomentan</a:t>
            </a:r>
            <a:r>
              <a:rPr lang="en-US" sz="1400" dirty="0"/>
              <a:t> la </a:t>
            </a:r>
            <a:r>
              <a:rPr lang="en-US" sz="1400" dirty="0" err="1"/>
              <a:t>comunicación</a:t>
            </a:r>
            <a:r>
              <a:rPr lang="en-US" sz="1400" dirty="0"/>
              <a:t> y la </a:t>
            </a:r>
            <a:r>
              <a:rPr lang="en-US" sz="1400" dirty="0" err="1"/>
              <a:t>participación</a:t>
            </a:r>
            <a:r>
              <a:rPr lang="en-US" sz="1400" dirty="0"/>
              <a:t>.
</a:t>
            </a:r>
            <a:r>
              <a:rPr lang="en-US" sz="1400" dirty="0" err="1"/>
              <a:t>Efectos</a:t>
            </a:r>
            <a:r>
              <a:rPr lang="en-US" sz="1400" dirty="0"/>
              <a:t> de las </a:t>
            </a:r>
            <a:r>
              <a:rPr lang="en-US" sz="1400" dirty="0" err="1"/>
              <a:t>emociones</a:t>
            </a:r>
            <a:r>
              <a:rPr lang="en-US" sz="1400" dirty="0"/>
              <a:t> </a:t>
            </a:r>
            <a:r>
              <a:rPr lang="en-US" sz="1400" dirty="0" err="1"/>
              <a:t>negativas</a:t>
            </a:r>
            <a:r>
              <a:rPr lang="en-US" sz="1400" dirty="0"/>
              <a:t>
Las </a:t>
            </a:r>
            <a:r>
              <a:rPr lang="en-US" sz="1400" dirty="0" err="1"/>
              <a:t>emociones</a:t>
            </a:r>
            <a:r>
              <a:rPr lang="en-US" sz="1400" dirty="0"/>
              <a:t> </a:t>
            </a:r>
            <a:r>
              <a:rPr lang="en-US" sz="1400" dirty="0" err="1"/>
              <a:t>negativas</a:t>
            </a:r>
            <a:r>
              <a:rPr lang="en-US" sz="1400" dirty="0"/>
              <a:t> como el </a:t>
            </a:r>
            <a:r>
              <a:rPr lang="en-US" sz="1400" dirty="0" err="1"/>
              <a:t>miedo</a:t>
            </a:r>
            <a:r>
              <a:rPr lang="en-US" sz="1400" dirty="0"/>
              <a:t> y la </a:t>
            </a:r>
            <a:r>
              <a:rPr lang="en-US" sz="1400" dirty="0" err="1"/>
              <a:t>tensión</a:t>
            </a:r>
            <a:r>
              <a:rPr lang="en-US" sz="1400" dirty="0"/>
              <a:t> </a:t>
            </a:r>
            <a:r>
              <a:rPr lang="en-US" sz="1400" dirty="0" err="1"/>
              <a:t>pueden</a:t>
            </a:r>
            <a:r>
              <a:rPr lang="en-US" sz="1400" dirty="0"/>
              <a:t> </a:t>
            </a:r>
            <a:r>
              <a:rPr lang="en-US" sz="1400" dirty="0" err="1"/>
              <a:t>inhibir</a:t>
            </a:r>
            <a:r>
              <a:rPr lang="en-US" sz="1400" dirty="0"/>
              <a:t> la </a:t>
            </a:r>
            <a:r>
              <a:rPr lang="en-US" sz="1400" dirty="0" err="1"/>
              <a:t>comunicación</a:t>
            </a:r>
            <a:r>
              <a:rPr lang="en-US" sz="1400" dirty="0"/>
              <a:t> y </a:t>
            </a:r>
            <a:r>
              <a:rPr lang="en-US" sz="1400" dirty="0" err="1"/>
              <a:t>causar</a:t>
            </a:r>
            <a:r>
              <a:rPr lang="en-US" sz="1400" dirty="0"/>
              <a:t> </a:t>
            </a:r>
            <a:r>
              <a:rPr lang="en-US" sz="1400" dirty="0" err="1"/>
              <a:t>conflictos</a:t>
            </a:r>
            <a:r>
              <a:rPr lang="en-US" sz="1400" dirty="0"/>
              <a:t>.
</a:t>
            </a:r>
            <a:r>
              <a:rPr lang="en-US" sz="1400" dirty="0" err="1"/>
              <a:t>Importancia</a:t>
            </a:r>
            <a:r>
              <a:rPr lang="en-US" sz="1400" dirty="0"/>
              <a:t> en la </a:t>
            </a:r>
            <a:r>
              <a:rPr lang="en-US" sz="1400" dirty="0" err="1"/>
              <a:t>educación</a:t>
            </a:r>
            <a:r>
              <a:rPr lang="en-US" sz="1400" dirty="0"/>
              <a:t>
</a:t>
            </a:r>
            <a:r>
              <a:rPr lang="en-US" sz="1400" dirty="0" err="1"/>
              <a:t>Mantener</a:t>
            </a:r>
            <a:r>
              <a:rPr lang="en-US" sz="1400" dirty="0"/>
              <a:t> un </a:t>
            </a:r>
            <a:r>
              <a:rPr lang="en-US" sz="1400" dirty="0" err="1"/>
              <a:t>clima</a:t>
            </a:r>
            <a:r>
              <a:rPr lang="en-US" sz="1400" dirty="0"/>
              <a:t> </a:t>
            </a:r>
            <a:r>
              <a:rPr lang="en-US" sz="1400" dirty="0" err="1"/>
              <a:t>emocional</a:t>
            </a:r>
            <a:r>
              <a:rPr lang="en-US" sz="1400" dirty="0"/>
              <a:t> </a:t>
            </a:r>
            <a:r>
              <a:rPr lang="en-US" sz="1400" dirty="0" err="1"/>
              <a:t>positivo</a:t>
            </a:r>
            <a:r>
              <a:rPr lang="en-US" sz="1400" dirty="0"/>
              <a:t> es esencial para un </a:t>
            </a:r>
            <a:r>
              <a:rPr lang="en-US" sz="1400" dirty="0" err="1"/>
              <a:t>aprendizaje</a:t>
            </a:r>
            <a:r>
              <a:rPr lang="en-US" sz="1400" dirty="0"/>
              <a:t> e </a:t>
            </a:r>
            <a:r>
              <a:rPr lang="en-US" sz="1400" dirty="0" err="1"/>
              <a:t>interacción</a:t>
            </a:r>
            <a:r>
              <a:rPr lang="en-US" sz="1400" dirty="0"/>
              <a:t> </a:t>
            </a:r>
            <a:r>
              <a:rPr lang="en-US" sz="1400" dirty="0" err="1"/>
              <a:t>efectivos</a:t>
            </a:r>
            <a:r>
              <a:rPr lang="en-US" sz="1400" dirty="0"/>
              <a:t> en </a:t>
            </a:r>
            <a:r>
              <a:rPr lang="en-US" sz="1400" dirty="0" err="1"/>
              <a:t>entornos</a:t>
            </a:r>
            <a:r>
              <a:rPr lang="en-US" sz="1400" dirty="0"/>
              <a:t> </a:t>
            </a:r>
            <a:r>
              <a:rPr lang="en-US" sz="1400" dirty="0" err="1"/>
              <a:t>educativos</a:t>
            </a:r>
            <a:r>
              <a:rPr lang="en-US" sz="1400" dirty="0"/>
              <a:t>.</a:t>
            </a:r>
          </a:p>
        </p:txBody>
      </p:sp>
    </p:spTree>
    <p:extLst>
      <p:ext uri="{BB962C8B-B14F-4D97-AF65-F5344CB8AC3E}">
        <p14:creationId xmlns:p14="http://schemas.microsoft.com/office/powerpoint/2010/main" val="29327410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15BD9-534C-A6A4-D06C-CF79ADC9F106}"/>
              </a:ext>
            </a:extLst>
          </p:cNvPr>
          <p:cNvSpPr>
            <a:spLocks noGrp="1"/>
          </p:cNvSpPr>
          <p:nvPr>
            <p:ph type="title"/>
          </p:nvPr>
        </p:nvSpPr>
        <p:spPr>
          <a:xfrm>
            <a:off x="429768" y="640080"/>
            <a:ext cx="5758997" cy="970463"/>
          </a:xfrm>
        </p:spPr>
        <p:txBody>
          <a:bodyPr vert="horz" lIns="91440" tIns="45720" rIns="91440" bIns="45720" rtlCol="0" anchor="ctr">
            <a:normAutofit/>
          </a:bodyPr>
          <a:lstStyle/>
          <a:p>
            <a:r>
              <a:rPr lang="en-US" dirty="0" err="1"/>
              <a:t>Elementos</a:t>
            </a:r>
            <a:r>
              <a:rPr lang="en-US" dirty="0"/>
              <a:t> </a:t>
            </a:r>
            <a:r>
              <a:rPr lang="en-US" dirty="0" err="1"/>
              <a:t>organizativos</a:t>
            </a:r>
            <a:endParaRPr lang="en-US" b="0" kern="1200" dirty="0">
              <a:latin typeface="+mj-lt"/>
              <a:ea typeface="+mj-ea"/>
              <a:cs typeface="+mj-cs"/>
            </a:endParaRPr>
          </a:p>
        </p:txBody>
      </p:sp>
      <p:pic>
        <p:nvPicPr>
          <p:cNvPr id="4" name="Content Placeholder 3" descr="office interior perspective.">
            <a:extLst>
              <a:ext uri="{FF2B5EF4-FFF2-40B4-BE49-F238E27FC236}">
                <a16:creationId xmlns:a16="http://schemas.microsoft.com/office/drawing/2014/main" id="{1026E016-BC19-4703-9C26-7930130CB5BA}"/>
              </a:ext>
            </a:extLst>
          </p:cNvPr>
          <p:cNvPicPr>
            <a:picLocks noGrp="1" noChangeAspect="1"/>
          </p:cNvPicPr>
          <p:nvPr>
            <p:ph type="pic" sz="quarter" idx="13"/>
          </p:nvPr>
        </p:nvPicPr>
        <p:blipFill>
          <a:blip r:embed="rId3"/>
          <a:srcRect l="9258" r="18520" b="-1"/>
          <a:stretch>
            <a:fillRect/>
          </a:stretch>
        </p:blipFill>
        <p:spPr>
          <a:xfrm>
            <a:off x="429768" y="1828800"/>
            <a:ext cx="6176399" cy="4425696"/>
          </a:xfrm>
          <a:prstGeom prst="rect">
            <a:avLst/>
          </a:prstGeom>
          <a:noFill/>
        </p:spPr>
      </p:pic>
      <p:sp>
        <p:nvSpPr>
          <p:cNvPr id="5" name="TextBox 4">
            <a:extLst>
              <a:ext uri="{FF2B5EF4-FFF2-40B4-BE49-F238E27FC236}">
                <a16:creationId xmlns:a16="http://schemas.microsoft.com/office/drawing/2014/main" id="{FBD1C470-5879-48A9-97D4-47027AFDC631}"/>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340776" y="424069"/>
            <a:ext cx="4297680" cy="5830427"/>
          </a:xfrm>
          <a:prstGeom prst="rect">
            <a:avLst/>
          </a:prstGeom>
        </p:spPr>
        <p:txBody>
          <a:bodyPr>
            <a:normAutofit/>
          </a:bodyPr>
          <a:lstStyle/>
          <a:p>
            <a:pPr>
              <a:spcBef>
                <a:spcPts val="2500"/>
              </a:spcBef>
              <a:spcAft>
                <a:spcPts val="600"/>
              </a:spcAft>
            </a:pPr>
            <a:r>
              <a:rPr lang="en-US" sz="1400" b="1" dirty="0" err="1"/>
              <a:t>Disposición</a:t>
            </a:r>
            <a:r>
              <a:rPr lang="en-US" sz="1400" b="1" dirty="0"/>
              <a:t> </a:t>
            </a:r>
            <a:r>
              <a:rPr lang="en-US" sz="1400" b="1" dirty="0" err="1"/>
              <a:t>espacial</a:t>
            </a:r>
            <a:r>
              <a:rPr lang="en-US" sz="1400" b="1" dirty="0"/>
              <a:t>
La </a:t>
            </a:r>
            <a:r>
              <a:rPr lang="en-US" sz="1400" b="1" dirty="0" err="1"/>
              <a:t>disposición</a:t>
            </a:r>
            <a:r>
              <a:rPr lang="en-US" sz="1400" b="1" dirty="0"/>
              <a:t> de las mesas y las zonas </a:t>
            </a:r>
            <a:r>
              <a:rPr lang="en-US" sz="1400" b="1" dirty="0" err="1"/>
              <a:t>afecta</a:t>
            </a:r>
            <a:r>
              <a:rPr lang="en-US" sz="1400" b="1" dirty="0"/>
              <a:t> la forma en que las personas se </a:t>
            </a:r>
            <a:r>
              <a:rPr lang="en-US" sz="1400" b="1" dirty="0" err="1"/>
              <a:t>mueven</a:t>
            </a:r>
            <a:r>
              <a:rPr lang="en-US" sz="1400" b="1" dirty="0"/>
              <a:t> e </a:t>
            </a:r>
            <a:r>
              <a:rPr lang="en-US" sz="1400" b="1" dirty="0" err="1"/>
              <a:t>interactúan</a:t>
            </a:r>
            <a:r>
              <a:rPr lang="en-US" sz="1400" b="1" dirty="0"/>
              <a:t> </a:t>
            </a:r>
            <a:r>
              <a:rPr lang="en-US" sz="1400" b="1" dirty="0" err="1"/>
              <a:t>dentro</a:t>
            </a:r>
            <a:r>
              <a:rPr lang="en-US" sz="1400" b="1" dirty="0"/>
              <a:t> del </a:t>
            </a:r>
            <a:r>
              <a:rPr lang="en-US" sz="1400" b="1" dirty="0" err="1"/>
              <a:t>espacio</a:t>
            </a:r>
            <a:r>
              <a:rPr lang="en-US" sz="1400" b="1" dirty="0"/>
              <a:t>.
Accesibilidad y </a:t>
            </a:r>
            <a:r>
              <a:rPr lang="en-US" sz="1400" b="1" dirty="0" err="1"/>
              <a:t>señalización</a:t>
            </a:r>
            <a:r>
              <a:rPr lang="en-US" sz="1400" b="1" dirty="0"/>
              <a:t>
La </a:t>
            </a:r>
            <a:r>
              <a:rPr lang="en-US" sz="1400" b="1" dirty="0" err="1"/>
              <a:t>señalización</a:t>
            </a:r>
            <a:r>
              <a:rPr lang="en-US" sz="1400" b="1" dirty="0"/>
              <a:t> </a:t>
            </a:r>
            <a:r>
              <a:rPr lang="en-US" sz="1400" b="1" dirty="0" err="1"/>
              <a:t>clara</a:t>
            </a:r>
            <a:r>
              <a:rPr lang="en-US" sz="1400" b="1" dirty="0"/>
              <a:t> y las </a:t>
            </a:r>
            <a:r>
              <a:rPr lang="en-US" sz="1400" b="1" dirty="0" err="1"/>
              <a:t>funciones</a:t>
            </a:r>
            <a:r>
              <a:rPr lang="en-US" sz="1400" b="1" dirty="0"/>
              <a:t> de accesibilidad </a:t>
            </a:r>
            <a:r>
              <a:rPr lang="en-US" sz="1400" b="1" dirty="0" err="1"/>
              <a:t>garantizan</a:t>
            </a:r>
            <a:r>
              <a:rPr lang="en-US" sz="1400" b="1" dirty="0"/>
              <a:t> que </a:t>
            </a:r>
            <a:r>
              <a:rPr lang="en-US" sz="1400" b="1" dirty="0" err="1"/>
              <a:t>todos</a:t>
            </a:r>
            <a:r>
              <a:rPr lang="en-US" sz="1400" b="1" dirty="0"/>
              <a:t> </a:t>
            </a:r>
            <a:r>
              <a:rPr lang="en-US" sz="1400" b="1" dirty="0" err="1"/>
              <a:t>puedan</a:t>
            </a:r>
            <a:r>
              <a:rPr lang="en-US" sz="1400" b="1" dirty="0"/>
              <a:t> </a:t>
            </a:r>
            <a:r>
              <a:rPr lang="en-US" sz="1400" b="1" dirty="0" err="1"/>
              <a:t>navegar</a:t>
            </a:r>
            <a:r>
              <a:rPr lang="en-US" sz="1400" b="1" dirty="0"/>
              <a:t> y usar el </a:t>
            </a:r>
            <a:r>
              <a:rPr lang="en-US" sz="1400" b="1" dirty="0" err="1"/>
              <a:t>espacio</a:t>
            </a:r>
            <a:r>
              <a:rPr lang="en-US" sz="1400" b="1" dirty="0"/>
              <a:t> de </a:t>
            </a:r>
            <a:r>
              <a:rPr lang="en-US" sz="1400" b="1" dirty="0" err="1"/>
              <a:t>manera</a:t>
            </a:r>
            <a:r>
              <a:rPr lang="en-US" sz="1400" b="1" dirty="0"/>
              <a:t> </a:t>
            </a:r>
            <a:r>
              <a:rPr lang="en-US" sz="1400" b="1" dirty="0" err="1"/>
              <a:t>efectiva</a:t>
            </a:r>
            <a:r>
              <a:rPr lang="en-US" sz="1400" b="1" dirty="0"/>
              <a:t>.
Impacto de la </a:t>
            </a:r>
            <a:r>
              <a:rPr lang="en-US" sz="1400" b="1" dirty="0" err="1"/>
              <a:t>organización</a:t>
            </a:r>
            <a:r>
              <a:rPr lang="en-US" sz="1400" b="1" dirty="0"/>
              <a:t>
Los </a:t>
            </a:r>
            <a:r>
              <a:rPr lang="en-US" sz="1400" b="1" dirty="0" err="1"/>
              <a:t>espacios</a:t>
            </a:r>
            <a:r>
              <a:rPr lang="en-US" sz="1400" b="1" dirty="0"/>
              <a:t> bien </a:t>
            </a:r>
            <a:r>
              <a:rPr lang="en-US" sz="1400" b="1" dirty="0" err="1"/>
              <a:t>organizados</a:t>
            </a:r>
            <a:r>
              <a:rPr lang="en-US" sz="1400" b="1" dirty="0"/>
              <a:t> </a:t>
            </a:r>
            <a:r>
              <a:rPr lang="en-US" sz="1400" b="1" dirty="0" err="1"/>
              <a:t>promueven</a:t>
            </a:r>
            <a:r>
              <a:rPr lang="en-US" sz="1400" b="1" dirty="0"/>
              <a:t> el </a:t>
            </a:r>
            <a:r>
              <a:rPr lang="en-US" sz="1400" b="1" dirty="0" err="1"/>
              <a:t>flujo</a:t>
            </a:r>
            <a:r>
              <a:rPr lang="en-US" sz="1400" b="1" dirty="0"/>
              <a:t> y la </a:t>
            </a:r>
            <a:r>
              <a:rPr lang="en-US" sz="1400" b="1" dirty="0" err="1"/>
              <a:t>interacción</a:t>
            </a:r>
            <a:r>
              <a:rPr lang="en-US" sz="1400" b="1" dirty="0"/>
              <a:t> de ideas; Los </a:t>
            </a:r>
            <a:r>
              <a:rPr lang="en-US" sz="1400" b="1" dirty="0" err="1"/>
              <a:t>espacios</a:t>
            </a:r>
            <a:r>
              <a:rPr lang="en-US" sz="1400" b="1" dirty="0"/>
              <a:t> </a:t>
            </a:r>
            <a:r>
              <a:rPr lang="en-US" sz="1400" b="1" dirty="0" err="1"/>
              <a:t>desorganizados</a:t>
            </a:r>
            <a:r>
              <a:rPr lang="en-US" sz="1400" b="1" dirty="0"/>
              <a:t> </a:t>
            </a:r>
            <a:r>
              <a:rPr lang="en-US" sz="1400" b="1" dirty="0" err="1"/>
              <a:t>causan</a:t>
            </a:r>
            <a:r>
              <a:rPr lang="en-US" sz="1400" b="1" dirty="0"/>
              <a:t> </a:t>
            </a:r>
            <a:r>
              <a:rPr lang="en-US" sz="1400" b="1" dirty="0" err="1"/>
              <a:t>confusión</a:t>
            </a:r>
            <a:r>
              <a:rPr lang="en-US" sz="1400" b="1" dirty="0"/>
              <a:t> y </a:t>
            </a:r>
            <a:r>
              <a:rPr lang="en-US" sz="1400" b="1" dirty="0" err="1"/>
              <a:t>aislamiento</a:t>
            </a:r>
            <a:r>
              <a:rPr lang="en-US" sz="1400" b="1" dirty="0"/>
              <a:t>.</a:t>
            </a:r>
            <a:endParaRPr lang="en-US" sz="1400" dirty="0"/>
          </a:p>
        </p:txBody>
      </p:sp>
    </p:spTree>
    <p:extLst>
      <p:ext uri="{BB962C8B-B14F-4D97-AF65-F5344CB8AC3E}">
        <p14:creationId xmlns:p14="http://schemas.microsoft.com/office/powerpoint/2010/main" val="35589980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C00FF-9B71-A3C5-5359-C4DABC278582}"/>
              </a:ext>
            </a:extLst>
          </p:cNvPr>
          <p:cNvSpPr>
            <a:spLocks noGrp="1"/>
          </p:cNvSpPr>
          <p:nvPr>
            <p:ph type="title"/>
          </p:nvPr>
        </p:nvSpPr>
        <p:spPr>
          <a:xfrm>
            <a:off x="429768" y="1810512"/>
            <a:ext cx="7772400" cy="4562856"/>
          </a:xfrm>
        </p:spPr>
        <p:txBody>
          <a:bodyPr anchor="b">
            <a:normAutofit/>
          </a:bodyPr>
          <a:lstStyle/>
          <a:p>
            <a:r>
              <a:rPr lang="en-US" dirty="0" err="1"/>
              <a:t>Intención</a:t>
            </a:r>
            <a:r>
              <a:rPr lang="en-US" dirty="0"/>
              <a:t> </a:t>
            </a:r>
            <a:r>
              <a:rPr lang="en-US" dirty="0" err="1"/>
              <a:t>Comunicativa</a:t>
            </a:r>
            <a:endParaRPr lang="en-US" dirty="0"/>
          </a:p>
        </p:txBody>
      </p:sp>
    </p:spTree>
    <p:extLst>
      <p:ext uri="{BB962C8B-B14F-4D97-AF65-F5344CB8AC3E}">
        <p14:creationId xmlns:p14="http://schemas.microsoft.com/office/powerpoint/2010/main" val="9071924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7157F5-0ECE-C8CD-0756-91B780763447}"/>
              </a:ext>
            </a:extLst>
          </p:cNvPr>
          <p:cNvSpPr>
            <a:spLocks noGrp="1"/>
          </p:cNvSpPr>
          <p:nvPr>
            <p:ph type="title"/>
          </p:nvPr>
        </p:nvSpPr>
        <p:spPr/>
        <p:txBody>
          <a:bodyPr/>
          <a:lstStyle/>
          <a:p>
            <a:r>
              <a:rPr lang="es-CO" dirty="0"/>
              <a:t>INTENCIÓN COMUNICATIVA</a:t>
            </a:r>
          </a:p>
        </p:txBody>
      </p:sp>
      <p:pic>
        <p:nvPicPr>
          <p:cNvPr id="6" name="Marcador de contenido 5">
            <a:extLst>
              <a:ext uri="{FF2B5EF4-FFF2-40B4-BE49-F238E27FC236}">
                <a16:creationId xmlns:a16="http://schemas.microsoft.com/office/drawing/2014/main" id="{53DC47D2-5FD9-1091-D5E1-5876F5B4D370}"/>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5512904" y="548640"/>
            <a:ext cx="6387548" cy="4420926"/>
          </a:xfrm>
        </p:spPr>
      </p:pic>
      <p:sp>
        <p:nvSpPr>
          <p:cNvPr id="9" name="CuadroTexto 8">
            <a:extLst>
              <a:ext uri="{FF2B5EF4-FFF2-40B4-BE49-F238E27FC236}">
                <a16:creationId xmlns:a16="http://schemas.microsoft.com/office/drawing/2014/main" id="{5AF767C3-C0FC-6D68-5453-067545EAC797}"/>
              </a:ext>
            </a:extLst>
          </p:cNvPr>
          <p:cNvSpPr txBox="1"/>
          <p:nvPr/>
        </p:nvSpPr>
        <p:spPr>
          <a:xfrm>
            <a:off x="1255179" y="5188226"/>
            <a:ext cx="9681641" cy="1431161"/>
          </a:xfrm>
          <a:prstGeom prst="rect">
            <a:avLst/>
          </a:prstGeom>
          <a:noFill/>
        </p:spPr>
        <p:txBody>
          <a:bodyPr wrap="square">
            <a:spAutoFit/>
          </a:bodyPr>
          <a:lstStyle/>
          <a:p>
            <a:pPr algn="l">
              <a:spcBef>
                <a:spcPts val="600"/>
              </a:spcBef>
              <a:spcAft>
                <a:spcPts val="300"/>
              </a:spcAft>
              <a:buNone/>
            </a:pPr>
            <a:r>
              <a:rPr lang="es-CO" b="0" i="0" dirty="0">
                <a:solidFill>
                  <a:srgbClr val="424242"/>
                </a:solidFill>
                <a:effectLst/>
                <a:latin typeface="Segoe Sans"/>
              </a:rPr>
              <a:t>Cuando </a:t>
            </a:r>
            <a:r>
              <a:rPr lang="es-CO" dirty="0">
                <a:solidFill>
                  <a:srgbClr val="424242"/>
                </a:solidFill>
                <a:latin typeface="Segoe Sans"/>
              </a:rPr>
              <a:t>se </a:t>
            </a:r>
            <a:r>
              <a:rPr lang="es-CO" b="0" i="0" dirty="0">
                <a:solidFill>
                  <a:srgbClr val="424242"/>
                </a:solidFill>
                <a:effectLst/>
                <a:latin typeface="Segoe Sans"/>
              </a:rPr>
              <a:t>observa una interacción, pueden preguntarse:</a:t>
            </a:r>
          </a:p>
          <a:p>
            <a:pPr algn="l">
              <a:spcBef>
                <a:spcPts val="300"/>
              </a:spcBef>
              <a:spcAft>
                <a:spcPts val="300"/>
              </a:spcAft>
              <a:buFont typeface="Arial" panose="020B0604020202020204" pitchFamily="34" charset="0"/>
              <a:buChar char="•"/>
            </a:pPr>
            <a:r>
              <a:rPr lang="es-CO" b="0" i="0" dirty="0">
                <a:solidFill>
                  <a:srgbClr val="424242"/>
                </a:solidFill>
                <a:effectLst/>
                <a:latin typeface="Segoe Sans"/>
              </a:rPr>
              <a:t>¿Qué quiere lograr la persona al hablar?</a:t>
            </a:r>
          </a:p>
          <a:p>
            <a:pPr algn="l">
              <a:spcBef>
                <a:spcPts val="300"/>
              </a:spcBef>
              <a:spcAft>
                <a:spcPts val="300"/>
              </a:spcAft>
              <a:buFont typeface="Arial" panose="020B0604020202020204" pitchFamily="34" charset="0"/>
              <a:buChar char="•"/>
            </a:pPr>
            <a:r>
              <a:rPr lang="es-CO" b="0" i="0" dirty="0">
                <a:solidFill>
                  <a:srgbClr val="424242"/>
                </a:solidFill>
                <a:effectLst/>
                <a:latin typeface="Segoe Sans"/>
              </a:rPr>
              <a:t>¿Está enseñando, preguntando, ayudando, regañando?</a:t>
            </a:r>
          </a:p>
          <a:p>
            <a:pPr algn="l">
              <a:spcBef>
                <a:spcPts val="300"/>
              </a:spcBef>
              <a:spcAft>
                <a:spcPts val="300"/>
              </a:spcAft>
              <a:buFont typeface="Arial" panose="020B0604020202020204" pitchFamily="34" charset="0"/>
              <a:buChar char="•"/>
            </a:pPr>
            <a:r>
              <a:rPr lang="es-CO" b="0" i="0" dirty="0">
                <a:solidFill>
                  <a:srgbClr val="424242"/>
                </a:solidFill>
                <a:effectLst/>
                <a:latin typeface="Segoe Sans"/>
              </a:rPr>
              <a:t>¿Cómo se nota esa intención en el tono, las palabras o los gestos?</a:t>
            </a:r>
          </a:p>
        </p:txBody>
      </p:sp>
      <p:pic>
        <p:nvPicPr>
          <p:cNvPr id="10" name="Imagen 9">
            <a:extLst>
              <a:ext uri="{FF2B5EF4-FFF2-40B4-BE49-F238E27FC236}">
                <a16:creationId xmlns:a16="http://schemas.microsoft.com/office/drawing/2014/main" id="{935750AC-0865-2CE4-FB17-D9FEEA2B91B1}"/>
              </a:ext>
            </a:extLst>
          </p:cNvPr>
          <p:cNvPicPr>
            <a:picLocks noChangeAspect="1"/>
          </p:cNvPicPr>
          <p:nvPr/>
        </p:nvPicPr>
        <p:blipFill>
          <a:blip r:embed="rId3"/>
          <a:stretch>
            <a:fillRect/>
          </a:stretch>
        </p:blipFill>
        <p:spPr>
          <a:xfrm>
            <a:off x="429768" y="1583636"/>
            <a:ext cx="4855464" cy="3604590"/>
          </a:xfrm>
          <a:prstGeom prst="rect">
            <a:avLst/>
          </a:prstGeom>
        </p:spPr>
      </p:pic>
    </p:spTree>
    <p:extLst>
      <p:ext uri="{BB962C8B-B14F-4D97-AF65-F5344CB8AC3E}">
        <p14:creationId xmlns:p14="http://schemas.microsoft.com/office/powerpoint/2010/main" val="34031491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A498E-40A0-4ECE-DC3E-6DD2B68A99B1}"/>
              </a:ext>
            </a:extLst>
          </p:cNvPr>
          <p:cNvSpPr>
            <a:spLocks noGrp="1"/>
          </p:cNvSpPr>
          <p:nvPr>
            <p:ph type="title"/>
          </p:nvPr>
        </p:nvSpPr>
        <p:spPr/>
        <p:txBody>
          <a:bodyPr>
            <a:normAutofit/>
          </a:bodyPr>
          <a:lstStyle/>
          <a:p>
            <a:r>
              <a:rPr lang="en-US" sz="7000" dirty="0" err="1"/>
              <a:t>Propósito</a:t>
            </a:r>
            <a:r>
              <a:rPr lang="en-US" sz="7000" dirty="0"/>
              <a:t> del </a:t>
            </a:r>
            <a:r>
              <a:rPr lang="en-US" sz="7000" dirty="0" err="1"/>
              <a:t>mensaje</a:t>
            </a:r>
            <a:endParaRPr lang="en-US" sz="7000" dirty="0"/>
          </a:p>
        </p:txBody>
      </p:sp>
      <p:graphicFrame>
        <p:nvGraphicFramePr>
          <p:cNvPr id="4" name="Content Placeholder 3">
            <a:extLst>
              <a:ext uri="{FF2B5EF4-FFF2-40B4-BE49-F238E27FC236}">
                <a16:creationId xmlns:a16="http://schemas.microsoft.com/office/drawing/2014/main" id="{A04E73A3-DB0A-4E3B-877B-631EDCD5123C}"/>
              </a:ext>
            </a:extLst>
          </p:cNvPr>
          <p:cNvGraphicFramePr>
            <a:graphicFrameLocks noGrp="1"/>
          </p:cNvGraphicFramePr>
          <p:nvPr>
            <p:ph idx="1"/>
            <p:extLst>
              <p:ext uri="{D42A27DB-BD31-4B8C-83A1-F6EECF244321}">
                <p14:modId xmlns:p14="http://schemas.microsoft.com/office/powerpoint/2010/main" val="1200764148"/>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137159" y="329450"/>
          <a:ext cx="11924209" cy="6199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41877488"/>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1D30E-FB59-A7D0-A495-5D002111B384}"/>
              </a:ext>
            </a:extLst>
          </p:cNvPr>
          <p:cNvSpPr>
            <a:spLocks noGrp="1"/>
          </p:cNvSpPr>
          <p:nvPr>
            <p:ph type="title"/>
          </p:nvPr>
        </p:nvSpPr>
        <p:spPr>
          <a:xfrm>
            <a:off x="429768" y="1810512"/>
            <a:ext cx="7772400" cy="4562856"/>
          </a:xfrm>
        </p:spPr>
        <p:txBody>
          <a:bodyPr anchor="b">
            <a:normAutofit/>
          </a:bodyPr>
          <a:lstStyle/>
          <a:p>
            <a:r>
              <a:rPr lang="en-US" dirty="0" err="1"/>
              <a:t>Definiciones</a:t>
            </a:r>
            <a:r>
              <a:rPr lang="en-US" dirty="0"/>
              <a:t> clave</a:t>
            </a:r>
          </a:p>
        </p:txBody>
      </p:sp>
      <p:sp>
        <p:nvSpPr>
          <p:cNvPr id="7" name="Text Placeholder 2">
            <a:extLst>
              <a:ext uri="{FF2B5EF4-FFF2-40B4-BE49-F238E27FC236}">
                <a16:creationId xmlns:a16="http://schemas.microsoft.com/office/drawing/2014/main" id="{9F7362B9-DA83-0871-42C2-1F75E9A8E656}"/>
              </a:ext>
            </a:extLst>
          </p:cNvPr>
          <p:cNvSpPr>
            <a:spLocks noGrp="1"/>
          </p:cNvSpPr>
          <p:nvPr>
            <p:ph type="body" idx="1"/>
          </p:nvPr>
        </p:nvSpPr>
        <p:spPr>
          <a:xfrm>
            <a:off x="429768" y="429768"/>
            <a:ext cx="7772400" cy="786384"/>
          </a:xfrm>
        </p:spPr>
        <p:txBody>
          <a:bodyPr/>
          <a:lstStyle/>
          <a:p>
            <a:endParaRPr lang="en-US"/>
          </a:p>
        </p:txBody>
      </p:sp>
    </p:spTree>
    <p:extLst>
      <p:ext uri="{BB962C8B-B14F-4D97-AF65-F5344CB8AC3E}">
        <p14:creationId xmlns:p14="http://schemas.microsoft.com/office/powerpoint/2010/main" val="22551724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posición de imagen 5">
            <a:extLst>
              <a:ext uri="{FF2B5EF4-FFF2-40B4-BE49-F238E27FC236}">
                <a16:creationId xmlns:a16="http://schemas.microsoft.com/office/drawing/2014/main" id="{21043D84-B00C-734F-3230-8436F0EF524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318052"/>
            <a:ext cx="10866783" cy="6347791"/>
          </a:xfrm>
          <a:noFill/>
        </p:spPr>
      </p:pic>
    </p:spTree>
    <p:extLst>
      <p:ext uri="{BB962C8B-B14F-4D97-AF65-F5344CB8AC3E}">
        <p14:creationId xmlns:p14="http://schemas.microsoft.com/office/powerpoint/2010/main" val="2651577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07AF1-E7E6-F762-93B7-D3FE35A00EC5}"/>
              </a:ext>
            </a:extLst>
          </p:cNvPr>
          <p:cNvSpPr>
            <a:spLocks noGrp="1"/>
          </p:cNvSpPr>
          <p:nvPr>
            <p:ph type="title"/>
          </p:nvPr>
        </p:nvSpPr>
        <p:spPr>
          <a:xfrm>
            <a:off x="429768" y="1810512"/>
            <a:ext cx="7772400" cy="4562856"/>
          </a:xfrm>
        </p:spPr>
        <p:txBody>
          <a:bodyPr anchor="b">
            <a:normAutofit/>
          </a:bodyPr>
          <a:lstStyle/>
          <a:p>
            <a:r>
              <a:rPr lang="en-US" dirty="0"/>
              <a:t>Guía para la </a:t>
            </a:r>
            <a:r>
              <a:rPr lang="en-US" dirty="0" err="1"/>
              <a:t>observación</a:t>
            </a:r>
            <a:endParaRPr lang="en-US" dirty="0"/>
          </a:p>
        </p:txBody>
      </p:sp>
      <p:sp>
        <p:nvSpPr>
          <p:cNvPr id="7" name="Text Placeholder 2">
            <a:extLst>
              <a:ext uri="{FF2B5EF4-FFF2-40B4-BE49-F238E27FC236}">
                <a16:creationId xmlns:a16="http://schemas.microsoft.com/office/drawing/2014/main" id="{A21927D5-A17E-FEE5-C320-015A0EF5CFAF}"/>
              </a:ext>
            </a:extLst>
          </p:cNvPr>
          <p:cNvSpPr>
            <a:spLocks noGrp="1"/>
          </p:cNvSpPr>
          <p:nvPr>
            <p:ph type="body" idx="1"/>
          </p:nvPr>
        </p:nvSpPr>
        <p:spPr>
          <a:xfrm>
            <a:off x="429768" y="429768"/>
            <a:ext cx="7772400" cy="786384"/>
          </a:xfrm>
        </p:spPr>
        <p:txBody>
          <a:bodyPr/>
          <a:lstStyle/>
          <a:p>
            <a:endParaRPr lang="en-US"/>
          </a:p>
        </p:txBody>
      </p:sp>
    </p:spTree>
    <p:extLst>
      <p:ext uri="{BB962C8B-B14F-4D97-AF65-F5344CB8AC3E}">
        <p14:creationId xmlns:p14="http://schemas.microsoft.com/office/powerpoint/2010/main" val="5280487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0ECEF-7B3A-D898-89E6-B9CFEB9DEF42}"/>
              </a:ext>
            </a:extLst>
          </p:cNvPr>
          <p:cNvSpPr>
            <a:spLocks noGrp="1"/>
          </p:cNvSpPr>
          <p:nvPr>
            <p:ph type="title"/>
          </p:nvPr>
        </p:nvSpPr>
        <p:spPr>
          <a:xfrm>
            <a:off x="7196328" y="320040"/>
            <a:ext cx="4389120" cy="932688"/>
          </a:xfrm>
        </p:spPr>
        <p:txBody>
          <a:bodyPr vert="horz" lIns="91440" tIns="45720" rIns="91440" bIns="45720" rtlCol="0" anchor="b">
            <a:normAutofit/>
          </a:bodyPr>
          <a:lstStyle/>
          <a:p>
            <a:r>
              <a:rPr lang="en-US" b="0" kern="1200">
                <a:latin typeface="+mj-lt"/>
                <a:ea typeface="+mj-ea"/>
                <a:cs typeface="+mj-cs"/>
              </a:rPr>
              <a:t>Propósito del taller</a:t>
            </a:r>
          </a:p>
        </p:txBody>
      </p:sp>
      <p:pic>
        <p:nvPicPr>
          <p:cNvPr id="4" name="Content Placeholder 3" descr="People in classroom">
            <a:extLst>
              <a:ext uri="{FF2B5EF4-FFF2-40B4-BE49-F238E27FC236}">
                <a16:creationId xmlns:a16="http://schemas.microsoft.com/office/drawing/2014/main" id="{248BFFF1-B731-4944-AFDA-435A5C6F5457}"/>
              </a:ext>
            </a:extLst>
          </p:cNvPr>
          <p:cNvPicPr>
            <a:picLocks noGrp="1" noChangeAspect="1"/>
          </p:cNvPicPr>
          <p:nvPr>
            <p:ph type="pic" sz="quarter" idx="13"/>
          </p:nvPr>
        </p:nvPicPr>
        <p:blipFill>
          <a:blip r:embed="rId3"/>
          <a:srcRect l="14435" r="17976" b="-2"/>
          <a:stretch>
            <a:fillRect/>
          </a:stretch>
        </p:blipFill>
        <p:spPr>
          <a:xfrm>
            <a:off x="341522" y="342902"/>
            <a:ext cx="6249778" cy="6172343"/>
          </a:xfrm>
          <a:prstGeom prst="rect">
            <a:avLst/>
          </a:prstGeom>
          <a:noFill/>
        </p:spPr>
      </p:pic>
      <p:sp>
        <p:nvSpPr>
          <p:cNvPr id="5" name="TextBox 4">
            <a:extLst>
              <a:ext uri="{FF2B5EF4-FFF2-40B4-BE49-F238E27FC236}">
                <a16:creationId xmlns:a16="http://schemas.microsoft.com/office/drawing/2014/main" id="{671EC41A-C67D-402F-866C-DFFF2E120694}"/>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196328" y="1380744"/>
            <a:ext cx="4389120" cy="4983480"/>
          </a:xfrm>
          <a:prstGeom prst="rect">
            <a:avLst/>
          </a:prstGeom>
        </p:spPr>
        <p:txBody>
          <a:bodyPr>
            <a:normAutofit/>
          </a:bodyPr>
          <a:lstStyle/>
          <a:p>
            <a:pPr marL="0" indent="0">
              <a:lnSpc>
                <a:spcPct val="90000"/>
              </a:lnSpc>
              <a:spcBef>
                <a:spcPts val="2500"/>
              </a:spcBef>
              <a:spcAft>
                <a:spcPts val="600"/>
              </a:spcAft>
              <a:buFont typeface="Arial" panose="020B0604020202020204" pitchFamily="34" charset="0"/>
              <a:buNone/>
            </a:pPr>
            <a:r>
              <a:rPr lang="es-CO" sz="1400" b="1" dirty="0"/>
              <a:t>Desarrollo de habilidades de observación
El taller tiene como objetivo ayudar a los estudiantes de la primera infancia a desarrollar habilidades para observar las interacciones comunicativas de manera efectiva.
Distinguir el contexto de comunicación
Los estudiantes aprenden a diferenciar el contexto de comunicación, incluidos los roles, las intenciones y las normas sociales.
Comprender el entorno de comunicación
El entorno abarca espacios físicos, sociales y emocionales donde tiene lugar la comunicación.
</a:t>
            </a:r>
          </a:p>
        </p:txBody>
      </p:sp>
    </p:spTree>
    <p:extLst>
      <p:ext uri="{BB962C8B-B14F-4D97-AF65-F5344CB8AC3E}">
        <p14:creationId xmlns:p14="http://schemas.microsoft.com/office/powerpoint/2010/main" val="31556821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DAC2A-2EC4-85BC-1A40-D94BB0D9DFD9}"/>
              </a:ext>
            </a:extLst>
          </p:cNvPr>
          <p:cNvSpPr>
            <a:spLocks noGrp="1"/>
          </p:cNvSpPr>
          <p:nvPr>
            <p:ph type="title"/>
          </p:nvPr>
        </p:nvSpPr>
        <p:spPr>
          <a:xfrm>
            <a:off x="429768" y="548639"/>
            <a:ext cx="4855464" cy="1453896"/>
          </a:xfrm>
        </p:spPr>
        <p:txBody>
          <a:bodyPr vert="horz" lIns="91440" tIns="45720" rIns="91440" bIns="45720" rtlCol="0" anchor="t">
            <a:normAutofit/>
          </a:bodyPr>
          <a:lstStyle/>
          <a:p>
            <a:r>
              <a:rPr lang="en-US" dirty="0" err="1"/>
              <a:t>Preguntas</a:t>
            </a:r>
            <a:r>
              <a:rPr lang="en-US" dirty="0"/>
              <a:t> clave</a:t>
            </a:r>
            <a:endParaRPr lang="en-US" b="0" kern="1200" dirty="0">
              <a:latin typeface="+mj-lt"/>
              <a:ea typeface="+mj-ea"/>
              <a:cs typeface="+mj-cs"/>
            </a:endParaRPr>
          </a:p>
        </p:txBody>
      </p:sp>
      <p:pic>
        <p:nvPicPr>
          <p:cNvPr id="4" name="Content Placeholder 3" descr="Group of business people planning new ideas">
            <a:extLst>
              <a:ext uri="{FF2B5EF4-FFF2-40B4-BE49-F238E27FC236}">
                <a16:creationId xmlns:a16="http://schemas.microsoft.com/office/drawing/2014/main" id="{85FDC0A3-0B8D-4BE5-BD62-0A9F0BAA2821}"/>
              </a:ext>
            </a:extLst>
          </p:cNvPr>
          <p:cNvPicPr>
            <a:picLocks noGrp="1" noChangeAspect="1"/>
          </p:cNvPicPr>
          <p:nvPr>
            <p:ph type="pic" sz="quarter" idx="13"/>
          </p:nvPr>
        </p:nvPicPr>
        <p:blipFill>
          <a:blip r:embed="rId3"/>
          <a:srcRect r="21087" b="3"/>
          <a:stretch>
            <a:fillRect/>
          </a:stretch>
        </p:blipFill>
        <p:spPr>
          <a:xfrm>
            <a:off x="510075" y="2293496"/>
            <a:ext cx="4775158" cy="4039043"/>
          </a:xfrm>
          <a:prstGeom prst="rect">
            <a:avLst/>
          </a:prstGeom>
          <a:noFill/>
        </p:spPr>
      </p:pic>
      <p:sp>
        <p:nvSpPr>
          <p:cNvPr id="5" name="TextBox 4">
            <a:extLst>
              <a:ext uri="{FF2B5EF4-FFF2-40B4-BE49-F238E27FC236}">
                <a16:creationId xmlns:a16="http://schemas.microsoft.com/office/drawing/2014/main" id="{CD415F0A-474C-4485-8B86-74D12A0585D4}"/>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096000" y="549275"/>
            <a:ext cx="5585925" cy="5783263"/>
          </a:xfrm>
          <a:prstGeom prst="rect">
            <a:avLst/>
          </a:prstGeom>
        </p:spPr>
        <p:txBody>
          <a:bodyPr>
            <a:normAutofit/>
          </a:bodyPr>
          <a:lstStyle/>
          <a:p>
            <a:pPr>
              <a:spcBef>
                <a:spcPts val="2500"/>
              </a:spcBef>
              <a:spcAft>
                <a:spcPts val="600"/>
              </a:spcAft>
            </a:pPr>
            <a:r>
              <a:rPr lang="en-US" sz="1600" dirty="0"/>
              <a:t>Identificación de </a:t>
            </a:r>
            <a:r>
              <a:rPr lang="en-US" sz="1600" dirty="0" err="1"/>
              <a:t>comunicadores</a:t>
            </a:r>
            <a:r>
              <a:rPr lang="en-US" sz="1600" dirty="0"/>
              <a:t>: </a:t>
            </a:r>
            <a:r>
              <a:rPr lang="en-US" sz="1600" dirty="0" err="1"/>
              <a:t>Comprender</a:t>
            </a:r>
            <a:r>
              <a:rPr lang="en-US" sz="1600" dirty="0"/>
              <a:t> </a:t>
            </a:r>
            <a:r>
              <a:rPr lang="en-US" sz="1600" dirty="0" err="1"/>
              <a:t>quién</a:t>
            </a:r>
            <a:r>
              <a:rPr lang="en-US" sz="1600" dirty="0"/>
              <a:t> se </a:t>
            </a:r>
            <a:r>
              <a:rPr lang="en-US" sz="1600" dirty="0" err="1"/>
              <a:t>comunica</a:t>
            </a:r>
            <a:r>
              <a:rPr lang="en-US" sz="1600" dirty="0"/>
              <a:t> </a:t>
            </a:r>
            <a:r>
              <a:rPr lang="en-US" sz="1600" dirty="0" err="1"/>
              <a:t>ayuda</a:t>
            </a:r>
            <a:r>
              <a:rPr lang="en-US" sz="1600" dirty="0"/>
              <a:t> a </a:t>
            </a:r>
            <a:r>
              <a:rPr lang="en-US" sz="1600" dirty="0" err="1"/>
              <a:t>analizar</a:t>
            </a:r>
            <a:r>
              <a:rPr lang="en-US" sz="1600" dirty="0"/>
              <a:t> roles y </a:t>
            </a:r>
            <a:r>
              <a:rPr lang="en-US" sz="1600" dirty="0" err="1"/>
              <a:t>perspectivas</a:t>
            </a:r>
            <a:r>
              <a:rPr lang="en-US" sz="1600" dirty="0"/>
              <a:t> </a:t>
            </a:r>
            <a:r>
              <a:rPr lang="en-US" sz="1600" dirty="0" err="1"/>
              <a:t>dentro</a:t>
            </a:r>
            <a:r>
              <a:rPr lang="en-US" sz="1600" dirty="0"/>
              <a:t> de los </a:t>
            </a:r>
            <a:r>
              <a:rPr lang="en-US" sz="1600" dirty="0" err="1"/>
              <a:t>contextos</a:t>
            </a:r>
            <a:r>
              <a:rPr lang="en-US" sz="1600" dirty="0"/>
              <a:t> </a:t>
            </a:r>
            <a:r>
              <a:rPr lang="en-US" sz="1600" dirty="0" err="1"/>
              <a:t>universitarios</a:t>
            </a:r>
            <a:r>
              <a:rPr lang="en-US" sz="1600" dirty="0"/>
              <a:t>.
</a:t>
            </a:r>
            <a:r>
              <a:rPr lang="en-US" sz="1600" dirty="0" err="1"/>
              <a:t>Propósito</a:t>
            </a:r>
            <a:r>
              <a:rPr lang="en-US" sz="1600" dirty="0"/>
              <a:t> del </a:t>
            </a:r>
            <a:r>
              <a:rPr lang="en-US" sz="1600" dirty="0" err="1"/>
              <a:t>mensaje</a:t>
            </a:r>
            <a:r>
              <a:rPr lang="en-US" sz="1600" dirty="0"/>
              <a:t>: </a:t>
            </a:r>
            <a:r>
              <a:rPr lang="en-US" sz="1600" dirty="0" err="1"/>
              <a:t>Conocer</a:t>
            </a:r>
            <a:r>
              <a:rPr lang="en-US" sz="1600" dirty="0"/>
              <a:t> el </a:t>
            </a:r>
            <a:r>
              <a:rPr lang="en-US" sz="1600" dirty="0" err="1"/>
              <a:t>objetivo</a:t>
            </a:r>
            <a:r>
              <a:rPr lang="en-US" sz="1600" dirty="0"/>
              <a:t> del </a:t>
            </a:r>
            <a:r>
              <a:rPr lang="en-US" sz="1600" dirty="0" err="1"/>
              <a:t>mensaje</a:t>
            </a:r>
            <a:r>
              <a:rPr lang="en-US" sz="1600" dirty="0"/>
              <a:t> </a:t>
            </a:r>
            <a:r>
              <a:rPr lang="en-US" sz="1600" dirty="0" err="1"/>
              <a:t>aclara</a:t>
            </a:r>
            <a:r>
              <a:rPr lang="en-US" sz="1600" dirty="0"/>
              <a:t> la </a:t>
            </a:r>
            <a:r>
              <a:rPr lang="en-US" sz="1600" dirty="0" err="1"/>
              <a:t>intención</a:t>
            </a:r>
            <a:r>
              <a:rPr lang="en-US" sz="1600" dirty="0"/>
              <a:t> de </a:t>
            </a:r>
            <a:r>
              <a:rPr lang="en-US" sz="1600" dirty="0" err="1"/>
              <a:t>comunicación</a:t>
            </a:r>
            <a:r>
              <a:rPr lang="en-US" sz="1600" dirty="0"/>
              <a:t> y los resultados </a:t>
            </a:r>
            <a:r>
              <a:rPr lang="en-US" sz="1600" dirty="0" err="1"/>
              <a:t>esperados</a:t>
            </a:r>
            <a:r>
              <a:rPr lang="en-US" sz="1600" dirty="0"/>
              <a:t>.
</a:t>
            </a:r>
            <a:r>
              <a:rPr lang="en-US" sz="1600" dirty="0" err="1"/>
              <a:t>Entorno</a:t>
            </a:r>
            <a:r>
              <a:rPr lang="en-US" sz="1600" dirty="0"/>
              <a:t> de </a:t>
            </a:r>
            <a:r>
              <a:rPr lang="en-US" sz="1600" dirty="0" err="1"/>
              <a:t>comunicación</a:t>
            </a:r>
            <a:r>
              <a:rPr lang="en-US" sz="1600" dirty="0"/>
              <a:t>: </a:t>
            </a:r>
            <a:r>
              <a:rPr lang="en-US" sz="1600" dirty="0" err="1"/>
              <a:t>Reconocer</a:t>
            </a:r>
            <a:r>
              <a:rPr lang="en-US" sz="1600" dirty="0"/>
              <a:t> </a:t>
            </a:r>
            <a:r>
              <a:rPr lang="en-US" sz="1600" dirty="0" err="1"/>
              <a:t>dónde</a:t>
            </a:r>
            <a:r>
              <a:rPr lang="en-US" sz="1600" dirty="0"/>
              <a:t> </a:t>
            </a:r>
            <a:r>
              <a:rPr lang="en-US" sz="1600" dirty="0" err="1"/>
              <a:t>ocurre</a:t>
            </a:r>
            <a:r>
              <a:rPr lang="en-US" sz="1600" dirty="0"/>
              <a:t> la </a:t>
            </a:r>
            <a:r>
              <a:rPr lang="en-US" sz="1600" dirty="0" err="1"/>
              <a:t>comunicación</a:t>
            </a:r>
            <a:r>
              <a:rPr lang="en-US" sz="1600" dirty="0"/>
              <a:t> </a:t>
            </a:r>
            <a:r>
              <a:rPr lang="en-US" sz="1600" dirty="0" err="1"/>
              <a:t>resalta</a:t>
            </a:r>
            <a:r>
              <a:rPr lang="en-US" sz="1600" dirty="0"/>
              <a:t> las </a:t>
            </a:r>
            <a:r>
              <a:rPr lang="en-US" sz="1600" dirty="0" err="1"/>
              <a:t>influencias</a:t>
            </a:r>
            <a:r>
              <a:rPr lang="en-US" sz="1600" dirty="0"/>
              <a:t> del </a:t>
            </a:r>
            <a:r>
              <a:rPr lang="en-US" sz="1600" dirty="0" err="1"/>
              <a:t>entorno</a:t>
            </a:r>
            <a:r>
              <a:rPr lang="en-US" sz="1600" dirty="0"/>
              <a:t> </a:t>
            </a:r>
            <a:r>
              <a:rPr lang="en-US" sz="1600" dirty="0" err="1"/>
              <a:t>físico</a:t>
            </a:r>
            <a:r>
              <a:rPr lang="en-US" sz="1600" dirty="0"/>
              <a:t> y social.
</a:t>
            </a:r>
            <a:r>
              <a:rPr lang="en-US" sz="1600" dirty="0" err="1"/>
              <a:t>Contexto</a:t>
            </a:r>
            <a:r>
              <a:rPr lang="en-US" sz="1600" dirty="0"/>
              <a:t> y </a:t>
            </a:r>
            <a:r>
              <a:rPr lang="en-US" sz="1600" dirty="0" err="1"/>
              <a:t>relación</a:t>
            </a:r>
            <a:r>
              <a:rPr lang="en-US" sz="1600" dirty="0"/>
              <a:t> con el </a:t>
            </a:r>
            <a:r>
              <a:rPr lang="en-US" sz="1600" dirty="0" err="1"/>
              <a:t>entorno</a:t>
            </a:r>
            <a:r>
              <a:rPr lang="en-US" sz="1600" dirty="0"/>
              <a:t>: </a:t>
            </a:r>
            <a:r>
              <a:rPr lang="en-US" sz="1600" dirty="0" err="1"/>
              <a:t>Analizar</a:t>
            </a:r>
            <a:r>
              <a:rPr lang="en-US" sz="1600" dirty="0"/>
              <a:t> </a:t>
            </a:r>
            <a:r>
              <a:rPr lang="en-US" sz="1600" dirty="0" err="1"/>
              <a:t>cómo</a:t>
            </a:r>
            <a:r>
              <a:rPr lang="en-US" sz="1600" dirty="0"/>
              <a:t> </a:t>
            </a:r>
            <a:r>
              <a:rPr lang="en-US" sz="1600" dirty="0" err="1"/>
              <a:t>interactúan</a:t>
            </a:r>
            <a:r>
              <a:rPr lang="en-US" sz="1600" dirty="0"/>
              <a:t> el </a:t>
            </a:r>
            <a:r>
              <a:rPr lang="en-US" sz="1600" dirty="0" err="1"/>
              <a:t>contexto</a:t>
            </a:r>
            <a:r>
              <a:rPr lang="en-US" sz="1600" dirty="0"/>
              <a:t> y el </a:t>
            </a:r>
            <a:r>
              <a:rPr lang="en-US" sz="1600" dirty="0" err="1"/>
              <a:t>entorno</a:t>
            </a:r>
            <a:r>
              <a:rPr lang="en-US" sz="1600" dirty="0"/>
              <a:t> </a:t>
            </a:r>
            <a:r>
              <a:rPr lang="en-US" sz="1600" dirty="0" err="1"/>
              <a:t>permite</a:t>
            </a:r>
            <a:r>
              <a:rPr lang="en-US" sz="1600" dirty="0"/>
              <a:t> la </a:t>
            </a:r>
            <a:r>
              <a:rPr lang="en-US" sz="1600" dirty="0" err="1"/>
              <a:t>observación</a:t>
            </a:r>
            <a:r>
              <a:rPr lang="en-US" sz="1600" dirty="0"/>
              <a:t> </a:t>
            </a:r>
            <a:r>
              <a:rPr lang="en-US" sz="1600" dirty="0" err="1"/>
              <a:t>crítica</a:t>
            </a:r>
            <a:r>
              <a:rPr lang="en-US" sz="1600" dirty="0"/>
              <a:t> para la </a:t>
            </a:r>
            <a:r>
              <a:rPr lang="en-US" sz="1600" dirty="0" err="1"/>
              <a:t>mejora</a:t>
            </a:r>
            <a:r>
              <a:rPr lang="en-US" sz="1600" dirty="0"/>
              <a:t> </a:t>
            </a:r>
            <a:r>
              <a:rPr lang="en-US" sz="1600" dirty="0" err="1"/>
              <a:t>pedagógica</a:t>
            </a:r>
            <a:r>
              <a:rPr lang="en-US" sz="1600" dirty="0"/>
              <a:t>.</a:t>
            </a:r>
          </a:p>
        </p:txBody>
      </p:sp>
    </p:spTree>
    <p:extLst>
      <p:ext uri="{BB962C8B-B14F-4D97-AF65-F5344CB8AC3E}">
        <p14:creationId xmlns:p14="http://schemas.microsoft.com/office/powerpoint/2010/main" val="5878385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EC787-9C38-4660-9AB2-CF22D9A4B72D}"/>
              </a:ext>
            </a:extLst>
          </p:cNvPr>
          <p:cNvSpPr>
            <a:spLocks noGrp="1"/>
          </p:cNvSpPr>
          <p:nvPr>
            <p:ph type="title"/>
          </p:nvPr>
        </p:nvSpPr>
        <p:spPr>
          <a:xfrm>
            <a:off x="429768" y="548639"/>
            <a:ext cx="4855464" cy="1453896"/>
          </a:xfrm>
        </p:spPr>
        <p:txBody>
          <a:bodyPr vert="horz" lIns="91440" tIns="45720" rIns="91440" bIns="45720" rtlCol="0" anchor="t">
            <a:normAutofit/>
          </a:bodyPr>
          <a:lstStyle/>
          <a:p>
            <a:r>
              <a:rPr lang="en-US" dirty="0"/>
              <a:t>¿</a:t>
            </a:r>
            <a:r>
              <a:rPr lang="en-US" dirty="0" err="1"/>
              <a:t>Qué</a:t>
            </a:r>
            <a:r>
              <a:rPr lang="en-US" dirty="0"/>
              <a:t> es el </a:t>
            </a:r>
            <a:r>
              <a:rPr lang="en-US" dirty="0" err="1"/>
              <a:t>contexto</a:t>
            </a:r>
            <a:r>
              <a:rPr lang="en-US" dirty="0"/>
              <a:t> de </a:t>
            </a:r>
            <a:r>
              <a:rPr lang="en-US" dirty="0" err="1"/>
              <a:t>comunicación</a:t>
            </a:r>
            <a:r>
              <a:rPr lang="en-US" dirty="0"/>
              <a:t>?</a:t>
            </a:r>
            <a:endParaRPr lang="en-US" b="0" kern="1200" dirty="0">
              <a:latin typeface="+mj-lt"/>
              <a:ea typeface="+mj-ea"/>
              <a:cs typeface="+mj-cs"/>
            </a:endParaRPr>
          </a:p>
        </p:txBody>
      </p:sp>
      <p:pic>
        <p:nvPicPr>
          <p:cNvPr id="4" name="Content Placeholder 3" descr="Social network">
            <a:extLst>
              <a:ext uri="{FF2B5EF4-FFF2-40B4-BE49-F238E27FC236}">
                <a16:creationId xmlns:a16="http://schemas.microsoft.com/office/drawing/2014/main" id="{F08F9DD3-5FAB-4D48-8B23-B0FC9FDC0B07}"/>
              </a:ext>
            </a:extLst>
          </p:cNvPr>
          <p:cNvPicPr>
            <a:picLocks noGrp="1" noChangeAspect="1"/>
          </p:cNvPicPr>
          <p:nvPr>
            <p:ph type="pic" sz="quarter" idx="13"/>
          </p:nvPr>
        </p:nvPicPr>
        <p:blipFill>
          <a:blip r:embed="rId3"/>
          <a:srcRect l="6215" r="5113" b="-4"/>
          <a:stretch>
            <a:fillRect/>
          </a:stretch>
        </p:blipFill>
        <p:spPr>
          <a:xfrm>
            <a:off x="510075" y="2293496"/>
            <a:ext cx="4775158" cy="4039043"/>
          </a:xfrm>
          <a:prstGeom prst="rect">
            <a:avLst/>
          </a:prstGeom>
          <a:noFill/>
        </p:spPr>
      </p:pic>
      <p:sp>
        <p:nvSpPr>
          <p:cNvPr id="5" name="TextBox 4">
            <a:extLst>
              <a:ext uri="{FF2B5EF4-FFF2-40B4-BE49-F238E27FC236}">
                <a16:creationId xmlns:a16="http://schemas.microsoft.com/office/drawing/2014/main" id="{1145A9B8-D16A-4FBE-ADD4-CC3FFF8FA58B}"/>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393636" y="549275"/>
            <a:ext cx="6288290" cy="5783263"/>
          </a:xfrm>
          <a:prstGeom prst="rect">
            <a:avLst/>
          </a:prstGeom>
        </p:spPr>
        <p:txBody>
          <a:bodyPr>
            <a:normAutofit/>
          </a:bodyPr>
          <a:lstStyle/>
          <a:p>
            <a:pPr>
              <a:spcBef>
                <a:spcPts val="2500"/>
              </a:spcBef>
              <a:spcAft>
                <a:spcPts val="600"/>
              </a:spcAft>
            </a:pPr>
            <a:r>
              <a:rPr lang="en-US" sz="1400" b="1" dirty="0" err="1"/>
              <a:t>Definición</a:t>
            </a:r>
            <a:r>
              <a:rPr lang="en-US" sz="1400" b="1" dirty="0"/>
              <a:t> de </a:t>
            </a:r>
            <a:r>
              <a:rPr lang="en-US" sz="1400" b="1" dirty="0" err="1"/>
              <a:t>contexto</a:t>
            </a:r>
            <a:r>
              <a:rPr lang="en-US" sz="1400" b="1" dirty="0"/>
              <a:t> de </a:t>
            </a:r>
            <a:r>
              <a:rPr lang="en-US" sz="1400" b="1" dirty="0" err="1"/>
              <a:t>comunicación</a:t>
            </a:r>
            <a:r>
              <a:rPr lang="en-US" sz="1400" b="1" dirty="0"/>
              <a:t>
</a:t>
            </a:r>
            <a:r>
              <a:rPr lang="en-US" b="1" dirty="0"/>
              <a:t>El </a:t>
            </a:r>
            <a:r>
              <a:rPr lang="en-US" b="1" dirty="0" err="1"/>
              <a:t>contexto</a:t>
            </a:r>
            <a:r>
              <a:rPr lang="en-US" b="1" dirty="0"/>
              <a:t> de </a:t>
            </a:r>
            <a:r>
              <a:rPr lang="en-US" b="1" dirty="0" err="1"/>
              <a:t>comunicación</a:t>
            </a:r>
            <a:r>
              <a:rPr lang="en-US" b="1" dirty="0"/>
              <a:t> </a:t>
            </a:r>
            <a:r>
              <a:rPr lang="en-US" dirty="0" err="1"/>
              <a:t>incluye</a:t>
            </a:r>
            <a:r>
              <a:rPr lang="en-US" dirty="0"/>
              <a:t> </a:t>
            </a:r>
            <a:r>
              <a:rPr lang="en-US" dirty="0" err="1"/>
              <a:t>factores</a:t>
            </a:r>
            <a:r>
              <a:rPr lang="en-US" dirty="0"/>
              <a:t> que dan </a:t>
            </a:r>
            <a:r>
              <a:rPr lang="en-US" dirty="0" err="1"/>
              <a:t>sentido</a:t>
            </a:r>
            <a:r>
              <a:rPr lang="en-US" dirty="0"/>
              <a:t> a las </a:t>
            </a:r>
            <a:r>
              <a:rPr lang="en-US" dirty="0" err="1"/>
              <a:t>interacciones</a:t>
            </a:r>
            <a:r>
              <a:rPr lang="en-US" dirty="0"/>
              <a:t> y dan forma a la </a:t>
            </a:r>
            <a:r>
              <a:rPr lang="en-US" dirty="0" err="1"/>
              <a:t>comprensión</a:t>
            </a:r>
            <a:r>
              <a:rPr lang="en-US" dirty="0"/>
              <a:t>.</a:t>
            </a:r>
            <a:r>
              <a:rPr lang="en-US" b="1" dirty="0"/>
              <a:t>
</a:t>
            </a:r>
            <a:r>
              <a:rPr lang="en-US" b="1" dirty="0" err="1"/>
              <a:t>Componentes</a:t>
            </a:r>
            <a:r>
              <a:rPr lang="en-US" b="1" dirty="0"/>
              <a:t> clave</a:t>
            </a:r>
            <a:r>
              <a:rPr lang="en-US" dirty="0"/>
              <a:t>.  Los roles, la </a:t>
            </a:r>
            <a:r>
              <a:rPr lang="en-US" dirty="0" err="1"/>
              <a:t>intención</a:t>
            </a:r>
            <a:r>
              <a:rPr lang="en-US" dirty="0"/>
              <a:t> del </a:t>
            </a:r>
            <a:r>
              <a:rPr lang="en-US" dirty="0" err="1"/>
              <a:t>mensaje</a:t>
            </a:r>
            <a:r>
              <a:rPr lang="en-US" dirty="0"/>
              <a:t>, las </a:t>
            </a:r>
            <a:r>
              <a:rPr lang="en-US" dirty="0" err="1"/>
              <a:t>normas</a:t>
            </a:r>
            <a:r>
              <a:rPr lang="en-US" dirty="0"/>
              <a:t> </a:t>
            </a:r>
            <a:r>
              <a:rPr lang="en-US" dirty="0" err="1"/>
              <a:t>sociales</a:t>
            </a:r>
            <a:r>
              <a:rPr lang="en-US" dirty="0"/>
              <a:t> y el </a:t>
            </a:r>
            <a:r>
              <a:rPr lang="en-US" dirty="0" err="1"/>
              <a:t>tipo</a:t>
            </a:r>
            <a:r>
              <a:rPr lang="en-US" dirty="0"/>
              <a:t> de </a:t>
            </a:r>
            <a:r>
              <a:rPr lang="en-US" dirty="0" err="1"/>
              <a:t>lenguaje</a:t>
            </a:r>
            <a:r>
              <a:rPr lang="en-US" dirty="0"/>
              <a:t> </a:t>
            </a:r>
            <a:r>
              <a:rPr lang="en-US" dirty="0" err="1"/>
              <a:t>definen</a:t>
            </a:r>
            <a:r>
              <a:rPr lang="en-US" dirty="0"/>
              <a:t> el </a:t>
            </a:r>
            <a:r>
              <a:rPr lang="en-US" dirty="0" err="1"/>
              <a:t>contexto</a:t>
            </a:r>
            <a:r>
              <a:rPr lang="en-US" dirty="0"/>
              <a:t> de </a:t>
            </a:r>
            <a:r>
              <a:rPr lang="en-US" dirty="0" err="1"/>
              <a:t>comunicación</a:t>
            </a:r>
            <a:r>
              <a:rPr lang="en-US" b="1" dirty="0"/>
              <a:t>.
</a:t>
            </a:r>
            <a:r>
              <a:rPr lang="en-US" b="1" dirty="0" err="1"/>
              <a:t>Importancia</a:t>
            </a:r>
            <a:r>
              <a:rPr lang="en-US" b="1" dirty="0"/>
              <a:t> del </a:t>
            </a:r>
            <a:r>
              <a:rPr lang="en-US" b="1" dirty="0" err="1"/>
              <a:t>contexto</a:t>
            </a:r>
            <a:r>
              <a:rPr lang="en-US" b="1" dirty="0"/>
              <a:t>:  </a:t>
            </a:r>
            <a:r>
              <a:rPr lang="en-US" dirty="0"/>
              <a:t>El </a:t>
            </a:r>
            <a:r>
              <a:rPr lang="en-US" dirty="0" err="1"/>
              <a:t>contexto</a:t>
            </a:r>
            <a:r>
              <a:rPr lang="en-US" dirty="0"/>
              <a:t> </a:t>
            </a:r>
            <a:r>
              <a:rPr lang="en-US" dirty="0" err="1"/>
              <a:t>ayuda</a:t>
            </a:r>
            <a:r>
              <a:rPr lang="en-US" dirty="0"/>
              <a:t> a </a:t>
            </a:r>
            <a:r>
              <a:rPr lang="en-US" dirty="0" err="1"/>
              <a:t>interpretar</a:t>
            </a:r>
            <a:r>
              <a:rPr lang="en-US" dirty="0"/>
              <a:t> </a:t>
            </a:r>
            <a:r>
              <a:rPr lang="en-US" dirty="0" err="1"/>
              <a:t>correctamente</a:t>
            </a:r>
            <a:r>
              <a:rPr lang="en-US" dirty="0"/>
              <a:t> los </a:t>
            </a:r>
            <a:r>
              <a:rPr lang="en-US" dirty="0" err="1"/>
              <a:t>mensajes</a:t>
            </a:r>
            <a:r>
              <a:rPr lang="en-US" dirty="0"/>
              <a:t> y </a:t>
            </a:r>
            <a:r>
              <a:rPr lang="en-US" dirty="0" err="1"/>
              <a:t>comprender</a:t>
            </a:r>
            <a:r>
              <a:rPr lang="en-US" dirty="0"/>
              <a:t> la </a:t>
            </a:r>
            <a:r>
              <a:rPr lang="en-US" dirty="0" err="1"/>
              <a:t>dinámica</a:t>
            </a:r>
            <a:r>
              <a:rPr lang="en-US" dirty="0"/>
              <a:t> de </a:t>
            </a:r>
            <a:r>
              <a:rPr lang="en-US" dirty="0" err="1"/>
              <a:t>interacción</a:t>
            </a:r>
            <a:r>
              <a:rPr lang="en-US" dirty="0"/>
              <a:t> entre los </a:t>
            </a:r>
            <a:r>
              <a:rPr lang="en-US" dirty="0" err="1"/>
              <a:t>comunicadores</a:t>
            </a:r>
            <a:r>
              <a:rPr lang="en-US" dirty="0"/>
              <a:t>.</a:t>
            </a:r>
            <a:r>
              <a:rPr lang="en-US" b="1" dirty="0"/>
              <a:t>
</a:t>
            </a:r>
            <a:r>
              <a:rPr lang="en-US" b="1" dirty="0" err="1"/>
              <a:t>Ejemplo</a:t>
            </a:r>
            <a:r>
              <a:rPr lang="en-US" b="1" dirty="0"/>
              <a:t>. </a:t>
            </a:r>
            <a:r>
              <a:rPr lang="en-US" dirty="0"/>
              <a:t>Una </a:t>
            </a:r>
            <a:r>
              <a:rPr lang="en-US" dirty="0" err="1"/>
              <a:t>conversación</a:t>
            </a:r>
            <a:r>
              <a:rPr lang="en-US" dirty="0"/>
              <a:t> entre un maestro y un </a:t>
            </a:r>
            <a:r>
              <a:rPr lang="en-US" dirty="0" err="1"/>
              <a:t>estudiante</a:t>
            </a:r>
            <a:r>
              <a:rPr lang="en-US" dirty="0"/>
              <a:t> </a:t>
            </a:r>
            <a:r>
              <a:rPr lang="en-US" dirty="0" err="1"/>
              <a:t>ejemplifica</a:t>
            </a:r>
            <a:r>
              <a:rPr lang="en-US" dirty="0"/>
              <a:t> un </a:t>
            </a:r>
            <a:r>
              <a:rPr lang="en-US" dirty="0" err="1"/>
              <a:t>contexto</a:t>
            </a:r>
            <a:r>
              <a:rPr lang="en-US" dirty="0"/>
              <a:t> </a:t>
            </a:r>
            <a:r>
              <a:rPr lang="en-US" dirty="0" err="1"/>
              <a:t>educativo</a:t>
            </a:r>
            <a:r>
              <a:rPr lang="en-US" dirty="0"/>
              <a:t> con </a:t>
            </a:r>
            <a:r>
              <a:rPr lang="en-US" dirty="0" err="1"/>
              <a:t>normas</a:t>
            </a:r>
            <a:r>
              <a:rPr lang="en-US" dirty="0"/>
              <a:t> e </a:t>
            </a:r>
            <a:r>
              <a:rPr lang="en-US" dirty="0" err="1"/>
              <a:t>intenciones</a:t>
            </a:r>
            <a:r>
              <a:rPr lang="en-US" dirty="0"/>
              <a:t> </a:t>
            </a:r>
            <a:r>
              <a:rPr lang="en-US" dirty="0" err="1"/>
              <a:t>específicas</a:t>
            </a:r>
            <a:r>
              <a:rPr lang="en-US" dirty="0"/>
              <a:t>.</a:t>
            </a:r>
          </a:p>
        </p:txBody>
      </p:sp>
    </p:spTree>
    <p:extLst>
      <p:ext uri="{BB962C8B-B14F-4D97-AF65-F5344CB8AC3E}">
        <p14:creationId xmlns:p14="http://schemas.microsoft.com/office/powerpoint/2010/main" val="23105237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73EDB-167F-77C0-1183-49204AD066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8E07EF-679C-C400-31BD-C6D68DD5FC54}"/>
              </a:ext>
            </a:extLst>
          </p:cNvPr>
          <p:cNvSpPr>
            <a:spLocks noGrp="1"/>
          </p:cNvSpPr>
          <p:nvPr>
            <p:ph type="title"/>
          </p:nvPr>
        </p:nvSpPr>
        <p:spPr>
          <a:xfrm>
            <a:off x="429768" y="548639"/>
            <a:ext cx="4855464" cy="1453896"/>
          </a:xfrm>
        </p:spPr>
        <p:txBody>
          <a:bodyPr vert="horz" lIns="91440" tIns="45720" rIns="91440" bIns="45720" rtlCol="0" anchor="t">
            <a:normAutofit/>
          </a:bodyPr>
          <a:lstStyle/>
          <a:p>
            <a:r>
              <a:rPr lang="en-US" dirty="0"/>
              <a:t>¿</a:t>
            </a:r>
            <a:r>
              <a:rPr lang="es-CO" b="1" dirty="0"/>
              <a:t> Parámetros para identificar el contexto:</a:t>
            </a:r>
            <a:br>
              <a:rPr lang="es-CO" b="1" dirty="0"/>
            </a:br>
            <a:endParaRPr lang="en-US" b="0" kern="1200" dirty="0">
              <a:latin typeface="+mj-lt"/>
              <a:ea typeface="+mj-ea"/>
              <a:cs typeface="+mj-cs"/>
            </a:endParaRPr>
          </a:p>
        </p:txBody>
      </p:sp>
      <p:pic>
        <p:nvPicPr>
          <p:cNvPr id="4" name="Content Placeholder 3" descr="Social network">
            <a:extLst>
              <a:ext uri="{FF2B5EF4-FFF2-40B4-BE49-F238E27FC236}">
                <a16:creationId xmlns:a16="http://schemas.microsoft.com/office/drawing/2014/main" id="{8896CB99-7F3D-FB23-F34D-FCE382693DCA}"/>
              </a:ext>
            </a:extLst>
          </p:cNvPr>
          <p:cNvPicPr>
            <a:picLocks noGrp="1" noChangeAspect="1"/>
          </p:cNvPicPr>
          <p:nvPr>
            <p:ph type="pic" sz="quarter" idx="13"/>
          </p:nvPr>
        </p:nvPicPr>
        <p:blipFill>
          <a:blip r:embed="rId3"/>
          <a:srcRect l="6215" r="5113" b="-4"/>
          <a:stretch>
            <a:fillRect/>
          </a:stretch>
        </p:blipFill>
        <p:spPr>
          <a:xfrm>
            <a:off x="510075" y="2293496"/>
            <a:ext cx="4775158" cy="4039043"/>
          </a:xfrm>
          <a:prstGeom prst="rect">
            <a:avLst/>
          </a:prstGeom>
          <a:noFill/>
        </p:spPr>
      </p:pic>
      <p:sp>
        <p:nvSpPr>
          <p:cNvPr id="5" name="TextBox 4">
            <a:extLst>
              <a:ext uri="{FF2B5EF4-FFF2-40B4-BE49-F238E27FC236}">
                <a16:creationId xmlns:a16="http://schemas.microsoft.com/office/drawing/2014/main" id="{2AEE5F27-D3AE-92EF-372D-4AF01B6D9AD2}"/>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393636" y="549275"/>
            <a:ext cx="6288290" cy="5783263"/>
          </a:xfrm>
          <a:prstGeom prst="rect">
            <a:avLst/>
          </a:prstGeom>
        </p:spPr>
        <p:txBody>
          <a:bodyPr>
            <a:normAutofit/>
          </a:bodyPr>
          <a:lstStyle/>
          <a:p>
            <a:r>
              <a:rPr lang="es-CO" b="1" dirty="0"/>
              <a:t>Quiénes participan</a:t>
            </a:r>
            <a:r>
              <a:rPr lang="en-US" dirty="0"/>
              <a:t>? </a:t>
            </a:r>
            <a:r>
              <a:rPr lang="es-CO" dirty="0"/>
              <a:t>edades, roles (niño, madre, bibliotecaria, docente).</a:t>
            </a:r>
          </a:p>
          <a:p>
            <a:endParaRPr lang="es-CO" dirty="0"/>
          </a:p>
          <a:p>
            <a:r>
              <a:rPr lang="es-CO" b="1" dirty="0"/>
              <a:t>Relación entre ellos</a:t>
            </a:r>
            <a:r>
              <a:rPr lang="es-CO" dirty="0"/>
              <a:t>: afectiva, educativa, comercial, institucional.</a:t>
            </a:r>
          </a:p>
          <a:p>
            <a:endParaRPr lang="es-CO" dirty="0"/>
          </a:p>
          <a:p>
            <a:r>
              <a:rPr lang="es-CO" b="1" dirty="0"/>
              <a:t>Intención comunicativa</a:t>
            </a:r>
            <a:r>
              <a:rPr lang="es-CO" dirty="0"/>
              <a:t>: ¿Están informando, preguntando, negociando, enseñando?</a:t>
            </a:r>
          </a:p>
          <a:p>
            <a:endParaRPr lang="es-CO" dirty="0"/>
          </a:p>
          <a:p>
            <a:r>
              <a:rPr lang="es-CO" b="1" dirty="0"/>
              <a:t>Normas sociales y culturales</a:t>
            </a:r>
            <a:r>
              <a:rPr lang="es-CO" dirty="0"/>
              <a:t>: ¿Qué se espera en ese lugar? ¿Cómo se habla?</a:t>
            </a:r>
          </a:p>
          <a:p>
            <a:endParaRPr lang="es-CO" dirty="0"/>
          </a:p>
          <a:p>
            <a:r>
              <a:rPr lang="es-CO" b="1" dirty="0"/>
              <a:t>Lenguaje verbal y no verbal</a:t>
            </a:r>
            <a:r>
              <a:rPr lang="es-CO" dirty="0"/>
              <a:t>: tono, gestos, </a:t>
            </a:r>
            <a:r>
              <a:rPr lang="es-CO"/>
              <a:t>expresiones.</a:t>
            </a:r>
          </a:p>
          <a:p>
            <a:endParaRPr lang="es-CO" dirty="0"/>
          </a:p>
          <a:p>
            <a:r>
              <a:rPr lang="es-CO" b="1" dirty="0"/>
              <a:t>Situación específica</a:t>
            </a:r>
            <a:r>
              <a:rPr lang="es-CO" dirty="0"/>
              <a:t>: ¿Qué está pasando en ese momento que motiva la comunicación?</a:t>
            </a:r>
          </a:p>
          <a:p>
            <a:r>
              <a:rPr lang="es-CO" dirty="0"/>
              <a:t>Ejemplo: En la biblioteca, una niña pregunta a la bibliotecaria por un libro. El contexto incluye la intención de aprender, la relación institucional, el lenguaje formal, y la norma de silencio.</a:t>
            </a:r>
          </a:p>
        </p:txBody>
      </p:sp>
    </p:spTree>
    <p:extLst>
      <p:ext uri="{BB962C8B-B14F-4D97-AF65-F5344CB8AC3E}">
        <p14:creationId xmlns:p14="http://schemas.microsoft.com/office/powerpoint/2010/main" val="14351248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96B81-FB31-1660-DC9A-C97F146E03AF}"/>
              </a:ext>
            </a:extLst>
          </p:cNvPr>
          <p:cNvSpPr>
            <a:spLocks noGrp="1"/>
          </p:cNvSpPr>
          <p:nvPr>
            <p:ph type="title"/>
          </p:nvPr>
        </p:nvSpPr>
        <p:spPr>
          <a:xfrm>
            <a:off x="429768" y="548639"/>
            <a:ext cx="4855464" cy="1453896"/>
          </a:xfrm>
        </p:spPr>
        <p:txBody>
          <a:bodyPr vert="horz" lIns="91440" tIns="45720" rIns="91440" bIns="45720" rtlCol="0" anchor="t">
            <a:normAutofit/>
          </a:bodyPr>
          <a:lstStyle/>
          <a:p>
            <a:r>
              <a:rPr lang="en-US" dirty="0"/>
              <a:t>¿</a:t>
            </a:r>
            <a:r>
              <a:rPr lang="en-US" dirty="0" err="1"/>
              <a:t>Qué</a:t>
            </a:r>
            <a:r>
              <a:rPr lang="en-US" dirty="0"/>
              <a:t> es el </a:t>
            </a:r>
            <a:r>
              <a:rPr lang="en-US" dirty="0" err="1"/>
              <a:t>entorno</a:t>
            </a:r>
            <a:r>
              <a:rPr lang="en-US" dirty="0"/>
              <a:t> de </a:t>
            </a:r>
            <a:r>
              <a:rPr lang="en-US" dirty="0" err="1"/>
              <a:t>comunicación</a:t>
            </a:r>
            <a:r>
              <a:rPr lang="en-US" dirty="0"/>
              <a:t>?</a:t>
            </a:r>
            <a:endParaRPr lang="en-US" b="0" kern="1200" dirty="0">
              <a:latin typeface="+mj-lt"/>
              <a:ea typeface="+mj-ea"/>
              <a:cs typeface="+mj-cs"/>
            </a:endParaRPr>
          </a:p>
        </p:txBody>
      </p:sp>
      <p:pic>
        <p:nvPicPr>
          <p:cNvPr id="4" name="Content Placeholder 3" descr="Happy young guys giving five as symbol successful teamwork">
            <a:extLst>
              <a:ext uri="{FF2B5EF4-FFF2-40B4-BE49-F238E27FC236}">
                <a16:creationId xmlns:a16="http://schemas.microsoft.com/office/drawing/2014/main" id="{1B56AF98-A15E-4F59-BB6A-6680B96C2DFC}"/>
              </a:ext>
            </a:extLst>
          </p:cNvPr>
          <p:cNvPicPr>
            <a:picLocks noGrp="1" noChangeAspect="1"/>
          </p:cNvPicPr>
          <p:nvPr>
            <p:ph type="pic" sz="quarter" idx="13"/>
          </p:nvPr>
        </p:nvPicPr>
        <p:blipFill>
          <a:blip r:embed="rId3"/>
          <a:srcRect l="5408" r="15679" b="3"/>
          <a:stretch>
            <a:fillRect/>
          </a:stretch>
        </p:blipFill>
        <p:spPr>
          <a:xfrm>
            <a:off x="510075" y="2293496"/>
            <a:ext cx="4775158" cy="4039043"/>
          </a:xfrm>
          <a:prstGeom prst="rect">
            <a:avLst/>
          </a:prstGeom>
          <a:noFill/>
        </p:spPr>
      </p:pic>
      <p:sp>
        <p:nvSpPr>
          <p:cNvPr id="5" name="TextBox 4">
            <a:extLst>
              <a:ext uri="{FF2B5EF4-FFF2-40B4-BE49-F238E27FC236}">
                <a16:creationId xmlns:a16="http://schemas.microsoft.com/office/drawing/2014/main" id="{E541036C-CEC3-4B8F-936B-4EAB562C8420}"/>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096000" y="549275"/>
            <a:ext cx="5585925" cy="5783263"/>
          </a:xfrm>
          <a:prstGeom prst="rect">
            <a:avLst/>
          </a:prstGeom>
        </p:spPr>
        <p:txBody>
          <a:bodyPr>
            <a:normAutofit/>
          </a:bodyPr>
          <a:lstStyle/>
          <a:p>
            <a:pPr>
              <a:spcBef>
                <a:spcPts val="2500"/>
              </a:spcBef>
              <a:spcAft>
                <a:spcPts val="600"/>
              </a:spcAft>
            </a:pPr>
            <a:r>
              <a:rPr lang="en-US" b="1" dirty="0" err="1"/>
              <a:t>Definición</a:t>
            </a:r>
            <a:r>
              <a:rPr lang="en-US" b="1" dirty="0"/>
              <a:t>
Abarca </a:t>
            </a:r>
            <a:r>
              <a:rPr lang="en-US" b="1" dirty="0" err="1"/>
              <a:t>espacios</a:t>
            </a:r>
            <a:r>
              <a:rPr lang="en-US" b="1" dirty="0"/>
              <a:t> físicos, </a:t>
            </a:r>
            <a:r>
              <a:rPr lang="en-US" b="1" dirty="0" err="1"/>
              <a:t>sociales</a:t>
            </a:r>
            <a:r>
              <a:rPr lang="en-US" b="1" dirty="0"/>
              <a:t> y </a:t>
            </a:r>
            <a:r>
              <a:rPr lang="en-US" b="1" dirty="0" err="1"/>
              <a:t>digitales</a:t>
            </a:r>
            <a:r>
              <a:rPr lang="en-US" b="1" dirty="0"/>
              <a:t> </a:t>
            </a:r>
            <a:r>
              <a:rPr lang="en-US" b="1" dirty="0" err="1"/>
              <a:t>donde</a:t>
            </a:r>
            <a:r>
              <a:rPr lang="en-US" b="1" dirty="0"/>
              <a:t> </a:t>
            </a:r>
            <a:r>
              <a:rPr lang="en-US" b="1" dirty="0" err="1"/>
              <a:t>tiene</a:t>
            </a:r>
            <a:r>
              <a:rPr lang="en-US" b="1" dirty="0"/>
              <a:t> </a:t>
            </a:r>
            <a:r>
              <a:rPr lang="en-US" b="1" dirty="0" err="1"/>
              <a:t>lugar</a:t>
            </a:r>
            <a:r>
              <a:rPr lang="en-US" b="1" dirty="0"/>
              <a:t> la </a:t>
            </a:r>
            <a:r>
              <a:rPr lang="en-US" b="1" dirty="0" err="1"/>
              <a:t>comunicación</a:t>
            </a:r>
            <a:r>
              <a:rPr lang="en-US" b="1" dirty="0"/>
              <a:t>.
Factores </a:t>
            </a:r>
            <a:r>
              <a:rPr lang="en-US" b="1" dirty="0" err="1"/>
              <a:t>ambientales</a:t>
            </a:r>
            <a:r>
              <a:rPr lang="en-US" b="1" dirty="0"/>
              <a:t>: El </a:t>
            </a:r>
            <a:r>
              <a:rPr lang="en-US" b="1" dirty="0" err="1"/>
              <a:t>ruido</a:t>
            </a:r>
            <a:r>
              <a:rPr lang="en-US" b="1" dirty="0"/>
              <a:t>, la </a:t>
            </a:r>
            <a:r>
              <a:rPr lang="en-US" b="1" dirty="0" err="1"/>
              <a:t>iluminación</a:t>
            </a:r>
            <a:r>
              <a:rPr lang="en-US" b="1" dirty="0"/>
              <a:t> y la </a:t>
            </a:r>
            <a:r>
              <a:rPr lang="en-US" b="1" dirty="0" err="1"/>
              <a:t>disposición</a:t>
            </a:r>
            <a:r>
              <a:rPr lang="en-US" b="1" dirty="0"/>
              <a:t> de los </a:t>
            </a:r>
            <a:r>
              <a:rPr lang="en-US" b="1" dirty="0" err="1"/>
              <a:t>muebles</a:t>
            </a:r>
            <a:r>
              <a:rPr lang="en-US" b="1" dirty="0"/>
              <a:t> </a:t>
            </a:r>
            <a:r>
              <a:rPr lang="en-US" b="1" dirty="0" err="1"/>
              <a:t>afectan</a:t>
            </a:r>
            <a:r>
              <a:rPr lang="en-US" b="1" dirty="0"/>
              <a:t> </a:t>
            </a:r>
            <a:r>
              <a:rPr lang="en-US" b="1" dirty="0" err="1"/>
              <a:t>significativamente</a:t>
            </a:r>
            <a:r>
              <a:rPr lang="en-US" b="1" dirty="0"/>
              <a:t> la </a:t>
            </a:r>
            <a:r>
              <a:rPr lang="en-US" b="1" dirty="0" err="1"/>
              <a:t>efectividad</a:t>
            </a:r>
            <a:r>
              <a:rPr lang="en-US" b="1" dirty="0"/>
              <a:t> de la </a:t>
            </a:r>
            <a:r>
              <a:rPr lang="en-US" b="1" dirty="0" err="1"/>
              <a:t>comunicación</a:t>
            </a:r>
            <a:r>
              <a:rPr lang="en-US" b="1" dirty="0"/>
              <a:t>.
Papel de la </a:t>
            </a:r>
            <a:r>
              <a:rPr lang="en-US" b="1" dirty="0" err="1"/>
              <a:t>tecnología</a:t>
            </a:r>
            <a:r>
              <a:rPr lang="en-US" b="1" dirty="0"/>
              <a:t>: La </a:t>
            </a:r>
            <a:r>
              <a:rPr lang="en-US" b="1" dirty="0" err="1"/>
              <a:t>presencia</a:t>
            </a:r>
            <a:r>
              <a:rPr lang="en-US" b="1" dirty="0"/>
              <a:t> de la </a:t>
            </a:r>
            <a:r>
              <a:rPr lang="en-US" b="1" dirty="0" err="1"/>
              <a:t>tecnología</a:t>
            </a:r>
            <a:r>
              <a:rPr lang="en-US" b="1" dirty="0"/>
              <a:t> en el </a:t>
            </a:r>
            <a:r>
              <a:rPr lang="en-US" b="1" dirty="0" err="1"/>
              <a:t>entorno</a:t>
            </a:r>
            <a:r>
              <a:rPr lang="en-US" b="1" dirty="0"/>
              <a:t> </a:t>
            </a:r>
            <a:r>
              <a:rPr lang="en-US" b="1" dirty="0" err="1"/>
              <a:t>puede</a:t>
            </a:r>
            <a:r>
              <a:rPr lang="en-US" b="1" dirty="0"/>
              <a:t> </a:t>
            </a:r>
            <a:r>
              <a:rPr lang="en-US" b="1" dirty="0" err="1"/>
              <a:t>ayudar</a:t>
            </a:r>
            <a:r>
              <a:rPr lang="en-US" b="1" dirty="0"/>
              <a:t> u </a:t>
            </a:r>
            <a:r>
              <a:rPr lang="en-US" b="1" dirty="0" err="1"/>
              <a:t>obstruir</a:t>
            </a:r>
            <a:r>
              <a:rPr lang="en-US" b="1" dirty="0"/>
              <a:t> los </a:t>
            </a:r>
            <a:r>
              <a:rPr lang="en-US" b="1" dirty="0" err="1"/>
              <a:t>procesos</a:t>
            </a:r>
            <a:r>
              <a:rPr lang="en-US" b="1" dirty="0"/>
              <a:t> de </a:t>
            </a:r>
            <a:r>
              <a:rPr lang="en-US" b="1" dirty="0" err="1"/>
              <a:t>comunicación</a:t>
            </a:r>
            <a:r>
              <a:rPr lang="en-US" b="1" dirty="0"/>
              <a:t>.
</a:t>
            </a:r>
            <a:r>
              <a:rPr lang="en-US" b="1" dirty="0" err="1"/>
              <a:t>Ejemplo</a:t>
            </a:r>
            <a:r>
              <a:rPr lang="en-US" b="1" dirty="0"/>
              <a:t> : Una </a:t>
            </a:r>
            <a:r>
              <a:rPr lang="en-US" b="1" dirty="0" err="1"/>
              <a:t>biblioteca</a:t>
            </a:r>
            <a:r>
              <a:rPr lang="en-US" b="1" dirty="0"/>
              <a:t> </a:t>
            </a:r>
            <a:r>
              <a:rPr lang="en-US" b="1" dirty="0" err="1"/>
              <a:t>tranquila</a:t>
            </a:r>
            <a:r>
              <a:rPr lang="en-US" b="1" dirty="0"/>
              <a:t> y bien </a:t>
            </a:r>
            <a:r>
              <a:rPr lang="en-US" b="1" dirty="0" err="1"/>
              <a:t>iluminada</a:t>
            </a:r>
            <a:r>
              <a:rPr lang="en-US" b="1" dirty="0"/>
              <a:t> </a:t>
            </a:r>
            <a:r>
              <a:rPr lang="en-US" b="1" dirty="0" err="1"/>
              <a:t>mejora</a:t>
            </a:r>
            <a:r>
              <a:rPr lang="en-US" b="1" dirty="0"/>
              <a:t> la </a:t>
            </a:r>
            <a:r>
              <a:rPr lang="en-US" b="1" dirty="0" err="1"/>
              <a:t>concentración</a:t>
            </a:r>
            <a:r>
              <a:rPr lang="en-US" b="1" dirty="0"/>
              <a:t> y </a:t>
            </a:r>
            <a:r>
              <a:rPr lang="en-US" b="1" dirty="0" err="1"/>
              <a:t>fomenta</a:t>
            </a:r>
            <a:r>
              <a:rPr lang="en-US" b="1" dirty="0"/>
              <a:t> el </a:t>
            </a:r>
            <a:r>
              <a:rPr lang="en-US" b="1" dirty="0" err="1"/>
              <a:t>diálogo</a:t>
            </a:r>
            <a:r>
              <a:rPr lang="en-US" b="1" dirty="0"/>
              <a:t> </a:t>
            </a:r>
            <a:r>
              <a:rPr lang="en-US" b="1" dirty="0" err="1"/>
              <a:t>respetuoso</a:t>
            </a:r>
            <a:r>
              <a:rPr lang="en-US" b="1" dirty="0"/>
              <a:t>.</a:t>
            </a:r>
            <a:endParaRPr lang="en-US" dirty="0"/>
          </a:p>
        </p:txBody>
      </p:sp>
    </p:spTree>
    <p:extLst>
      <p:ext uri="{BB962C8B-B14F-4D97-AF65-F5344CB8AC3E}">
        <p14:creationId xmlns:p14="http://schemas.microsoft.com/office/powerpoint/2010/main" val="930150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7FA3F-11B0-E88E-F9C4-8BCD8D17F4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B01C70-5773-FFEF-CE24-859D52960A8C}"/>
              </a:ext>
            </a:extLst>
          </p:cNvPr>
          <p:cNvSpPr>
            <a:spLocks noGrp="1"/>
          </p:cNvSpPr>
          <p:nvPr>
            <p:ph type="title"/>
          </p:nvPr>
        </p:nvSpPr>
        <p:spPr>
          <a:xfrm>
            <a:off x="429768" y="548639"/>
            <a:ext cx="4855464" cy="1453896"/>
          </a:xfrm>
        </p:spPr>
        <p:txBody>
          <a:bodyPr vert="horz" lIns="91440" tIns="45720" rIns="91440" bIns="45720" rtlCol="0" anchor="t">
            <a:normAutofit/>
          </a:bodyPr>
          <a:lstStyle/>
          <a:p>
            <a:r>
              <a:rPr lang="en-US" dirty="0"/>
              <a:t>¿</a:t>
            </a:r>
            <a:r>
              <a:rPr lang="en-US" dirty="0" err="1"/>
              <a:t>Qué</a:t>
            </a:r>
            <a:r>
              <a:rPr lang="en-US" dirty="0"/>
              <a:t> es el </a:t>
            </a:r>
            <a:r>
              <a:rPr lang="en-US" dirty="0" err="1"/>
              <a:t>entorno</a:t>
            </a:r>
            <a:r>
              <a:rPr lang="en-US" dirty="0"/>
              <a:t> de </a:t>
            </a:r>
            <a:r>
              <a:rPr lang="en-US" dirty="0" err="1"/>
              <a:t>comunicación</a:t>
            </a:r>
            <a:r>
              <a:rPr lang="en-US" dirty="0"/>
              <a:t>?</a:t>
            </a:r>
            <a:endParaRPr lang="en-US" b="0" kern="1200" dirty="0">
              <a:latin typeface="+mj-lt"/>
              <a:ea typeface="+mj-ea"/>
              <a:cs typeface="+mj-cs"/>
            </a:endParaRPr>
          </a:p>
        </p:txBody>
      </p:sp>
      <p:sp>
        <p:nvSpPr>
          <p:cNvPr id="5" name="TextBox 4">
            <a:extLst>
              <a:ext uri="{FF2B5EF4-FFF2-40B4-BE49-F238E27FC236}">
                <a16:creationId xmlns:a16="http://schemas.microsoft.com/office/drawing/2014/main" id="{91F9E53B-AB70-0828-4966-050605DD26F7}"/>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731027" y="549275"/>
            <a:ext cx="7275444" cy="6308725"/>
          </a:xfrm>
          <a:prstGeom prst="rect">
            <a:avLst/>
          </a:prstGeom>
        </p:spPr>
        <p:txBody>
          <a:bodyPr>
            <a:normAutofit fontScale="92500" lnSpcReduction="10000"/>
          </a:bodyPr>
          <a:lstStyle/>
          <a:p>
            <a:r>
              <a:rPr lang="es-CO" b="1" dirty="0"/>
              <a:t>1. 🏫 Físicos</a:t>
            </a:r>
          </a:p>
          <a:p>
            <a:r>
              <a:rPr lang="es-CO" dirty="0"/>
              <a:t>Se refiere a las </a:t>
            </a:r>
            <a:r>
              <a:rPr lang="es-CO" b="1" dirty="0"/>
              <a:t>características materiales del espacio</a:t>
            </a:r>
            <a:r>
              <a:rPr lang="es-CO" dirty="0"/>
              <a:t> donde ocurre la comunicación.</a:t>
            </a:r>
          </a:p>
          <a:p>
            <a:r>
              <a:rPr lang="es-CO" b="1" dirty="0"/>
              <a:t>Ejemplos</a:t>
            </a:r>
            <a:r>
              <a:rPr lang="es-CO" dirty="0"/>
              <a:t>: aula, biblioteca, cafetería, pasillos, mobiliario, iluminación, temperatura, ruido.</a:t>
            </a:r>
          </a:p>
          <a:p>
            <a:r>
              <a:rPr lang="es-CO" b="1" dirty="0"/>
              <a:t>Importancia</a:t>
            </a:r>
            <a:r>
              <a:rPr lang="es-CO" dirty="0"/>
              <a:t>: Un entorno físico cómodo y bien iluminado puede facilitar la atención y la expresión verbal; en cambio, un lugar ruidoso o incómodo puede dificultar la comunicación.</a:t>
            </a:r>
          </a:p>
          <a:p>
            <a:endParaRPr lang="es-CO" dirty="0"/>
          </a:p>
          <a:p>
            <a:r>
              <a:rPr lang="es-CO" b="1" dirty="0"/>
              <a:t>2. 🌐 Tecnológicos</a:t>
            </a:r>
          </a:p>
          <a:p>
            <a:r>
              <a:rPr lang="es-CO" dirty="0"/>
              <a:t>Son los </a:t>
            </a:r>
            <a:r>
              <a:rPr lang="es-CO" b="1" dirty="0"/>
              <a:t>recursos digitales o tecnológicos</a:t>
            </a:r>
            <a:r>
              <a:rPr lang="es-CO" dirty="0"/>
              <a:t> que median o apoyan la comunicación.</a:t>
            </a:r>
          </a:p>
          <a:p>
            <a:r>
              <a:rPr lang="es-CO" b="1" dirty="0"/>
              <a:t>Ejemplos</a:t>
            </a:r>
            <a:r>
              <a:rPr lang="es-CO" dirty="0"/>
              <a:t>: pantallas, computadores, proyectores, plataformas virtuales, micrófonos, conexión a internet.</a:t>
            </a:r>
          </a:p>
          <a:p>
            <a:r>
              <a:rPr lang="es-CO" b="1" dirty="0"/>
              <a:t>Importancia</a:t>
            </a:r>
            <a:r>
              <a:rPr lang="es-CO" dirty="0"/>
              <a:t>: La tecnología puede ampliar las posibilidades comunicativas (como en clases virtuales), pero también puede generar barreras si no es accesible o falla.</a:t>
            </a:r>
          </a:p>
          <a:p>
            <a:r>
              <a:rPr lang="en-US" b="1" dirty="0"/>
              <a:t>
</a:t>
            </a:r>
            <a:r>
              <a:rPr lang="es-CO" b="1" dirty="0"/>
              <a:t>3. 🧑‍🤝‍🧑 Sociales</a:t>
            </a:r>
          </a:p>
          <a:p>
            <a:r>
              <a:rPr lang="es-CO" dirty="0"/>
              <a:t>Incluye las </a:t>
            </a:r>
            <a:r>
              <a:rPr lang="es-CO" b="1" dirty="0"/>
              <a:t>dinámicas sociales</a:t>
            </a:r>
            <a:r>
              <a:rPr lang="es-CO" dirty="0"/>
              <a:t> presentes en el entorno, como la cantidad de personas, los roles, las normas de interacción y el tipo de vínculo entre los participantes.</a:t>
            </a:r>
          </a:p>
          <a:p>
            <a:r>
              <a:rPr lang="es-CO" b="1" dirty="0"/>
              <a:t>Ejemplos</a:t>
            </a:r>
            <a:r>
              <a:rPr lang="es-CO" dirty="0"/>
              <a:t>: interacción entre docente y estudiantes, entre pares, entre personal administrativo y visitantes.</a:t>
            </a:r>
          </a:p>
          <a:p>
            <a:r>
              <a:rPr lang="es-CO" b="1" dirty="0"/>
              <a:t>Importancia</a:t>
            </a:r>
            <a:r>
              <a:rPr lang="es-CO" dirty="0"/>
              <a:t>: Un entorno social colaborativo y respetuoso favorece la comunicación abierta; uno jerárquico o excluyente puede limitarla.</a:t>
            </a:r>
          </a:p>
        </p:txBody>
      </p:sp>
      <p:pic>
        <p:nvPicPr>
          <p:cNvPr id="3" name="Imagen 2">
            <a:extLst>
              <a:ext uri="{FF2B5EF4-FFF2-40B4-BE49-F238E27FC236}">
                <a16:creationId xmlns:a16="http://schemas.microsoft.com/office/drawing/2014/main" id="{73A2CF0D-1B37-AD96-D2E8-AC531D5E45A9}"/>
              </a:ext>
            </a:extLst>
          </p:cNvPr>
          <p:cNvPicPr>
            <a:picLocks noChangeAspect="1"/>
          </p:cNvPicPr>
          <p:nvPr/>
        </p:nvPicPr>
        <p:blipFill>
          <a:blip r:embed="rId3"/>
          <a:stretch>
            <a:fillRect/>
          </a:stretch>
        </p:blipFill>
        <p:spPr>
          <a:xfrm>
            <a:off x="429768" y="1699867"/>
            <a:ext cx="3691658" cy="4449141"/>
          </a:xfrm>
          <a:prstGeom prst="rect">
            <a:avLst/>
          </a:prstGeom>
        </p:spPr>
      </p:pic>
    </p:spTree>
    <p:extLst>
      <p:ext uri="{BB962C8B-B14F-4D97-AF65-F5344CB8AC3E}">
        <p14:creationId xmlns:p14="http://schemas.microsoft.com/office/powerpoint/2010/main" val="25742354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A3C3B-3697-21FE-09C4-BC438ABD53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7E0ACA-E9F4-7F49-E9BB-B3620A608094}"/>
              </a:ext>
            </a:extLst>
          </p:cNvPr>
          <p:cNvSpPr>
            <a:spLocks noGrp="1"/>
          </p:cNvSpPr>
          <p:nvPr>
            <p:ph type="title"/>
          </p:nvPr>
        </p:nvSpPr>
        <p:spPr>
          <a:xfrm>
            <a:off x="429768" y="548639"/>
            <a:ext cx="4855464" cy="1453896"/>
          </a:xfrm>
        </p:spPr>
        <p:txBody>
          <a:bodyPr vert="horz" lIns="91440" tIns="45720" rIns="91440" bIns="45720" rtlCol="0" anchor="t">
            <a:normAutofit/>
          </a:bodyPr>
          <a:lstStyle/>
          <a:p>
            <a:r>
              <a:rPr lang="en-US" dirty="0"/>
              <a:t>¿</a:t>
            </a:r>
            <a:r>
              <a:rPr lang="en-US" dirty="0" err="1"/>
              <a:t>Qué</a:t>
            </a:r>
            <a:r>
              <a:rPr lang="en-US" dirty="0"/>
              <a:t> es el </a:t>
            </a:r>
            <a:r>
              <a:rPr lang="en-US" dirty="0" err="1"/>
              <a:t>entorno</a:t>
            </a:r>
            <a:r>
              <a:rPr lang="en-US" dirty="0"/>
              <a:t> de </a:t>
            </a:r>
            <a:r>
              <a:rPr lang="en-US" dirty="0" err="1"/>
              <a:t>comunicación</a:t>
            </a:r>
            <a:r>
              <a:rPr lang="en-US" dirty="0"/>
              <a:t>?</a:t>
            </a:r>
            <a:endParaRPr lang="en-US" b="0" kern="1200" dirty="0">
              <a:latin typeface="+mj-lt"/>
              <a:ea typeface="+mj-ea"/>
              <a:cs typeface="+mj-cs"/>
            </a:endParaRPr>
          </a:p>
        </p:txBody>
      </p:sp>
      <p:sp>
        <p:nvSpPr>
          <p:cNvPr id="5" name="TextBox 4">
            <a:extLst>
              <a:ext uri="{FF2B5EF4-FFF2-40B4-BE49-F238E27FC236}">
                <a16:creationId xmlns:a16="http://schemas.microsoft.com/office/drawing/2014/main" id="{404D1741-BDC3-9817-F3C0-FAA2497B82F7}"/>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26158" y="549275"/>
            <a:ext cx="6155768" cy="5783263"/>
          </a:xfrm>
          <a:prstGeom prst="rect">
            <a:avLst/>
          </a:prstGeom>
        </p:spPr>
        <p:txBody>
          <a:bodyPr>
            <a:normAutofit/>
          </a:bodyPr>
          <a:lstStyle/>
          <a:p>
            <a:r>
              <a:rPr lang="es-CO" b="1" dirty="0"/>
              <a:t>4. 💬 Emocionales</a:t>
            </a:r>
          </a:p>
          <a:p>
            <a:r>
              <a:rPr lang="es-CO" dirty="0"/>
              <a:t>Hace referencia al </a:t>
            </a:r>
            <a:r>
              <a:rPr lang="es-CO" b="1" dirty="0"/>
              <a:t>clima afectivo</a:t>
            </a:r>
            <a:r>
              <a:rPr lang="es-CO" dirty="0"/>
              <a:t> del lugar, es decir, cómo se sienten las personas en ese espacio.</a:t>
            </a:r>
          </a:p>
          <a:p>
            <a:r>
              <a:rPr lang="es-CO" b="1" dirty="0"/>
              <a:t>Ejemplos</a:t>
            </a:r>
            <a:r>
              <a:rPr lang="es-CO" dirty="0"/>
              <a:t>: confianza, tensión, miedo, alegría, seguridad, motivación.</a:t>
            </a:r>
          </a:p>
          <a:p>
            <a:r>
              <a:rPr lang="es-CO" b="1" dirty="0"/>
              <a:t>Importancia</a:t>
            </a:r>
            <a:r>
              <a:rPr lang="es-CO" dirty="0"/>
              <a:t>: Las emociones influyen directamente en la disposición para comunicarse. Un entorno emocional positivo promueve la participación y el diálogo.</a:t>
            </a:r>
          </a:p>
          <a:p>
            <a:endParaRPr lang="es-CO" dirty="0"/>
          </a:p>
          <a:p>
            <a:r>
              <a:rPr lang="es-CO" b="1" dirty="0"/>
              <a:t>5. 🧠 Organizativos</a:t>
            </a:r>
          </a:p>
          <a:p>
            <a:r>
              <a:rPr lang="es-CO" dirty="0"/>
              <a:t>Son los aspectos relacionados con la </a:t>
            </a:r>
            <a:r>
              <a:rPr lang="es-CO" b="1" dirty="0"/>
              <a:t>disposición y funcionalidad del espacio</a:t>
            </a:r>
            <a:r>
              <a:rPr lang="es-CO" dirty="0"/>
              <a:t>, que afectan la forma en que se da la comunicación.</a:t>
            </a:r>
          </a:p>
          <a:p>
            <a:r>
              <a:rPr lang="es-CO" b="1" dirty="0"/>
              <a:t>Ejemplos</a:t>
            </a:r>
            <a:r>
              <a:rPr lang="es-CO" dirty="0"/>
              <a:t>: distribución de mesas, señalización, accesibilidad, zonas de interacción, espacios abiertos o cerrados.</a:t>
            </a:r>
          </a:p>
          <a:p>
            <a:r>
              <a:rPr lang="es-CO" b="1" dirty="0"/>
              <a:t>Importancia</a:t>
            </a:r>
            <a:r>
              <a:rPr lang="es-CO" dirty="0"/>
              <a:t>: Un entorno bien organizado facilita la circulación de ideas y la interacción; uno desordenado o poco accesible puede generar confusión o aislamiento.</a:t>
            </a:r>
          </a:p>
          <a:p>
            <a:endParaRPr lang="es-CO" dirty="0"/>
          </a:p>
        </p:txBody>
      </p:sp>
      <p:pic>
        <p:nvPicPr>
          <p:cNvPr id="3" name="Imagen 2">
            <a:extLst>
              <a:ext uri="{FF2B5EF4-FFF2-40B4-BE49-F238E27FC236}">
                <a16:creationId xmlns:a16="http://schemas.microsoft.com/office/drawing/2014/main" id="{1BF05F1F-137C-E709-6ED0-46BBF0AEFD8E}"/>
              </a:ext>
            </a:extLst>
          </p:cNvPr>
          <p:cNvPicPr>
            <a:picLocks noChangeAspect="1"/>
          </p:cNvPicPr>
          <p:nvPr/>
        </p:nvPicPr>
        <p:blipFill>
          <a:blip r:embed="rId3"/>
          <a:stretch>
            <a:fillRect/>
          </a:stretch>
        </p:blipFill>
        <p:spPr>
          <a:xfrm>
            <a:off x="510073" y="1640761"/>
            <a:ext cx="4578762" cy="4691777"/>
          </a:xfrm>
          <a:prstGeom prst="rect">
            <a:avLst/>
          </a:prstGeom>
        </p:spPr>
      </p:pic>
    </p:spTree>
    <p:extLst>
      <p:ext uri="{BB962C8B-B14F-4D97-AF65-F5344CB8AC3E}">
        <p14:creationId xmlns:p14="http://schemas.microsoft.com/office/powerpoint/2010/main" val="41000239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67638-55AF-B219-BFEC-6EC43481D0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CCF215-E712-FA55-49DA-09A97E4FA829}"/>
              </a:ext>
            </a:extLst>
          </p:cNvPr>
          <p:cNvSpPr>
            <a:spLocks noGrp="1"/>
          </p:cNvSpPr>
          <p:nvPr>
            <p:ph type="title"/>
          </p:nvPr>
        </p:nvSpPr>
        <p:spPr>
          <a:xfrm>
            <a:off x="8321040" y="603504"/>
            <a:ext cx="3401568" cy="628948"/>
          </a:xfrm>
        </p:spPr>
        <p:txBody>
          <a:bodyPr vert="horz" lIns="91440" tIns="45720" rIns="91440" bIns="45720" rtlCol="0" anchor="b">
            <a:normAutofit/>
          </a:bodyPr>
          <a:lstStyle/>
          <a:p>
            <a:r>
              <a:rPr lang="en-US" b="0" kern="1200" dirty="0" err="1">
                <a:latin typeface="+mj-lt"/>
                <a:ea typeface="+mj-ea"/>
                <a:cs typeface="+mj-cs"/>
              </a:rPr>
              <a:t>reflexionemos</a:t>
            </a:r>
            <a:endParaRPr lang="en-US" b="0" kern="1200" dirty="0">
              <a:latin typeface="+mj-lt"/>
              <a:ea typeface="+mj-ea"/>
              <a:cs typeface="+mj-cs"/>
            </a:endParaRPr>
          </a:p>
        </p:txBody>
      </p:sp>
      <p:pic>
        <p:nvPicPr>
          <p:cNvPr id="8" name="Imagen 7">
            <a:extLst>
              <a:ext uri="{FF2B5EF4-FFF2-40B4-BE49-F238E27FC236}">
                <a16:creationId xmlns:a16="http://schemas.microsoft.com/office/drawing/2014/main" id="{9D541C29-DC9E-7E34-230E-FF935E747E8F}"/>
              </a:ext>
            </a:extLst>
          </p:cNvPr>
          <p:cNvPicPr>
            <a:picLocks noChangeAspect="1"/>
          </p:cNvPicPr>
          <p:nvPr/>
        </p:nvPicPr>
        <p:blipFill>
          <a:blip r:embed="rId3"/>
          <a:srcRect l="224" r="6792" b="1"/>
          <a:stretch>
            <a:fillRect/>
          </a:stretch>
        </p:blipFill>
        <p:spPr>
          <a:xfrm>
            <a:off x="342900" y="342901"/>
            <a:ext cx="5607326" cy="6172200"/>
          </a:xfrm>
          <a:custGeom>
            <a:avLst/>
            <a:gdLst>
              <a:gd name="connsiteX0" fmla="*/ 267246 w 7391400"/>
              <a:gd name="connsiteY0" fmla="*/ 0 h 6172200"/>
              <a:gd name="connsiteX1" fmla="*/ 7124155 w 7391400"/>
              <a:gd name="connsiteY1" fmla="*/ 0 h 6172200"/>
              <a:gd name="connsiteX2" fmla="*/ 7391400 w 7391400"/>
              <a:gd name="connsiteY2" fmla="*/ 266886 h 6172200"/>
              <a:gd name="connsiteX3" fmla="*/ 7391400 w 7391400"/>
              <a:gd name="connsiteY3" fmla="*/ 5905314 h 6172200"/>
              <a:gd name="connsiteX4" fmla="*/ 7124155 w 7391400"/>
              <a:gd name="connsiteY4" fmla="*/ 6172200 h 6172200"/>
              <a:gd name="connsiteX5" fmla="*/ 267246 w 7391400"/>
              <a:gd name="connsiteY5" fmla="*/ 6172200 h 6172200"/>
              <a:gd name="connsiteX6" fmla="*/ 0 w 7391400"/>
              <a:gd name="connsiteY6" fmla="*/ 5905314 h 6172200"/>
              <a:gd name="connsiteX7" fmla="*/ 0 w 7391400"/>
              <a:gd name="connsiteY7" fmla="*/ 266886 h 6172200"/>
              <a:gd name="connsiteX8" fmla="*/ 267246 w 7391400"/>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6172200">
                <a:moveTo>
                  <a:pt x="267246" y="0"/>
                </a:moveTo>
                <a:lnTo>
                  <a:pt x="7124155" y="0"/>
                </a:lnTo>
                <a:cubicBezTo>
                  <a:pt x="7271750" y="0"/>
                  <a:pt x="7391400" y="119489"/>
                  <a:pt x="7391400" y="266886"/>
                </a:cubicBezTo>
                <a:lnTo>
                  <a:pt x="7391400" y="5905314"/>
                </a:lnTo>
                <a:cubicBezTo>
                  <a:pt x="7391400" y="6052711"/>
                  <a:pt x="7271750" y="6172200"/>
                  <a:pt x="7124155" y="6172200"/>
                </a:cubicBezTo>
                <a:lnTo>
                  <a:pt x="267246" y="6172200"/>
                </a:lnTo>
                <a:cubicBezTo>
                  <a:pt x="119650" y="6172200"/>
                  <a:pt x="0" y="6052711"/>
                  <a:pt x="0" y="5905314"/>
                </a:cubicBezTo>
                <a:lnTo>
                  <a:pt x="0" y="266886"/>
                </a:lnTo>
                <a:cubicBezTo>
                  <a:pt x="0" y="119489"/>
                  <a:pt x="119650" y="0"/>
                  <a:pt x="267246" y="0"/>
                </a:cubicBezTo>
                <a:close/>
              </a:path>
            </a:pathLst>
          </a:custGeom>
          <a:noFill/>
        </p:spPr>
      </p:pic>
      <p:sp>
        <p:nvSpPr>
          <p:cNvPr id="5" name="TextBox 4">
            <a:extLst>
              <a:ext uri="{FF2B5EF4-FFF2-40B4-BE49-F238E27FC236}">
                <a16:creationId xmlns:a16="http://schemas.microsoft.com/office/drawing/2014/main" id="{F9AB0637-0027-6F3A-13A8-D8B370DE1DD3}"/>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467061" y="1720264"/>
            <a:ext cx="5255547" cy="4041648"/>
          </a:xfrm>
          <a:prstGeom prst="rect">
            <a:avLst/>
          </a:prstGeom>
        </p:spPr>
        <p:txBody>
          <a:bodyPr>
            <a:normAutofit/>
          </a:bodyPr>
          <a:lstStyle/>
          <a:p>
            <a:pPr marL="0" indent="0">
              <a:spcBef>
                <a:spcPts val="2500"/>
              </a:spcBef>
              <a:buFont typeface="Arial" panose="020B0604020202020204" pitchFamily="34" charset="0"/>
              <a:buNone/>
            </a:pPr>
            <a:r>
              <a:rPr lang="es-CO" sz="2000" b="1" dirty="0"/>
              <a:t>¿Cómo afecta el entorno físico a lo que se dice?</a:t>
            </a:r>
          </a:p>
          <a:p>
            <a:pPr marL="0" indent="0">
              <a:spcBef>
                <a:spcPts val="2500"/>
              </a:spcBef>
              <a:buFont typeface="Arial" panose="020B0604020202020204" pitchFamily="34" charset="0"/>
              <a:buNone/>
            </a:pPr>
            <a:r>
              <a:rPr lang="es-CO" sz="2000" b="1" dirty="0"/>
              <a:t>¿Qué emociones se perciben en el lugar?</a:t>
            </a:r>
          </a:p>
          <a:p>
            <a:pPr marL="0" indent="0">
              <a:spcBef>
                <a:spcPts val="2500"/>
              </a:spcBef>
              <a:buFont typeface="Arial" panose="020B0604020202020204" pitchFamily="34" charset="0"/>
              <a:buNone/>
            </a:pPr>
            <a:r>
              <a:rPr lang="es-CO" sz="2000" b="1" dirty="0"/>
              <a:t>¿Qué tecnologías están presentes y cómo influyen?</a:t>
            </a:r>
          </a:p>
          <a:p>
            <a:pPr marL="0" indent="0">
              <a:spcBef>
                <a:spcPts val="2500"/>
              </a:spcBef>
              <a:buFont typeface="Arial" panose="020B0604020202020204" pitchFamily="34" charset="0"/>
              <a:buNone/>
            </a:pPr>
            <a:r>
              <a:rPr lang="es-CO" sz="2000" b="1" dirty="0"/>
              <a:t>¿Qué normas sociales se observan?</a:t>
            </a:r>
          </a:p>
          <a:p>
            <a:pPr marL="0" indent="0">
              <a:spcBef>
                <a:spcPts val="2500"/>
              </a:spcBef>
              <a:buFont typeface="Arial" panose="020B0604020202020204" pitchFamily="34" charset="0"/>
              <a:buNone/>
            </a:pPr>
            <a:r>
              <a:rPr lang="es-CO" sz="2000" b="1" dirty="0"/>
              <a:t>¿Está bien organizado el espacio para comunicarse?</a:t>
            </a:r>
          </a:p>
          <a:p>
            <a:pPr marL="0" indent="0">
              <a:spcBef>
                <a:spcPts val="2500"/>
              </a:spcBef>
              <a:buFont typeface="Arial" panose="020B0604020202020204" pitchFamily="34" charset="0"/>
              <a:buNone/>
            </a:pPr>
            <a:endParaRPr lang="es-CO" sz="1400" b="1" dirty="0"/>
          </a:p>
        </p:txBody>
      </p:sp>
    </p:spTree>
    <p:extLst>
      <p:ext uri="{BB962C8B-B14F-4D97-AF65-F5344CB8AC3E}">
        <p14:creationId xmlns:p14="http://schemas.microsoft.com/office/powerpoint/2010/main" val="21508642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07C96-67E5-104A-6E53-E1E87CC470C7}"/>
              </a:ext>
            </a:extLst>
          </p:cNvPr>
          <p:cNvSpPr>
            <a:spLocks noGrp="1"/>
          </p:cNvSpPr>
          <p:nvPr>
            <p:ph type="title"/>
          </p:nvPr>
        </p:nvSpPr>
        <p:spPr>
          <a:xfrm>
            <a:off x="429768" y="1810512"/>
            <a:ext cx="7772400" cy="4562856"/>
          </a:xfrm>
        </p:spPr>
        <p:txBody>
          <a:bodyPr anchor="b">
            <a:normAutofit/>
          </a:bodyPr>
          <a:lstStyle/>
          <a:p>
            <a:r>
              <a:rPr lang="en-US" dirty="0"/>
              <a:t>Diferencias entre </a:t>
            </a:r>
            <a:r>
              <a:rPr lang="en-US" dirty="0" err="1"/>
              <a:t>contexto</a:t>
            </a:r>
            <a:r>
              <a:rPr lang="en-US" dirty="0"/>
              <a:t> y </a:t>
            </a:r>
            <a:r>
              <a:rPr lang="en-US" dirty="0" err="1"/>
              <a:t>entorno</a:t>
            </a:r>
            <a:endParaRPr lang="en-US" dirty="0"/>
          </a:p>
        </p:txBody>
      </p:sp>
    </p:spTree>
    <p:extLst>
      <p:ext uri="{BB962C8B-B14F-4D97-AF65-F5344CB8AC3E}">
        <p14:creationId xmlns:p14="http://schemas.microsoft.com/office/powerpoint/2010/main" val="37242323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DuneVTI">
  <a:themeElements>
    <a:clrScheme name="Dune Palette">
      <a:dk1>
        <a:srgbClr val="131313"/>
      </a:dk1>
      <a:lt1>
        <a:sysClr val="window" lastClr="FFFFFF"/>
      </a:lt1>
      <a:dk2>
        <a:srgbClr val="203430"/>
      </a:dk2>
      <a:lt2>
        <a:srgbClr val="F0EDE6"/>
      </a:lt2>
      <a:accent1>
        <a:srgbClr val="A57361"/>
      </a:accent1>
      <a:accent2>
        <a:srgbClr val="CD9979"/>
      </a:accent2>
      <a:accent3>
        <a:srgbClr val="4E6C67"/>
      </a:accent3>
      <a:accent4>
        <a:srgbClr val="BA958C"/>
      </a:accent4>
      <a:accent5>
        <a:srgbClr val="A08C60"/>
      </a:accent5>
      <a:accent6>
        <a:srgbClr val="956969"/>
      </a:accent6>
      <a:hlink>
        <a:srgbClr val="B0685E"/>
      </a:hlink>
      <a:folHlink>
        <a:srgbClr val="5E827E"/>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une_win32_DN_v2" id="{97A7A9A4-5677-45E2-BAC9-3A76DA18A86D}" vid="{E1353FFA-7ECE-4894-957E-EAB589AB12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TotalTime>
  <Words>2829</Words>
  <Application>Microsoft Macintosh PowerPoint</Application>
  <PresentationFormat>Panorámica</PresentationFormat>
  <Paragraphs>129</Paragraphs>
  <Slides>23</Slides>
  <Notes>21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23</vt:i4>
      </vt:variant>
    </vt:vector>
  </HeadingPairs>
  <TitlesOfParts>
    <vt:vector size="28" baseType="lpstr">
      <vt:lpstr>Arial</vt:lpstr>
      <vt:lpstr>Calibri</vt:lpstr>
      <vt:lpstr>Neue Haas Grotesk Text Pro</vt:lpstr>
      <vt:lpstr>Segoe Sans</vt:lpstr>
      <vt:lpstr>DuneVTI</vt:lpstr>
      <vt:lpstr>Contexto y Entorno de Comunicación</vt:lpstr>
      <vt:lpstr>Definiciones clave</vt:lpstr>
      <vt:lpstr>¿Qué es el contexto de comunicación?</vt:lpstr>
      <vt:lpstr>¿ Parámetros para identificar el contexto: </vt:lpstr>
      <vt:lpstr>¿Qué es el entorno de comunicación?</vt:lpstr>
      <vt:lpstr>¿Qué es el entorno de comunicación?</vt:lpstr>
      <vt:lpstr>¿Qué es el entorno de comunicación?</vt:lpstr>
      <vt:lpstr>reflexionemos</vt:lpstr>
      <vt:lpstr>Diferencias entre contexto y entorno</vt:lpstr>
      <vt:lpstr>Comparación conceptual</vt:lpstr>
      <vt:lpstr>Elementos del entorno de comunicación</vt:lpstr>
      <vt:lpstr>Elementos físicos</vt:lpstr>
      <vt:lpstr>Elementos tecnológicos</vt:lpstr>
      <vt:lpstr>Elementos sociales</vt:lpstr>
      <vt:lpstr>Elementos emocionales</vt:lpstr>
      <vt:lpstr>Elementos organizativos</vt:lpstr>
      <vt:lpstr>Intención Comunicativa</vt:lpstr>
      <vt:lpstr>INTENCIÓN COMUNICATIVA</vt:lpstr>
      <vt:lpstr>Propósito del mensaje</vt:lpstr>
      <vt:lpstr>Presentación de PowerPoint</vt:lpstr>
      <vt:lpstr>Guía para la observación</vt:lpstr>
      <vt:lpstr>Propósito del taller</vt:lpstr>
      <vt:lpstr>Preguntas clave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jey cuesta</cp:lastModifiedBy>
  <cp:revision>12</cp:revision>
  <dcterms:created xsi:type="dcterms:W3CDTF">2013-07-15T20:26:40Z</dcterms:created>
  <dcterms:modified xsi:type="dcterms:W3CDTF">2025-09-04T00:31:08Z</dcterms:modified>
</cp:coreProperties>
</file>