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0" r:id="rId4"/>
    <p:sldId id="263" r:id="rId5"/>
    <p:sldId id="268" r:id="rId6"/>
    <p:sldId id="269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3" r:id="rId16"/>
    <p:sldId id="284" r:id="rId17"/>
    <p:sldId id="286" r:id="rId18"/>
    <p:sldId id="287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3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33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97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227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798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313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277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032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072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0068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08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437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FF3BE-2EFF-43BF-AE28-DEC998914FAA}" type="datetimeFigureOut">
              <a:rPr lang="es-ES" smtClean="0"/>
              <a:t>09/10/2020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A352E-819F-4862-AB92-AA670C8E95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719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r>
              <a:rPr lang="es-419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br>
              <a:rPr lang="es-419" dirty="0"/>
            </a:br>
            <a:br>
              <a:rPr lang="es-419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026" name="Picture 2" descr="http://www.monografias.com/trabajos93/proceso-planificacion/img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53791"/>
            <a:ext cx="10340662" cy="5766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967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ED7D31">
                    <a:lumMod val="75000"/>
                  </a:srgbClr>
                </a:solidFill>
              </a:rPr>
              <a:t>La clasificación de uso general de los planes se detalla a continuación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Toda política</a:t>
            </a:r>
            <a:r>
              <a:rPr lang="es-419" dirty="0"/>
              <a:t> es establecida por los dueños de cada empresa. 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Las politicas</a:t>
            </a:r>
            <a:r>
              <a:rPr lang="es-419" dirty="0"/>
              <a:t>  se dan de una manera interna, externa, orientada y jerárquica.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Las politica internas</a:t>
            </a:r>
            <a:r>
              <a:rPr lang="es-419" dirty="0"/>
              <a:t> son aquellas que afectan a las personas que trabajan con una emprea: por ejemplo hora de llegada, uniformes, equipo de seguridad, etc.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Las políticas externas </a:t>
            </a:r>
            <a:r>
              <a:rPr lang="es-419" dirty="0"/>
              <a:t> son aquellas ajenas a la empresa, como dar crédito al cliente, criterios de descuento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703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ED7D31">
                    <a:lumMod val="75000"/>
                  </a:srgbClr>
                </a:solidFill>
              </a:rPr>
              <a:t>La clasificación de uso general de los planes se detalla a continuación</a:t>
            </a:r>
            <a:endParaRPr lang="es-ES" dirty="0"/>
          </a:p>
        </p:txBody>
      </p:sp>
      <p:sp>
        <p:nvSpPr>
          <p:cNvPr id="4" name="AutoShape 2" descr="http://images.slideplayer.es/27/9260255/slides/slide_18.jpg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s-419" dirty="0">
                <a:solidFill>
                  <a:srgbClr val="FF0000"/>
                </a:solidFill>
              </a:rPr>
              <a:t>Estrategia:</a:t>
            </a:r>
            <a:r>
              <a:rPr lang="es-419" dirty="0"/>
              <a:t> Son las acciones o interpretación (conocimiento)</a:t>
            </a:r>
            <a:br>
              <a:rPr lang="es-419" dirty="0"/>
            </a:br>
            <a:r>
              <a:rPr lang="es-419" dirty="0"/>
              <a:t>de los planes que tiene la empresa, teniendo en cuenta su competencia y campo de acción.</a:t>
            </a:r>
          </a:p>
          <a:p>
            <a:r>
              <a:rPr lang="es-419" dirty="0">
                <a:solidFill>
                  <a:srgbClr val="FF0000"/>
                </a:solidFill>
              </a:rPr>
              <a:t>Pueden ser:</a:t>
            </a:r>
            <a:r>
              <a:rPr lang="es-419" dirty="0"/>
              <a:t> para obtener mayor participación en el mercado, comprar un equipo nuevo, sacar un nuevo producto, etc.</a:t>
            </a:r>
          </a:p>
          <a:p>
            <a:r>
              <a:rPr lang="es-419" dirty="0">
                <a:solidFill>
                  <a:srgbClr val="FF0000"/>
                </a:solidFill>
              </a:rPr>
              <a:t>Presupuesto: </a:t>
            </a:r>
            <a:r>
              <a:rPr lang="es-419" dirty="0"/>
              <a:t>Es un documento que indica la cantidad que necesitará para llevar a cabo una actividad.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   Se usa principalmente</a:t>
            </a:r>
            <a:r>
              <a:rPr lang="es-419" dirty="0"/>
              <a:t> para tener un control sobre las actividades de la empresa. El empresario debe saber con cuánto dinero cuenta. 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El presupuesto es un plan de gastos</a:t>
            </a:r>
            <a:r>
              <a:rPr lang="es-419" dirty="0"/>
              <a:t>  y destinaciones denominadas rubros.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 financieros. </a:t>
            </a:r>
            <a:r>
              <a:rPr lang="es-ES" dirty="0"/>
              <a:t>F</a:t>
            </a:r>
            <a:r>
              <a:rPr lang="es-419" dirty="0"/>
              <a:t>lujo de caja (entradas y salidas de dinero)</a:t>
            </a:r>
            <a:endParaRPr lang="es-419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Operacionales normales de la empresa (</a:t>
            </a:r>
            <a:r>
              <a:rPr lang="es-419" dirty="0"/>
              <a:t>ventas, compras, gastos,etc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705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ED7D31">
                    <a:lumMod val="75000"/>
                  </a:srgbClr>
                </a:solidFill>
              </a:rPr>
              <a:t>La clasificación de uso general de los planes se detalla a continuación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Presupuesto </a:t>
            </a:r>
            <a:r>
              <a:rPr lang="es-419" dirty="0"/>
              <a:t>se hará una lista de todos los gastos de una empresa, y una lista de todos los ingresos, ya sea que provengan de sus ventas o de alguna otra fuente.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Si se restan los </a:t>
            </a:r>
            <a:r>
              <a:rPr lang="es-419" dirty="0"/>
              <a:t>gastos a los ingresos esto dará la utilidad que tiene, y lo que tiene disponible para dividirlo entre las actividades que tenga que hacer, a esto se le conoce como </a:t>
            </a:r>
            <a:r>
              <a:rPr lang="es-419" dirty="0">
                <a:solidFill>
                  <a:srgbClr val="FF0000"/>
                </a:solidFill>
              </a:rPr>
              <a:t>PRESUPUESTO.</a:t>
            </a:r>
          </a:p>
          <a:p>
            <a:r>
              <a:rPr lang="es-419" dirty="0">
                <a:solidFill>
                  <a:srgbClr val="FF0000"/>
                </a:solidFill>
              </a:rPr>
              <a:t>Pronostico. </a:t>
            </a:r>
            <a:r>
              <a:rPr lang="es-419" dirty="0"/>
              <a:t>Se basa en predicciones para desempeños futuros. Para cada plan existe un pronóstico el cual está relacionado con la capacidad de riesgo del empresario y las condiciones del contexto que rodea la empresa.</a:t>
            </a:r>
            <a:endParaRPr lang="es-419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419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660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ED7D31">
                    <a:lumMod val="75000"/>
                  </a:srgbClr>
                </a:solidFill>
              </a:rPr>
              <a:t>La clasificación de uso general de los planes se detalla a continuación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Reglas </a:t>
            </a:r>
            <a:r>
              <a:rPr lang="es-419" dirty="0"/>
              <a:t>Son normas de lo que se debe o no se debe hacer. Son inflexibles. Por ejemplo: no fumar durante horas de trabajo o en la planta.</a:t>
            </a:r>
          </a:p>
          <a:p>
            <a:r>
              <a:rPr lang="es-419" dirty="0">
                <a:solidFill>
                  <a:srgbClr val="FF0000"/>
                </a:solidFill>
              </a:rPr>
              <a:t>Procedimiento: </a:t>
            </a:r>
            <a:r>
              <a:rPr lang="es-419" dirty="0"/>
              <a:t>Es una secuencia de actividades perfectamente relacionadas que observan un orden cronológico, tomando en cuenta el tiempo, esfuerzo y costo.</a:t>
            </a:r>
          </a:p>
          <a:p>
            <a:r>
              <a:rPr lang="es-419" dirty="0">
                <a:solidFill>
                  <a:srgbClr val="FF0000"/>
                </a:solidFill>
              </a:rPr>
              <a:t>El procedimiento </a:t>
            </a:r>
            <a:r>
              <a:rPr lang="es-419" dirty="0"/>
              <a:t>determina cómo se van a llevar a cabo las actividades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289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ED7D31">
                    <a:lumMod val="75000"/>
                  </a:srgbClr>
                </a:solidFill>
              </a:rPr>
              <a:t>La clasificación de uso general de los planes se detalla a continuación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Métodos. </a:t>
            </a:r>
            <a:r>
              <a:rPr lang="es-419" dirty="0"/>
              <a:t>Es una forma de ejecutar el trabajo y también determina la manera de realizarlo.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Con el método </a:t>
            </a:r>
            <a:r>
              <a:rPr lang="es-419" dirty="0"/>
              <a:t>se logra simplificar el trabajo siempre existe una forma (método) mejor de realizar el trabajo.</a:t>
            </a:r>
          </a:p>
          <a:p>
            <a:r>
              <a:rPr lang="es-419" dirty="0">
                <a:solidFill>
                  <a:srgbClr val="FF0000"/>
                </a:solidFill>
              </a:rPr>
              <a:t>Programa. </a:t>
            </a:r>
            <a:r>
              <a:rPr lang="es-419" dirty="0"/>
              <a:t>El programa  puede ser un plan de actividades ordenadas por cierto periodo, con el cual se busca alcanzar resultados.</a:t>
            </a:r>
          </a:p>
          <a:p>
            <a:r>
              <a:rPr lang="es-419" dirty="0">
                <a:solidFill>
                  <a:srgbClr val="FF0000"/>
                </a:solidFill>
              </a:rPr>
              <a:t>Proyecto. </a:t>
            </a:r>
            <a:r>
              <a:rPr lang="es-419" dirty="0"/>
              <a:t>Son programas mas concretos y específicos. Normalmente se llevan a cabo en una remodelación o ampliación de la empresa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90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HERRAMIENTAS PARA LA TOMA DE DECISIONES</a:t>
            </a:r>
            <a:endParaRPr lang="es-ES" dirty="0"/>
          </a:p>
        </p:txBody>
      </p:sp>
      <p:pic>
        <p:nvPicPr>
          <p:cNvPr id="2050" name="Picture 2" descr="http://image.slidesharecdn.com/tomasdedecisionunidadiii-151101204600-lva1-app6891/95/tomas-de-decisin-tcnicas-y-herramientas-para-mejorar-la-toma-de-decisiones-7-638.jpg?cb=144641091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950" y="1825625"/>
            <a:ext cx="749991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225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ages.slideplayer.es/6/1647951/slides/slide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51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684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s-419" dirty="0"/>
              <a:t>PROCESO DE TOMA DE DECISIONES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pattFill prst="pct5">
            <a:fgClr>
              <a:srgbClr val="00B050"/>
            </a:fgClr>
            <a:bgClr>
              <a:schemeClr val="bg1"/>
            </a:bgClr>
          </a:pattFill>
        </p:spPr>
        <p:txBody>
          <a:bodyPr/>
          <a:lstStyle/>
          <a:p>
            <a:r>
              <a:rPr lang="es-419" dirty="0"/>
              <a:t>Diagnosticar y definir el problema. Si es necesario remediar una situación, primero se debe encontrar el origen real del problema.</a:t>
            </a:r>
          </a:p>
          <a:p>
            <a:r>
              <a:rPr lang="es-419" dirty="0"/>
              <a:t>Obtener y analizar los hechos más relevantes</a:t>
            </a:r>
          </a:p>
          <a:p>
            <a:r>
              <a:rPr lang="es-419" dirty="0"/>
              <a:t>Desarrollar las opciones</a:t>
            </a:r>
          </a:p>
          <a:p>
            <a:r>
              <a:rPr lang="es-419" dirty="0"/>
              <a:t>Evaluar las opciones</a:t>
            </a:r>
          </a:p>
          <a:p>
            <a:r>
              <a:rPr lang="es-419" dirty="0"/>
              <a:t>Seleccionar la mejor opción</a:t>
            </a:r>
          </a:p>
          <a:p>
            <a:r>
              <a:rPr lang="es-419" dirty="0"/>
              <a:t>Analizar las posibles consecuencias de la decisión.</a:t>
            </a:r>
          </a:p>
          <a:p>
            <a:r>
              <a:rPr lang="es-419" dirty="0"/>
              <a:t>Poner en práctica la decisión.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27475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5788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4098" name="Picture 2" descr="http://www.monografias.com/trabajos92/toma-decisiones-esencia-del-trabajo-direccion/image003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794" y="796199"/>
            <a:ext cx="9375819" cy="514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990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7151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 descr="http://www.monografias.com/trabajos30/planeacion-financiera/Image579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59" y="821073"/>
            <a:ext cx="9465972" cy="535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30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LA  FUNCION DE PLANEACION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419" dirty="0"/>
              <a:t>La   Planeación es la más importante de las funciones administrativas, pues decide ¿qué hacer?, ¿cómo hacerlo?, ¿dónde hacerlo?, ¿</a:t>
            </a:r>
            <a:r>
              <a:rPr lang="es-ES" dirty="0" err="1"/>
              <a:t>Quié</a:t>
            </a:r>
            <a:r>
              <a:rPr lang="es-419" dirty="0"/>
              <a:t>n lo va hacer? ¿cuándo hacerlo?</a:t>
            </a:r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1181994" y="3282562"/>
          <a:ext cx="940444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Pregunta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Actividad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¿Qué?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Define lo que</a:t>
                      </a:r>
                      <a:r>
                        <a:rPr lang="es-419" baseline="0" dirty="0"/>
                        <a:t> quiera hacerse. A lo que se desea dedicar esfuerzo y dinero.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¿Cómo?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Define</a:t>
                      </a:r>
                      <a:r>
                        <a:rPr lang="es-419" baseline="0" dirty="0"/>
                        <a:t> qué actividades se van a realizar para que la empresa funcione.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¿Cuándo?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Define</a:t>
                      </a:r>
                      <a:r>
                        <a:rPr lang="es-419" baseline="0" dirty="0"/>
                        <a:t> el tiempo de inicio de las actividades de la empresa.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¿Quién?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Define quién o quienes van</a:t>
                      </a:r>
                      <a:r>
                        <a:rPr lang="es-419" baseline="0" dirty="0"/>
                        <a:t> a iniciar la empresa.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¿Para qué?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Define lo que quiere obtener</a:t>
                      </a:r>
                      <a:r>
                        <a:rPr lang="es-419" baseline="0" dirty="0"/>
                        <a:t> al crear la empresa.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419" dirty="0"/>
                        <a:t>¿Dónde?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dirty="0"/>
                        <a:t>Define el lugar para instalar</a:t>
                      </a:r>
                      <a:r>
                        <a:rPr lang="es-419" baseline="0" dirty="0"/>
                        <a:t> la empresa.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75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C00000"/>
                </a:solidFill>
              </a:rPr>
              <a:t>PROCESO DE PLANEACION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419" dirty="0"/>
              <a:t>Para una empresa, el proceso de planeación consiste en establecer cada uno de los pasos que, de acuerdo a una secuencia lógica, se deben realizar para llegar al logro del objetivo propuesto.</a:t>
            </a: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PASO 1. </a:t>
            </a:r>
            <a:r>
              <a:rPr lang="es-419" dirty="0"/>
              <a:t>Establecer una o varias metas. La planeación empieza cuando la empresa necesita o desea algo.</a:t>
            </a:r>
          </a:p>
          <a:p>
            <a:pPr marL="0" indent="0">
              <a:buNone/>
            </a:pPr>
            <a:endParaRPr lang="es-419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419" dirty="0">
                <a:solidFill>
                  <a:srgbClr val="FF0000"/>
                </a:solidFill>
              </a:rPr>
              <a:t>PASO 2. </a:t>
            </a:r>
            <a:r>
              <a:rPr lang="es-419" dirty="0"/>
              <a:t>Definir la situación actual. ¿A qué distancia se encuentra la empresa de sus metas? ¿De qué recursos se dispone para alcanzarlas?</a:t>
            </a:r>
            <a:r>
              <a:rPr lang="es-419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s-419" dirty="0"/>
              <a:t>Sólo después de analizar el estado actual se pueden trazar planes para el progreso futuro. La buena comunicación existente en la empresa proporciona la información necesaria para alcanzar esta etapa.</a:t>
            </a:r>
          </a:p>
        </p:txBody>
      </p:sp>
    </p:spTree>
    <p:extLst>
      <p:ext uri="{BB962C8B-B14F-4D97-AF65-F5344CB8AC3E}">
        <p14:creationId xmlns:p14="http://schemas.microsoft.com/office/powerpoint/2010/main" val="271455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C00000"/>
                </a:solidFill>
              </a:rPr>
              <a:t>PROCESO DE PLANEACION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419" dirty="0">
                <a:solidFill>
                  <a:srgbClr val="C00000"/>
                </a:solidFill>
              </a:rPr>
              <a:t>PASO 3: </a:t>
            </a:r>
            <a:r>
              <a:rPr lang="es-419" dirty="0"/>
              <a:t>identificar las ayudas y los obstáculos de las metas. ¿Qué factores del ambiente interno y externo pueden ayudar a la empresa a alcanzar sus metas? ¿Qué factores pueden crearle problemas?</a:t>
            </a:r>
          </a:p>
          <a:p>
            <a:r>
              <a:rPr lang="es-419" dirty="0">
                <a:solidFill>
                  <a:srgbClr val="C00000"/>
                </a:solidFill>
              </a:rPr>
              <a:t>PASO 4: </a:t>
            </a:r>
            <a:r>
              <a:rPr lang="es-419" dirty="0"/>
              <a:t>desarrollar un plan o los medios de acción para alcanzar las metas.</a:t>
            </a:r>
          </a:p>
          <a:p>
            <a:r>
              <a:rPr lang="es-419" dirty="0">
                <a:solidFill>
                  <a:srgbClr val="C00000"/>
                </a:solidFill>
              </a:rPr>
              <a:t>PASO 5: </a:t>
            </a:r>
            <a:r>
              <a:rPr lang="es-419" dirty="0"/>
              <a:t>establecer el plan como una serie de actividades secuenciales o paralelas e indicar para cada una de ellas:</a:t>
            </a:r>
          </a:p>
          <a:p>
            <a:pPr marL="0" indent="0">
              <a:buNone/>
            </a:pPr>
            <a:r>
              <a:rPr lang="es-419" dirty="0">
                <a:solidFill>
                  <a:srgbClr val="C00000"/>
                </a:solidFill>
              </a:rPr>
              <a:t>    - Tiempo de inicio y duración</a:t>
            </a:r>
          </a:p>
          <a:p>
            <a:pPr marL="0" indent="0">
              <a:buNone/>
            </a:pPr>
            <a:r>
              <a:rPr lang="es-419" dirty="0">
                <a:solidFill>
                  <a:srgbClr val="C00000"/>
                </a:solidFill>
              </a:rPr>
              <a:t>    </a:t>
            </a:r>
            <a:r>
              <a:rPr lang="es-419" dirty="0"/>
              <a:t>- Responsable y equipo de trabajo</a:t>
            </a:r>
          </a:p>
          <a:p>
            <a:pPr marL="0" indent="0">
              <a:buNone/>
            </a:pPr>
            <a:r>
              <a:rPr lang="es-419" dirty="0">
                <a:solidFill>
                  <a:srgbClr val="C00000"/>
                </a:solidFill>
              </a:rPr>
              <a:t>    - Recursos necesarios</a:t>
            </a:r>
            <a:endParaRPr lang="es-E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4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PROCESO DE PLANEACION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419" dirty="0"/>
          </a:p>
          <a:p>
            <a:r>
              <a:rPr lang="es-419" dirty="0">
                <a:solidFill>
                  <a:srgbClr val="FF0000"/>
                </a:solidFill>
              </a:rPr>
              <a:t>PASO 6. </a:t>
            </a:r>
            <a:r>
              <a:rPr lang="es-419" dirty="0"/>
              <a:t>Indicar el sistema que evaluará y controlará el logro de los objetivos y resultados concretos previstos en la función de planeación.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340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94787"/>
            <a:ext cx="10515600" cy="1325563"/>
          </a:xfrm>
        </p:spPr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Los planes pueden ser de varios tipos: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419" dirty="0"/>
              <a:t>Planeación física, como equipo, maquinaria, edificios, etc.</a:t>
            </a:r>
          </a:p>
          <a:p>
            <a:r>
              <a:rPr lang="es-419" dirty="0"/>
              <a:t>Planeación de ciudades, referida a las zonas geográficas donde se piensa establecer la empresa.</a:t>
            </a:r>
          </a:p>
          <a:p>
            <a:r>
              <a:rPr lang="es-419" dirty="0"/>
              <a:t>Planeación funcional involucra  las áreas específicas de la empresa, como el área de Recursos Humanos, de Mercadotecnia, de finanzas,etc.</a:t>
            </a:r>
          </a:p>
          <a:p>
            <a:r>
              <a:rPr lang="es-419" dirty="0"/>
              <a:t>Planeación general comprende el total de actividades de una pequeña empresa.</a:t>
            </a:r>
          </a:p>
          <a:p>
            <a:r>
              <a:rPr lang="es-419" dirty="0"/>
              <a:t>Planeación a corto, mediando y largo plazo.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027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chemeClr val="accent2">
                    <a:lumMod val="75000"/>
                  </a:schemeClr>
                </a:solidFill>
              </a:rPr>
              <a:t>La clasificación de uso general de los planes se detalla a continuación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419" dirty="0"/>
              <a:t>Objetivos. Son los resultados que la empresa desea lograr. Tomando como base estos objetivos, el empresario realiza la planeación de sus actividades en el futuro.</a:t>
            </a:r>
          </a:p>
          <a:p>
            <a:r>
              <a:rPr lang="es-419" dirty="0">
                <a:solidFill>
                  <a:schemeClr val="accent2">
                    <a:lumMod val="75000"/>
                  </a:schemeClr>
                </a:solidFill>
              </a:rPr>
              <a:t>Proposito. Establece la actividad concreta a que la empresa se va a dedicar, ya sea de transformación, comercialización o servicio.</a:t>
            </a:r>
            <a:endParaRPr lang="es-419" dirty="0"/>
          </a:p>
          <a:p>
            <a:r>
              <a:rPr lang="es-419" dirty="0">
                <a:solidFill>
                  <a:schemeClr val="accent2">
                    <a:lumMod val="75000"/>
                  </a:schemeClr>
                </a:solidFill>
              </a:rPr>
              <a:t>Misión. </a:t>
            </a:r>
            <a:r>
              <a:rPr lang="es-419" dirty="0"/>
              <a:t>La mision implica la responsabilidad de cumplir con el propósito establecido por la empresa</a:t>
            </a:r>
          </a:p>
          <a:p>
            <a:r>
              <a:rPr lang="es-419" dirty="0">
                <a:solidFill>
                  <a:srgbClr val="FF0000"/>
                </a:solidFill>
              </a:rPr>
              <a:t>Estandar: </a:t>
            </a:r>
            <a:r>
              <a:rPr lang="es-419" dirty="0"/>
              <a:t>Es una unidad de medida establecida como criterio o nivel de referencia, como un modelo de comparación. Sirve como factor de medición, norma de ejecución, uniformidad y ayuda para lograr los propósitos. Con esto se permite la estandarización</a:t>
            </a:r>
          </a:p>
        </p:txBody>
      </p:sp>
    </p:spTree>
    <p:extLst>
      <p:ext uri="{BB962C8B-B14F-4D97-AF65-F5344CB8AC3E}">
        <p14:creationId xmlns:p14="http://schemas.microsoft.com/office/powerpoint/2010/main" val="917258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>
                <a:solidFill>
                  <a:srgbClr val="ED7D31">
                    <a:lumMod val="75000"/>
                  </a:srgbClr>
                </a:solidFill>
              </a:rPr>
              <a:t>La clasificación de uso general de los planes se detalla a continuación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</a:t>
            </a:r>
            <a:r>
              <a:rPr lang="es-419" dirty="0"/>
              <a:t>a estandarización lo cual representa el establecimiento y uso de tipos de planes, medidas patrones o tamaños en forma definida, basados en reglas o normas.</a:t>
            </a:r>
          </a:p>
          <a:p>
            <a:r>
              <a:rPr lang="es-419" dirty="0">
                <a:solidFill>
                  <a:srgbClr val="FF0000"/>
                </a:solidFill>
              </a:rPr>
              <a:t>POLITICAS</a:t>
            </a:r>
            <a:r>
              <a:rPr lang="es-419" dirty="0"/>
              <a:t>. Las políticas son vías amplias, verbales o escritas, las cuales permiten al empresario usar su iniciativa y su juicio en la interpretación de una acción o norma particular.</a:t>
            </a:r>
          </a:p>
          <a:p>
            <a:endParaRPr lang="es-419" dirty="0">
              <a:solidFill>
                <a:srgbClr val="FF0000"/>
              </a:solidFill>
            </a:endParaRPr>
          </a:p>
          <a:p>
            <a:r>
              <a:rPr lang="es-419" dirty="0">
                <a:solidFill>
                  <a:srgbClr val="FF0000"/>
                </a:solidFill>
              </a:rPr>
              <a:t>Las politicas</a:t>
            </a:r>
            <a:r>
              <a:rPr lang="es-419" dirty="0"/>
              <a:t> definen el área de trabajo para tomar decisiones, pero no dan la decisión. Brindan lineamientos generales o específicos, seg</a:t>
            </a:r>
            <a:r>
              <a:rPr lang="es-ES" dirty="0"/>
              <a:t>ú</a:t>
            </a:r>
            <a:r>
              <a:rPr lang="es-419" dirty="0"/>
              <a:t>n el caso.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5204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1282</Words>
  <Application>Microsoft Office PowerPoint</Application>
  <PresentationFormat>Panorámica</PresentationFormat>
  <Paragraphs>84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Presentación de PowerPoint</vt:lpstr>
      <vt:lpstr>LA  FUNCION DE PLANEACION</vt:lpstr>
      <vt:lpstr>PROCESO DE PLANEACION</vt:lpstr>
      <vt:lpstr>PROCESO DE PLANEACION</vt:lpstr>
      <vt:lpstr>PROCESO DE PLANEACION</vt:lpstr>
      <vt:lpstr>Los planes pueden ser de varios tipos:</vt:lpstr>
      <vt:lpstr>La clasificación de uso general de los planes se detalla a continuación</vt:lpstr>
      <vt:lpstr>La clasificación de uso general de los planes se detalla a continuación</vt:lpstr>
      <vt:lpstr>La clasificación de uso general de los planes se detalla a continuación</vt:lpstr>
      <vt:lpstr>La clasificación de uso general de los planes se detalla a continuación</vt:lpstr>
      <vt:lpstr>La clasificación de uso general de los planes se detalla a continuación</vt:lpstr>
      <vt:lpstr>La clasificación de uso general de los planes se detalla a continuación</vt:lpstr>
      <vt:lpstr>La clasificación de uso general de los planes se detalla a continuación</vt:lpstr>
      <vt:lpstr>HERRAMIENTAS PARA LA TOMA DE DECISIONES</vt:lpstr>
      <vt:lpstr>Presentación de PowerPoint</vt:lpstr>
      <vt:lpstr>PROCESO DE TOMA DE DECISIONES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 FUNCION DE PLANEACION</dc:title>
  <dc:creator>Familia</dc:creator>
  <cp:lastModifiedBy>DANIEL FELIPE TUNJO MORENO</cp:lastModifiedBy>
  <cp:revision>30</cp:revision>
  <dcterms:created xsi:type="dcterms:W3CDTF">2016-04-12T01:38:26Z</dcterms:created>
  <dcterms:modified xsi:type="dcterms:W3CDTF">2020-10-09T13:55:43Z</dcterms:modified>
</cp:coreProperties>
</file>