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84E8D3-6C24-4A50-BFC5-503F09ECE8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C1700B1-260E-459A-971F-E6CABF8664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41D5D7-5F02-40C4-94AD-FBAE5D0CE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BA16-04DD-43D5-B287-49DF6DE85426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687246E-23C5-4814-B9D3-FCA0B18DF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DDDB24-C84D-4E8D-AB96-E7EBCC49A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E49B0-C020-4224-AB14-65D830EE96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8220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7F82C8-5B1E-418D-96D8-0A519C91C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C89EDBE-9FD0-47FF-A0A8-470659DFB4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38CEFDA-2108-4105-8712-8FA008263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BA16-04DD-43D5-B287-49DF6DE85426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2458B5-13DB-449F-BBDA-1AD32D490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975585-3F4F-4146-9A9F-416B54ED9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E49B0-C020-4224-AB14-65D830EE96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8486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91FD80D-5580-401A-A485-E95A578AF1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FF5C6F-6418-453F-9158-BEA2260CD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C336BF-315D-4510-93CB-5D67E1CF6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BA16-04DD-43D5-B287-49DF6DE85426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EE5756-2A48-46BE-B0E5-0C0B3E531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5C335B7-8C4B-464A-8361-5C17FF7C5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E49B0-C020-4224-AB14-65D830EE96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389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03184A-D0C6-46E3-9B27-E77246DD8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C4025B-354A-4768-9728-3FFFA13CD8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8E4ED2-5792-4E78-9D19-C5BDBB028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BA16-04DD-43D5-B287-49DF6DE85426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74E46C-7F10-4B6D-A14A-B9E140784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EC9742-F955-4ECD-AE4A-A4427B88A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E49B0-C020-4224-AB14-65D830EE96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511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569E4-C0B6-4CB6-AB56-F30FB607C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3D177D-5BEB-4C10-A278-4AF1D4117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F653BC-DCF0-40CA-81F2-B3543A1C0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BA16-04DD-43D5-B287-49DF6DE85426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12C2EB-B802-406A-8EC3-138E09D8A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98D043-2AB8-4FCA-BC40-B2CCE2170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E49B0-C020-4224-AB14-65D830EE96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9447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BBC0BA-BF4C-4B5F-874B-81954BCD9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87F9C5-123C-4196-B02C-D820550FE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6676F51-DDEE-45D4-B6FC-51EBF4B1B8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01E195-50DE-4179-B8DA-60334C935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BA16-04DD-43D5-B287-49DF6DE85426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21DFC69-672E-4EC8-B6C1-44F37B114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A9D305C-273D-42B0-91E6-3E55F7CC0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E49B0-C020-4224-AB14-65D830EE96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44916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890E7A-B5D8-4771-98F0-B1094A038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301017-0EB8-4681-B315-075CBBCDB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FCC03B8-CFC0-46B6-806C-47988B7463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A52B71B-16A5-4C04-B5B7-3607750F6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28414C7-0958-4AC6-AB56-0B300F8E5B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87BA508-D423-4319-8837-F3CC2D69F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BA16-04DD-43D5-B287-49DF6DE85426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08C201B-FB26-4EF0-9CAB-3B791652B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AD52449-7B68-41FA-A6A7-822D06F12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E49B0-C020-4224-AB14-65D830EE96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6671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AFB4C2-87D6-4857-BB3A-2CF9E7052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1F5D7D6-70E8-4773-BCEA-D9E40A4E4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BA16-04DD-43D5-B287-49DF6DE85426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22E137B-10E7-40ED-BA64-85C237A13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A5C12F3-F304-44A6-8946-6DA57A4C9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E49B0-C020-4224-AB14-65D830EE96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7578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09AA5DE-3F5F-452B-9CAD-A1BD378F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BA16-04DD-43D5-B287-49DF6DE85426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3F3D773-C2CE-4777-AC16-3D5371E28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91428D8-D263-4C7E-B51C-7DC8B225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E49B0-C020-4224-AB14-65D830EE96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6252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C53FB5-D523-4642-A863-B9375F81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3E9A65-6558-4F09-9427-04A68A44BD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B952C98-C9C3-40F9-9586-8CC1BF90E7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F47141C-9499-4777-A247-191783BC4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BA16-04DD-43D5-B287-49DF6DE85426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3F8718-B0F1-460B-A30C-8DA1E5FBE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9AB26B9-75B1-423F-AD0E-0FBB7C65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E49B0-C020-4224-AB14-65D830EE96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31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95154D-BE82-4C3C-A826-935FB9BFA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9C7A4E8-A24E-4345-A11A-9426ECDC85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D931D2A-1E9F-45C7-B967-33D627F84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B59B681-0A5C-495F-9BE5-16EF5C132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BA16-04DD-43D5-B287-49DF6DE85426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156353-F915-4A23-8B98-7B1A6369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234B10-893E-4E88-9F27-8B5DBAC49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E49B0-C020-4224-AB14-65D830EE96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421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C1F41F-1F40-4C1B-B896-5AE9BEFE7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EE181B-6E34-4AA5-B156-55E414B60A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CDF2B7-9DD9-4476-8477-3B4007CD7F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2BA16-04DD-43D5-B287-49DF6DE85426}" type="datetimeFigureOut">
              <a:rPr lang="es-CO" smtClean="0"/>
              <a:t>5/10/2022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FC4B37-D77B-4C0A-8FD3-EE5833338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E9223F-56B3-416E-B1F2-DFE4A7417A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E49B0-C020-4224-AB14-65D830EE960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599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784150-ABA9-455E-B1DC-5E602163685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/>
              <a:t>Velocity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20296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2F7AB48-9E51-4AC6-9380-1AEFF7B26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3385" y="253065"/>
            <a:ext cx="6233700" cy="4343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957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6DF1E89-4DC8-4CC6-AEAD-8C7FC5F69B37}"/>
              </a:ext>
            </a:extLst>
          </p:cNvPr>
          <p:cNvSpPr txBox="1"/>
          <p:nvPr/>
        </p:nvSpPr>
        <p:spPr>
          <a:xfrm>
            <a:off x="663388" y="132082"/>
            <a:ext cx="9081247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800" dirty="0"/>
              <a:t>/*</a:t>
            </a:r>
          </a:p>
          <a:p>
            <a:r>
              <a:rPr lang="es-CO" sz="800" dirty="0"/>
              <a:t> * File:   </a:t>
            </a:r>
            <a:r>
              <a:rPr lang="es-CO" sz="800" dirty="0" err="1"/>
              <a:t>main.c</a:t>
            </a:r>
            <a:endParaRPr lang="es-CO" sz="800" dirty="0"/>
          </a:p>
          <a:p>
            <a:r>
              <a:rPr lang="es-CO" sz="800" dirty="0"/>
              <a:t> * </a:t>
            </a:r>
            <a:r>
              <a:rPr lang="es-CO" sz="800" dirty="0" err="1"/>
              <a:t>Author</a:t>
            </a:r>
            <a:r>
              <a:rPr lang="es-CO" sz="800" dirty="0"/>
              <a:t>: &lt;</a:t>
            </a:r>
            <a:r>
              <a:rPr lang="es-CO" sz="800" dirty="0" err="1"/>
              <a:t>your</a:t>
            </a:r>
            <a:r>
              <a:rPr lang="es-CO" sz="800" dirty="0"/>
              <a:t> </a:t>
            </a:r>
            <a:r>
              <a:rPr lang="es-CO" sz="800" dirty="0" err="1"/>
              <a:t>name</a:t>
            </a:r>
            <a:r>
              <a:rPr lang="es-CO" sz="800" dirty="0"/>
              <a:t> </a:t>
            </a:r>
            <a:r>
              <a:rPr lang="es-CO" sz="800" dirty="0" err="1"/>
              <a:t>here</a:t>
            </a:r>
            <a:r>
              <a:rPr lang="es-CO" sz="800" dirty="0"/>
              <a:t>&gt;</a:t>
            </a:r>
          </a:p>
          <a:p>
            <a:r>
              <a:rPr lang="es-CO" sz="800" dirty="0"/>
              <a:t> */</a:t>
            </a:r>
          </a:p>
          <a:p>
            <a:r>
              <a:rPr lang="es-CO" sz="800" dirty="0"/>
              <a:t>#include &lt;</a:t>
            </a:r>
            <a:r>
              <a:rPr lang="es-CO" sz="800" dirty="0" err="1"/>
              <a:t>stdio.h</a:t>
            </a:r>
            <a:r>
              <a:rPr lang="es-CO" sz="800" dirty="0"/>
              <a:t>&gt;</a:t>
            </a:r>
          </a:p>
          <a:p>
            <a:r>
              <a:rPr lang="es-CO" sz="800" dirty="0"/>
              <a:t>#include &lt;</a:t>
            </a:r>
            <a:r>
              <a:rPr lang="es-CO" sz="800" dirty="0" err="1"/>
              <a:t>stdlib.h</a:t>
            </a:r>
            <a:r>
              <a:rPr lang="es-CO" sz="800" dirty="0"/>
              <a:t>&gt;</a:t>
            </a:r>
          </a:p>
          <a:p>
            <a:r>
              <a:rPr lang="es-CO" sz="800" dirty="0"/>
              <a:t>#include &lt;</a:t>
            </a:r>
            <a:r>
              <a:rPr lang="es-CO" sz="800" dirty="0" err="1"/>
              <a:t>math.h</a:t>
            </a:r>
            <a:r>
              <a:rPr lang="es-CO" sz="800" dirty="0"/>
              <a:t>&gt;</a:t>
            </a:r>
          </a:p>
          <a:p>
            <a:endParaRPr lang="es-CO" sz="800" dirty="0"/>
          </a:p>
          <a:p>
            <a:r>
              <a:rPr lang="es-CO" sz="800" dirty="0"/>
              <a:t>#define TIME_TO_MOVE 3</a:t>
            </a:r>
          </a:p>
          <a:p>
            <a:r>
              <a:rPr lang="es-CO" sz="800" dirty="0"/>
              <a:t>#define M_PI 3.1416</a:t>
            </a:r>
          </a:p>
          <a:p>
            <a:r>
              <a:rPr lang="es-CO" sz="800" dirty="0"/>
              <a:t> /*</a:t>
            </a:r>
          </a:p>
          <a:p>
            <a:r>
              <a:rPr lang="es-CO" sz="800" dirty="0"/>
              <a:t>  * </a:t>
            </a:r>
            <a:r>
              <a:rPr lang="es-CO" sz="800" dirty="0" err="1"/>
              <a:t>Programming</a:t>
            </a:r>
            <a:r>
              <a:rPr lang="es-CO" sz="800" dirty="0"/>
              <a:t> </a:t>
            </a:r>
            <a:r>
              <a:rPr lang="es-CO" sz="800" dirty="0" err="1"/>
              <a:t>speed</a:t>
            </a:r>
            <a:r>
              <a:rPr lang="es-CO" sz="800" dirty="0"/>
              <a:t> </a:t>
            </a:r>
            <a:r>
              <a:rPr lang="es-CO" sz="800" dirty="0" err="1"/>
              <a:t>two</a:t>
            </a:r>
            <a:r>
              <a:rPr lang="es-CO" sz="800" dirty="0"/>
              <a:t> </a:t>
            </a:r>
            <a:r>
              <a:rPr lang="es-CO" sz="800" dirty="0" err="1"/>
              <a:t>points</a:t>
            </a:r>
            <a:r>
              <a:rPr lang="es-CO" sz="800" dirty="0"/>
              <a:t> and </a:t>
            </a:r>
            <a:r>
              <a:rPr lang="es-CO" sz="800" dirty="0" err="1"/>
              <a:t>direction</a:t>
            </a:r>
            <a:endParaRPr lang="es-CO" sz="800" dirty="0"/>
          </a:p>
          <a:p>
            <a:r>
              <a:rPr lang="es-CO" sz="800" dirty="0"/>
              <a:t>  */</a:t>
            </a:r>
          </a:p>
          <a:p>
            <a:r>
              <a:rPr lang="es-CO" sz="800" dirty="0" err="1"/>
              <a:t>int</a:t>
            </a:r>
            <a:r>
              <a:rPr lang="es-CO" sz="800" dirty="0"/>
              <a:t> </a:t>
            </a:r>
            <a:r>
              <a:rPr lang="es-CO" sz="800" dirty="0" err="1"/>
              <a:t>main</a:t>
            </a:r>
            <a:r>
              <a:rPr lang="es-CO" sz="800" dirty="0"/>
              <a:t>(</a:t>
            </a:r>
            <a:r>
              <a:rPr lang="es-CO" sz="800" dirty="0" err="1"/>
              <a:t>int</a:t>
            </a:r>
            <a:r>
              <a:rPr lang="es-CO" sz="800" dirty="0"/>
              <a:t> </a:t>
            </a:r>
            <a:r>
              <a:rPr lang="es-CO" sz="800" dirty="0" err="1"/>
              <a:t>argc</a:t>
            </a:r>
            <a:r>
              <a:rPr lang="es-CO" sz="800" dirty="0"/>
              <a:t>, </a:t>
            </a:r>
            <a:r>
              <a:rPr lang="es-CO" sz="800" dirty="0" err="1"/>
              <a:t>char</a:t>
            </a:r>
            <a:r>
              <a:rPr lang="es-CO" sz="800" dirty="0"/>
              <a:t>** </a:t>
            </a:r>
            <a:r>
              <a:rPr lang="es-CO" sz="800" dirty="0" err="1"/>
              <a:t>argv</a:t>
            </a:r>
            <a:r>
              <a:rPr lang="es-CO" sz="800" dirty="0"/>
              <a:t>)</a:t>
            </a:r>
          </a:p>
          <a:p>
            <a:r>
              <a:rPr lang="es-CO" sz="800" dirty="0"/>
              <a:t>{</a:t>
            </a:r>
          </a:p>
          <a:p>
            <a:r>
              <a:rPr lang="es-CO" sz="800" dirty="0"/>
              <a:t>	</a:t>
            </a:r>
            <a:r>
              <a:rPr lang="es-CO" sz="800" dirty="0" err="1"/>
              <a:t>float</a:t>
            </a:r>
            <a:r>
              <a:rPr lang="es-CO" sz="800" dirty="0"/>
              <a:t> </a:t>
            </a:r>
            <a:r>
              <a:rPr lang="es-CO" sz="800" dirty="0" err="1"/>
              <a:t>pointOnex</a:t>
            </a:r>
            <a:r>
              <a:rPr lang="es-CO" sz="800" dirty="0"/>
              <a:t>;</a:t>
            </a:r>
          </a:p>
          <a:p>
            <a:r>
              <a:rPr lang="es-CO" sz="800" dirty="0"/>
              <a:t>	</a:t>
            </a:r>
            <a:r>
              <a:rPr lang="es-CO" sz="800" dirty="0" err="1"/>
              <a:t>float</a:t>
            </a:r>
            <a:r>
              <a:rPr lang="es-CO" sz="800" dirty="0"/>
              <a:t> </a:t>
            </a:r>
            <a:r>
              <a:rPr lang="es-CO" sz="800" dirty="0" err="1"/>
              <a:t>pointOney</a:t>
            </a:r>
            <a:r>
              <a:rPr lang="es-CO" sz="800" dirty="0"/>
              <a:t>;</a:t>
            </a:r>
          </a:p>
          <a:p>
            <a:r>
              <a:rPr lang="es-CO" sz="800" dirty="0"/>
              <a:t>	</a:t>
            </a:r>
            <a:r>
              <a:rPr lang="es-CO" sz="800" dirty="0" err="1"/>
              <a:t>float</a:t>
            </a:r>
            <a:r>
              <a:rPr lang="es-CO" sz="800" dirty="0"/>
              <a:t> </a:t>
            </a:r>
            <a:r>
              <a:rPr lang="es-CO" sz="800" dirty="0" err="1"/>
              <a:t>pointTwox</a:t>
            </a:r>
            <a:r>
              <a:rPr lang="es-CO" sz="800" dirty="0"/>
              <a:t>;</a:t>
            </a:r>
          </a:p>
          <a:p>
            <a:r>
              <a:rPr lang="es-CO" sz="800" dirty="0"/>
              <a:t>	</a:t>
            </a:r>
            <a:r>
              <a:rPr lang="es-CO" sz="800" dirty="0" err="1"/>
              <a:t>float</a:t>
            </a:r>
            <a:r>
              <a:rPr lang="es-CO" sz="800" dirty="0"/>
              <a:t> </a:t>
            </a:r>
            <a:r>
              <a:rPr lang="es-CO" sz="800" dirty="0" err="1"/>
              <a:t>pointTwoy</a:t>
            </a:r>
            <a:r>
              <a:rPr lang="es-CO" sz="800" dirty="0"/>
              <a:t>;</a:t>
            </a:r>
          </a:p>
          <a:p>
            <a:endParaRPr lang="es-CO" sz="800" dirty="0"/>
          </a:p>
          <a:p>
            <a:r>
              <a:rPr lang="es-CO" sz="800" dirty="0"/>
              <a:t>	// </a:t>
            </a:r>
            <a:r>
              <a:rPr lang="es-CO" sz="800" dirty="0" err="1"/>
              <a:t>prompt</a:t>
            </a:r>
            <a:r>
              <a:rPr lang="es-CO" sz="800" dirty="0"/>
              <a:t> </a:t>
            </a:r>
            <a:r>
              <a:rPr lang="es-CO" sz="800" dirty="0" err="1"/>
              <a:t>for</a:t>
            </a:r>
            <a:r>
              <a:rPr lang="es-CO" sz="800" dirty="0"/>
              <a:t> and </a:t>
            </a:r>
            <a:r>
              <a:rPr lang="es-CO" sz="800" dirty="0" err="1"/>
              <a:t>get</a:t>
            </a:r>
            <a:r>
              <a:rPr lang="es-CO" sz="800" dirty="0"/>
              <a:t> usar input</a:t>
            </a:r>
          </a:p>
          <a:p>
            <a:endParaRPr lang="es-CO" sz="800" dirty="0"/>
          </a:p>
          <a:p>
            <a:r>
              <a:rPr lang="es-CO" sz="800" dirty="0"/>
              <a:t>	</a:t>
            </a:r>
            <a:r>
              <a:rPr lang="es-CO" sz="800" dirty="0" err="1"/>
              <a:t>printf</a:t>
            </a:r>
            <a:r>
              <a:rPr lang="es-CO" sz="800" dirty="0"/>
              <a:t>("</a:t>
            </a:r>
            <a:r>
              <a:rPr lang="es-CO" sz="800" dirty="0" err="1"/>
              <a:t>Enter</a:t>
            </a:r>
            <a:r>
              <a:rPr lang="es-CO" sz="800" dirty="0"/>
              <a:t> x </a:t>
            </a:r>
            <a:r>
              <a:rPr lang="es-CO" sz="800" dirty="0" err="1"/>
              <a:t>for</a:t>
            </a:r>
            <a:r>
              <a:rPr lang="es-CO" sz="800" dirty="0"/>
              <a:t> </a:t>
            </a:r>
            <a:r>
              <a:rPr lang="es-CO" sz="800" dirty="0" err="1"/>
              <a:t>first</a:t>
            </a:r>
            <a:r>
              <a:rPr lang="es-CO" sz="800" dirty="0"/>
              <a:t> </a:t>
            </a:r>
            <a:r>
              <a:rPr lang="es-CO" sz="800" dirty="0" err="1"/>
              <a:t>point</a:t>
            </a:r>
            <a:r>
              <a:rPr lang="es-CO" sz="800" dirty="0"/>
              <a:t>: ");</a:t>
            </a:r>
          </a:p>
          <a:p>
            <a:r>
              <a:rPr lang="es-CO" sz="800" dirty="0"/>
              <a:t>	</a:t>
            </a:r>
            <a:r>
              <a:rPr lang="es-CO" sz="800" dirty="0" err="1"/>
              <a:t>scanf_s</a:t>
            </a:r>
            <a:r>
              <a:rPr lang="es-CO" sz="800" dirty="0"/>
              <a:t>("%f", &amp;</a:t>
            </a:r>
            <a:r>
              <a:rPr lang="es-CO" sz="800" dirty="0" err="1"/>
              <a:t>pointOnex</a:t>
            </a:r>
            <a:r>
              <a:rPr lang="es-CO" sz="800" dirty="0"/>
              <a:t>);</a:t>
            </a:r>
          </a:p>
          <a:p>
            <a:r>
              <a:rPr lang="es-CO" sz="800" dirty="0"/>
              <a:t>	</a:t>
            </a:r>
            <a:r>
              <a:rPr lang="es-CO" sz="800" dirty="0" err="1"/>
              <a:t>printf</a:t>
            </a:r>
            <a:r>
              <a:rPr lang="es-CO" sz="800" dirty="0"/>
              <a:t>("</a:t>
            </a:r>
            <a:r>
              <a:rPr lang="es-CO" sz="800" dirty="0" err="1"/>
              <a:t>Enter</a:t>
            </a:r>
            <a:r>
              <a:rPr lang="es-CO" sz="800" dirty="0"/>
              <a:t> y </a:t>
            </a:r>
            <a:r>
              <a:rPr lang="es-CO" sz="800" dirty="0" err="1"/>
              <a:t>for</a:t>
            </a:r>
            <a:r>
              <a:rPr lang="es-CO" sz="800" dirty="0"/>
              <a:t> </a:t>
            </a:r>
            <a:r>
              <a:rPr lang="es-CO" sz="800" dirty="0" err="1"/>
              <a:t>first</a:t>
            </a:r>
            <a:r>
              <a:rPr lang="es-CO" sz="800" dirty="0"/>
              <a:t> </a:t>
            </a:r>
            <a:r>
              <a:rPr lang="es-CO" sz="800" dirty="0" err="1"/>
              <a:t>point</a:t>
            </a:r>
            <a:r>
              <a:rPr lang="es-CO" sz="800" dirty="0"/>
              <a:t>: ");</a:t>
            </a:r>
          </a:p>
          <a:p>
            <a:r>
              <a:rPr lang="es-CO" sz="800" dirty="0"/>
              <a:t>	</a:t>
            </a:r>
            <a:r>
              <a:rPr lang="es-CO" sz="800" dirty="0" err="1"/>
              <a:t>scanf_s</a:t>
            </a:r>
            <a:r>
              <a:rPr lang="es-CO" sz="800" dirty="0"/>
              <a:t>("%f", &amp;</a:t>
            </a:r>
            <a:r>
              <a:rPr lang="es-CO" sz="800" dirty="0" err="1"/>
              <a:t>pointOney</a:t>
            </a:r>
            <a:r>
              <a:rPr lang="es-CO" sz="800" dirty="0"/>
              <a:t>);</a:t>
            </a:r>
          </a:p>
          <a:p>
            <a:r>
              <a:rPr lang="es-CO" sz="800" dirty="0"/>
              <a:t>	</a:t>
            </a:r>
            <a:r>
              <a:rPr lang="es-CO" sz="800" dirty="0" err="1"/>
              <a:t>printf</a:t>
            </a:r>
            <a:r>
              <a:rPr lang="es-CO" sz="800" dirty="0"/>
              <a:t>("</a:t>
            </a:r>
            <a:r>
              <a:rPr lang="es-CO" sz="800" dirty="0" err="1"/>
              <a:t>Enter</a:t>
            </a:r>
            <a:r>
              <a:rPr lang="es-CO" sz="800" dirty="0"/>
              <a:t> x </a:t>
            </a:r>
            <a:r>
              <a:rPr lang="es-CO" sz="800" dirty="0" err="1"/>
              <a:t>for</a:t>
            </a:r>
            <a:r>
              <a:rPr lang="es-CO" sz="800" dirty="0"/>
              <a:t> </a:t>
            </a:r>
            <a:r>
              <a:rPr lang="es-CO" sz="800" dirty="0" err="1"/>
              <a:t>second</a:t>
            </a:r>
            <a:r>
              <a:rPr lang="es-CO" sz="800" dirty="0"/>
              <a:t> </a:t>
            </a:r>
            <a:r>
              <a:rPr lang="es-CO" sz="800" dirty="0" err="1"/>
              <a:t>point</a:t>
            </a:r>
            <a:r>
              <a:rPr lang="es-CO" sz="800" dirty="0"/>
              <a:t>: ");</a:t>
            </a:r>
          </a:p>
          <a:p>
            <a:r>
              <a:rPr lang="es-CO" sz="800" dirty="0"/>
              <a:t>	</a:t>
            </a:r>
            <a:r>
              <a:rPr lang="es-CO" sz="800" dirty="0" err="1"/>
              <a:t>scanf_s</a:t>
            </a:r>
            <a:r>
              <a:rPr lang="es-CO" sz="800" dirty="0"/>
              <a:t>("%f", &amp;</a:t>
            </a:r>
            <a:r>
              <a:rPr lang="es-CO" sz="800" dirty="0" err="1"/>
              <a:t>pointTwox</a:t>
            </a:r>
            <a:r>
              <a:rPr lang="es-CO" sz="800" dirty="0"/>
              <a:t>);</a:t>
            </a:r>
          </a:p>
          <a:p>
            <a:r>
              <a:rPr lang="es-CO" sz="800" dirty="0"/>
              <a:t>	</a:t>
            </a:r>
            <a:r>
              <a:rPr lang="es-CO" sz="800" dirty="0" err="1"/>
              <a:t>printf</a:t>
            </a:r>
            <a:r>
              <a:rPr lang="es-CO" sz="800" dirty="0"/>
              <a:t>("</a:t>
            </a:r>
            <a:r>
              <a:rPr lang="es-CO" sz="800" dirty="0" err="1"/>
              <a:t>Enter</a:t>
            </a:r>
            <a:r>
              <a:rPr lang="es-CO" sz="800" dirty="0"/>
              <a:t> y </a:t>
            </a:r>
            <a:r>
              <a:rPr lang="es-CO" sz="800" dirty="0" err="1"/>
              <a:t>for</a:t>
            </a:r>
            <a:r>
              <a:rPr lang="es-CO" sz="800" dirty="0"/>
              <a:t> </a:t>
            </a:r>
            <a:r>
              <a:rPr lang="es-CO" sz="800" dirty="0" err="1"/>
              <a:t>second</a:t>
            </a:r>
            <a:r>
              <a:rPr lang="es-CO" sz="800" dirty="0"/>
              <a:t> </a:t>
            </a:r>
            <a:r>
              <a:rPr lang="es-CO" sz="800" dirty="0" err="1"/>
              <a:t>point</a:t>
            </a:r>
            <a:r>
              <a:rPr lang="es-CO" sz="800" dirty="0"/>
              <a:t>: ");</a:t>
            </a:r>
          </a:p>
          <a:p>
            <a:r>
              <a:rPr lang="es-CO" sz="800" dirty="0"/>
              <a:t>	</a:t>
            </a:r>
            <a:r>
              <a:rPr lang="es-CO" sz="800" dirty="0" err="1"/>
              <a:t>scanf_s</a:t>
            </a:r>
            <a:r>
              <a:rPr lang="es-CO" sz="800" dirty="0"/>
              <a:t>("%f", &amp;</a:t>
            </a:r>
            <a:r>
              <a:rPr lang="es-CO" sz="800" dirty="0" err="1"/>
              <a:t>pointTwoy</a:t>
            </a:r>
            <a:r>
              <a:rPr lang="es-CO" sz="800" dirty="0"/>
              <a:t>);</a:t>
            </a:r>
          </a:p>
          <a:p>
            <a:r>
              <a:rPr lang="es-CO" sz="800" dirty="0"/>
              <a:t>	</a:t>
            </a:r>
            <a:r>
              <a:rPr lang="es-CO" sz="800" dirty="0" err="1"/>
              <a:t>printf</a:t>
            </a:r>
            <a:r>
              <a:rPr lang="es-CO" sz="800" dirty="0"/>
              <a:t>("\n");</a:t>
            </a:r>
          </a:p>
          <a:p>
            <a:endParaRPr lang="es-CO" sz="800" dirty="0"/>
          </a:p>
          <a:p>
            <a:r>
              <a:rPr lang="es-CO" sz="800" dirty="0"/>
              <a:t>	// </a:t>
            </a:r>
            <a:r>
              <a:rPr lang="es-CO" sz="800" dirty="0" err="1"/>
              <a:t>calculate</a:t>
            </a:r>
            <a:r>
              <a:rPr lang="es-CO" sz="800" dirty="0"/>
              <a:t> deltas</a:t>
            </a:r>
          </a:p>
          <a:p>
            <a:endParaRPr lang="es-CO" sz="800" dirty="0"/>
          </a:p>
          <a:p>
            <a:r>
              <a:rPr lang="es-CO" sz="800" dirty="0"/>
              <a:t>	</a:t>
            </a:r>
            <a:r>
              <a:rPr lang="es-CO" sz="800" dirty="0" err="1"/>
              <a:t>float</a:t>
            </a:r>
            <a:r>
              <a:rPr lang="es-CO" sz="800" dirty="0"/>
              <a:t> </a:t>
            </a:r>
            <a:r>
              <a:rPr lang="es-CO" sz="800" dirty="0" err="1"/>
              <a:t>deltaX</a:t>
            </a:r>
            <a:r>
              <a:rPr lang="es-CO" sz="800" dirty="0"/>
              <a:t> = </a:t>
            </a:r>
            <a:r>
              <a:rPr lang="es-CO" sz="800" dirty="0" err="1"/>
              <a:t>pointTwox</a:t>
            </a:r>
            <a:r>
              <a:rPr lang="es-CO" sz="800" dirty="0"/>
              <a:t> - </a:t>
            </a:r>
            <a:r>
              <a:rPr lang="es-CO" sz="800" dirty="0" err="1"/>
              <a:t>pointOnex</a:t>
            </a:r>
            <a:r>
              <a:rPr lang="es-CO" sz="800" dirty="0"/>
              <a:t>;</a:t>
            </a:r>
          </a:p>
          <a:p>
            <a:r>
              <a:rPr lang="es-CO" sz="800" dirty="0"/>
              <a:t>	</a:t>
            </a:r>
            <a:r>
              <a:rPr lang="es-CO" sz="800" dirty="0" err="1"/>
              <a:t>float</a:t>
            </a:r>
            <a:r>
              <a:rPr lang="es-CO" sz="800" dirty="0"/>
              <a:t> </a:t>
            </a:r>
            <a:r>
              <a:rPr lang="es-CO" sz="800" dirty="0" err="1"/>
              <a:t>deltaY</a:t>
            </a:r>
            <a:r>
              <a:rPr lang="es-CO" sz="800" dirty="0"/>
              <a:t> = </a:t>
            </a:r>
            <a:r>
              <a:rPr lang="es-CO" sz="800" dirty="0" err="1"/>
              <a:t>pointTwoy</a:t>
            </a:r>
            <a:r>
              <a:rPr lang="es-CO" sz="800" dirty="0"/>
              <a:t> - </a:t>
            </a:r>
            <a:r>
              <a:rPr lang="es-CO" sz="800" dirty="0" err="1"/>
              <a:t>pointOney</a:t>
            </a:r>
            <a:r>
              <a:rPr lang="es-CO" sz="800" dirty="0"/>
              <a:t>;</a:t>
            </a:r>
          </a:p>
          <a:p>
            <a:endParaRPr lang="es-CO" sz="800" dirty="0"/>
          </a:p>
          <a:p>
            <a:r>
              <a:rPr lang="es-CO" sz="800" dirty="0"/>
              <a:t>	// </a:t>
            </a:r>
            <a:r>
              <a:rPr lang="es-CO" sz="800" dirty="0" err="1"/>
              <a:t>calculate</a:t>
            </a:r>
            <a:r>
              <a:rPr lang="es-CO" sz="800" dirty="0"/>
              <a:t> and </a:t>
            </a:r>
            <a:r>
              <a:rPr lang="es-CO" sz="800" dirty="0" err="1"/>
              <a:t>print</a:t>
            </a:r>
            <a:r>
              <a:rPr lang="es-CO" sz="800" dirty="0"/>
              <a:t> </a:t>
            </a:r>
            <a:r>
              <a:rPr lang="es-CO" sz="800" dirty="0" err="1"/>
              <a:t>distance</a:t>
            </a:r>
            <a:r>
              <a:rPr lang="es-CO" sz="800" dirty="0"/>
              <a:t>, </a:t>
            </a:r>
            <a:r>
              <a:rPr lang="es-CO" sz="800" dirty="0" err="1"/>
              <a:t>speed</a:t>
            </a:r>
            <a:r>
              <a:rPr lang="es-CO" sz="800" dirty="0"/>
              <a:t> and </a:t>
            </a:r>
            <a:r>
              <a:rPr lang="es-CO" sz="800" dirty="0" err="1"/>
              <a:t>directions</a:t>
            </a:r>
            <a:endParaRPr lang="es-CO" sz="800" dirty="0"/>
          </a:p>
          <a:p>
            <a:endParaRPr lang="es-CO" sz="800" dirty="0"/>
          </a:p>
          <a:p>
            <a:r>
              <a:rPr lang="es-CO" sz="800" dirty="0"/>
              <a:t>	</a:t>
            </a:r>
            <a:r>
              <a:rPr lang="es-CO" sz="800" dirty="0" err="1"/>
              <a:t>float</a:t>
            </a:r>
            <a:r>
              <a:rPr lang="es-CO" sz="800" dirty="0"/>
              <a:t> </a:t>
            </a:r>
            <a:r>
              <a:rPr lang="es-CO" sz="800" dirty="0" err="1"/>
              <a:t>distance</a:t>
            </a:r>
            <a:r>
              <a:rPr lang="es-CO" sz="800" dirty="0"/>
              <a:t> = </a:t>
            </a:r>
            <a:r>
              <a:rPr lang="es-CO" sz="800" dirty="0" err="1"/>
              <a:t>sqrtf</a:t>
            </a:r>
            <a:r>
              <a:rPr lang="es-CO" sz="800" dirty="0"/>
              <a:t>(</a:t>
            </a:r>
            <a:r>
              <a:rPr lang="es-CO" sz="800" dirty="0" err="1"/>
              <a:t>powf</a:t>
            </a:r>
            <a:r>
              <a:rPr lang="es-CO" sz="800" dirty="0"/>
              <a:t>(</a:t>
            </a:r>
            <a:r>
              <a:rPr lang="es-CO" sz="800" dirty="0" err="1"/>
              <a:t>deltaX</a:t>
            </a:r>
            <a:r>
              <a:rPr lang="es-CO" sz="800" dirty="0"/>
              <a:t>, 2) + </a:t>
            </a:r>
            <a:r>
              <a:rPr lang="es-CO" sz="800" dirty="0" err="1"/>
              <a:t>powf</a:t>
            </a:r>
            <a:r>
              <a:rPr lang="es-CO" sz="800" dirty="0"/>
              <a:t>(</a:t>
            </a:r>
            <a:r>
              <a:rPr lang="es-CO" sz="800" dirty="0" err="1"/>
              <a:t>deltaY</a:t>
            </a:r>
            <a:r>
              <a:rPr lang="es-CO" sz="800" dirty="0"/>
              <a:t>, 2));</a:t>
            </a:r>
          </a:p>
          <a:p>
            <a:r>
              <a:rPr lang="es-CO" sz="800" dirty="0"/>
              <a:t>	</a:t>
            </a:r>
            <a:r>
              <a:rPr lang="es-CO" sz="800" dirty="0" err="1"/>
              <a:t>float</a:t>
            </a:r>
            <a:r>
              <a:rPr lang="es-CO" sz="800" dirty="0"/>
              <a:t> </a:t>
            </a:r>
            <a:r>
              <a:rPr lang="es-CO" sz="800" dirty="0" err="1"/>
              <a:t>speed</a:t>
            </a:r>
            <a:r>
              <a:rPr lang="es-CO" sz="800" dirty="0"/>
              <a:t> = </a:t>
            </a:r>
            <a:r>
              <a:rPr lang="es-CO" sz="800" dirty="0" err="1"/>
              <a:t>distance</a:t>
            </a:r>
            <a:r>
              <a:rPr lang="es-CO" sz="800" dirty="0"/>
              <a:t> / TIME_TO_MOVE;</a:t>
            </a:r>
          </a:p>
          <a:p>
            <a:r>
              <a:rPr lang="es-CO" sz="800" dirty="0"/>
              <a:t>	</a:t>
            </a:r>
            <a:r>
              <a:rPr lang="es-CO" sz="800" dirty="0" err="1"/>
              <a:t>float</a:t>
            </a:r>
            <a:r>
              <a:rPr lang="es-CO" sz="800" dirty="0"/>
              <a:t> </a:t>
            </a:r>
            <a:r>
              <a:rPr lang="es-CO" sz="800" dirty="0" err="1"/>
              <a:t>direction</a:t>
            </a:r>
            <a:r>
              <a:rPr lang="es-CO" sz="800" dirty="0"/>
              <a:t> = atan2f(</a:t>
            </a:r>
            <a:r>
              <a:rPr lang="es-CO" sz="800" dirty="0" err="1"/>
              <a:t>deltaY</a:t>
            </a:r>
            <a:r>
              <a:rPr lang="es-CO" sz="800" dirty="0"/>
              <a:t>, </a:t>
            </a:r>
            <a:r>
              <a:rPr lang="es-CO" sz="800" dirty="0" err="1"/>
              <a:t>deltaX</a:t>
            </a:r>
            <a:r>
              <a:rPr lang="es-CO" sz="800" dirty="0"/>
              <a:t>);</a:t>
            </a:r>
          </a:p>
          <a:p>
            <a:r>
              <a:rPr lang="es-CO" sz="800" dirty="0"/>
              <a:t>	//</a:t>
            </a:r>
            <a:r>
              <a:rPr lang="es-CO" sz="800" dirty="0" err="1"/>
              <a:t>direction</a:t>
            </a:r>
            <a:r>
              <a:rPr lang="es-CO" sz="800" dirty="0"/>
              <a:t> = </a:t>
            </a:r>
            <a:r>
              <a:rPr lang="es-CO" sz="800" dirty="0" err="1"/>
              <a:t>direction</a:t>
            </a:r>
            <a:r>
              <a:rPr lang="es-CO" sz="800" dirty="0"/>
              <a:t> * 180 / M_PI;</a:t>
            </a:r>
          </a:p>
          <a:p>
            <a:r>
              <a:rPr lang="es-CO" sz="800" dirty="0"/>
              <a:t>	</a:t>
            </a:r>
            <a:r>
              <a:rPr lang="es-CO" sz="800" dirty="0" err="1"/>
              <a:t>direction</a:t>
            </a:r>
            <a:r>
              <a:rPr lang="es-CO" sz="800" dirty="0"/>
              <a:t> *= 180 / M_PI;</a:t>
            </a:r>
          </a:p>
          <a:p>
            <a:endParaRPr lang="es-CO" sz="800" dirty="0"/>
          </a:p>
          <a:p>
            <a:r>
              <a:rPr lang="es-CO" sz="800" dirty="0"/>
              <a:t>	</a:t>
            </a:r>
            <a:r>
              <a:rPr lang="es-CO" sz="800" dirty="0" err="1"/>
              <a:t>printf</a:t>
            </a:r>
            <a:r>
              <a:rPr lang="es-CO" sz="800" dirty="0"/>
              <a:t>("\n");</a:t>
            </a:r>
          </a:p>
          <a:p>
            <a:r>
              <a:rPr lang="es-CO" sz="800" dirty="0"/>
              <a:t>	</a:t>
            </a:r>
            <a:r>
              <a:rPr lang="es-CO" sz="800" dirty="0" err="1"/>
              <a:t>printf</a:t>
            </a:r>
            <a:r>
              <a:rPr lang="es-CO" sz="800" dirty="0"/>
              <a:t>("</a:t>
            </a:r>
            <a:r>
              <a:rPr lang="es-CO" sz="800" dirty="0" err="1"/>
              <a:t>Distance</a:t>
            </a:r>
            <a:r>
              <a:rPr lang="es-CO" sz="800" dirty="0"/>
              <a:t>: %.2f", </a:t>
            </a:r>
            <a:r>
              <a:rPr lang="es-CO" sz="800" dirty="0" err="1"/>
              <a:t>distance</a:t>
            </a:r>
            <a:r>
              <a:rPr lang="es-CO" sz="800" dirty="0"/>
              <a:t>);</a:t>
            </a:r>
          </a:p>
          <a:p>
            <a:r>
              <a:rPr lang="es-CO" sz="800" dirty="0"/>
              <a:t>	</a:t>
            </a:r>
            <a:r>
              <a:rPr lang="es-CO" sz="800" dirty="0" err="1"/>
              <a:t>printf</a:t>
            </a:r>
            <a:r>
              <a:rPr lang="es-CO" sz="800" dirty="0"/>
              <a:t>("\n");</a:t>
            </a:r>
          </a:p>
          <a:p>
            <a:r>
              <a:rPr lang="es-CO" sz="800" dirty="0"/>
              <a:t>	</a:t>
            </a:r>
            <a:r>
              <a:rPr lang="es-CO" sz="800" dirty="0" err="1"/>
              <a:t>printf</a:t>
            </a:r>
            <a:r>
              <a:rPr lang="es-CO" sz="800" dirty="0"/>
              <a:t>("</a:t>
            </a:r>
            <a:r>
              <a:rPr lang="es-CO" sz="800" dirty="0" err="1"/>
              <a:t>Speed</a:t>
            </a:r>
            <a:r>
              <a:rPr lang="es-CO" sz="800" dirty="0"/>
              <a:t>: %.2f\n", </a:t>
            </a:r>
            <a:r>
              <a:rPr lang="es-CO" sz="800" dirty="0" err="1"/>
              <a:t>speed</a:t>
            </a:r>
            <a:r>
              <a:rPr lang="es-CO" sz="800" dirty="0"/>
              <a:t>);</a:t>
            </a:r>
          </a:p>
          <a:p>
            <a:r>
              <a:rPr lang="es-CO" sz="800" dirty="0"/>
              <a:t>	</a:t>
            </a:r>
            <a:r>
              <a:rPr lang="es-CO" sz="800" dirty="0" err="1"/>
              <a:t>printf</a:t>
            </a:r>
            <a:r>
              <a:rPr lang="es-CO" sz="800" dirty="0"/>
              <a:t>("</a:t>
            </a:r>
            <a:r>
              <a:rPr lang="es-CO" sz="800" dirty="0" err="1"/>
              <a:t>Direction</a:t>
            </a:r>
            <a:r>
              <a:rPr lang="es-CO" sz="800" dirty="0"/>
              <a:t>: %.2f </a:t>
            </a:r>
            <a:r>
              <a:rPr lang="es-CO" sz="800" dirty="0" err="1"/>
              <a:t>degrees</a:t>
            </a:r>
            <a:r>
              <a:rPr lang="es-CO" sz="800" dirty="0"/>
              <a:t>\n", </a:t>
            </a:r>
            <a:r>
              <a:rPr lang="es-CO" sz="800" dirty="0" err="1"/>
              <a:t>direction</a:t>
            </a:r>
            <a:r>
              <a:rPr lang="es-CO" sz="800" dirty="0"/>
              <a:t>);</a:t>
            </a:r>
          </a:p>
          <a:p>
            <a:endParaRPr lang="es-CO" sz="800" dirty="0"/>
          </a:p>
          <a:p>
            <a:r>
              <a:rPr lang="es-CO" sz="800" dirty="0"/>
              <a:t>	</a:t>
            </a:r>
            <a:r>
              <a:rPr lang="es-CO" sz="800" dirty="0" err="1"/>
              <a:t>return</a:t>
            </a:r>
            <a:r>
              <a:rPr lang="es-CO" sz="800" dirty="0"/>
              <a:t> (EXIT_SUCCESS);</a:t>
            </a:r>
          </a:p>
          <a:p>
            <a:r>
              <a:rPr lang="es-CO" sz="8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04788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86479C2-4BE0-40EB-8417-1F95A0A8FB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020" y="1226629"/>
            <a:ext cx="4237087" cy="2202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561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F08D88C-933A-48A5-AABD-8E6C813C7443}"/>
              </a:ext>
            </a:extLst>
          </p:cNvPr>
          <p:cNvSpPr txBox="1"/>
          <p:nvPr/>
        </p:nvSpPr>
        <p:spPr>
          <a:xfrm>
            <a:off x="313765" y="315196"/>
            <a:ext cx="60960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typedef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struct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Vector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Vector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struct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Vector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{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x;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y;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};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pointOnex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pointOney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pointTwox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pointTwoy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11562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09C5173-7634-48A0-8D72-602382A0589C}"/>
              </a:ext>
            </a:extLst>
          </p:cNvPr>
          <p:cNvSpPr txBox="1"/>
          <p:nvPr/>
        </p:nvSpPr>
        <p:spPr>
          <a:xfrm>
            <a:off x="875215" y="25360"/>
            <a:ext cx="8937812" cy="6832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pointOnex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pointOney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pointTwox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pointTwoy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usar input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x for first point: 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pointOnex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y for first point: 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pointOney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x for second point: 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pointTwox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y for second point: "</a:t>
            </a:r>
            <a:r>
              <a:rPr lang="en-US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pointTwoy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calculate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deltas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deltaX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pointTwox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-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pointOnex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deltaY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pointTwoy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-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pointOney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4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4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calculate</a:t>
            </a:r>
            <a:r>
              <a:rPr lang="es-CO" sz="14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and </a:t>
            </a:r>
            <a:r>
              <a:rPr lang="es-CO" sz="14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</a:t>
            </a:r>
            <a:r>
              <a:rPr lang="es-CO" sz="14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velocity</a:t>
            </a:r>
            <a:endParaRPr lang="es-CO" sz="14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Vector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velocity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n-US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velocity.x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deltaX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/ </a:t>
            </a:r>
            <a:r>
              <a:rPr lang="en-US" sz="14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TIME_TO_MOVE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n-US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velocity.y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n-US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deltaY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/ </a:t>
            </a:r>
            <a:r>
              <a:rPr lang="en-US" sz="14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TIME_TO_MOVE</a:t>
            </a:r>
            <a:r>
              <a:rPr lang="en-US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4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Velocity</a:t>
            </a:r>
            <a:r>
              <a:rPr lang="es-CO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vector: (%.2f, %.2f)\n"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velocity.x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4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velocity.y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611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945B550-8065-40E9-9AE3-E4769EDFF327}"/>
              </a:ext>
            </a:extLst>
          </p:cNvPr>
          <p:cNvSpPr txBox="1"/>
          <p:nvPr/>
        </p:nvSpPr>
        <p:spPr>
          <a:xfrm>
            <a:off x="457201" y="335846"/>
            <a:ext cx="1049767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calculate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unit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direction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vector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2B91A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Vector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unitDirection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unitDirection.x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deltaX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unitDirection.y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deltaY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length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sqrtf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powf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(unitDirection.x,2) +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powf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unitDirection.y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2));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unitDirection.x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/=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length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unitDirection.y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/=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length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calculate and print velocity vector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velocity.x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unitDirection.x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* speed;</a:t>
            </a:r>
          </a:p>
          <a:p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velocity.y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unitDirection.y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* speed;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Velocity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vector: (%.2f, %.2f)\n"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velocity.x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velocity.y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91390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A079374-1CCD-44A8-BC8E-9646A89FDE3A}"/>
              </a:ext>
            </a:extLst>
          </p:cNvPr>
          <p:cNvSpPr txBox="1"/>
          <p:nvPr/>
        </p:nvSpPr>
        <p:spPr>
          <a:xfrm>
            <a:off x="107578" y="17565"/>
            <a:ext cx="4939552" cy="6863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* File:  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main.c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*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Author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: &lt;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your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name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here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&gt;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0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0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0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math.h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0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n-US" sz="1000" dirty="0">
                <a:solidFill>
                  <a:srgbClr val="6F008A"/>
                </a:solidFill>
                <a:latin typeface="Cascadia Mono" panose="020B0609020000020004" pitchFamily="49" charset="0"/>
              </a:rPr>
              <a:t>TIME_TO_MOVE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3</a:t>
            </a:r>
          </a:p>
          <a:p>
            <a:r>
              <a:rPr lang="es-CO" sz="1000" dirty="0">
                <a:solidFill>
                  <a:srgbClr val="808080"/>
                </a:solidFill>
                <a:latin typeface="Cascadia Mono" panose="020B0609020000020004" pitchFamily="49" charset="0"/>
              </a:rPr>
              <a:t>#define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>
                <a:solidFill>
                  <a:srgbClr val="6F008A"/>
                </a:solidFill>
                <a:latin typeface="Cascadia Mono" panose="020B0609020000020004" pitchFamily="49" charset="0"/>
              </a:rPr>
              <a:t>M_PI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3.1416</a:t>
            </a:r>
          </a:p>
          <a:p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 * Programming speed two points and direction</a:t>
            </a:r>
            <a:endParaRPr lang="en-US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 */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0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typedef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struct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>
                <a:solidFill>
                  <a:srgbClr val="2B91AF"/>
                </a:solidFill>
                <a:latin typeface="Cascadia Mono" panose="020B0609020000020004" pitchFamily="49" charset="0"/>
              </a:rPr>
              <a:t>Vector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2B91AF"/>
                </a:solidFill>
                <a:latin typeface="Cascadia Mono" panose="020B0609020000020004" pitchFamily="49" charset="0"/>
              </a:rPr>
              <a:t>Vector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struct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>
                <a:solidFill>
                  <a:srgbClr val="2B91AF"/>
                </a:solidFill>
                <a:latin typeface="Cascadia Mono" panose="020B0609020000020004" pitchFamily="49" charset="0"/>
              </a:rPr>
              <a:t>Vector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x;</a:t>
            </a: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y;</a:t>
            </a:r>
          </a:p>
          <a:p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};</a:t>
            </a: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pointOnex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pointOney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pointTwox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pointTwoy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// prompt for and get usar input</a:t>
            </a:r>
            <a:endParaRPr lang="en-US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x for first point: "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pointOnex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y for first point: "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pointOney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x for second point: "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pointTwox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n-US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n-US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"Enter y for second point: "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scanf_s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"%f"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, &amp;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pointTwoy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calculate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deltas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deltaX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pointTwox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-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pointOnex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deltaY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pointTwoy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-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pointOney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  <a:endParaRPr lang="es-CO" sz="6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87DE0A2-71A0-4B03-868B-662A5BC7D642}"/>
              </a:ext>
            </a:extLst>
          </p:cNvPr>
          <p:cNvSpPr txBox="1"/>
          <p:nvPr/>
        </p:nvSpPr>
        <p:spPr>
          <a:xfrm>
            <a:off x="5898776" y="148471"/>
            <a:ext cx="6096000" cy="670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calculate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and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velocity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2B91AF"/>
                </a:solidFill>
                <a:latin typeface="Cascadia Mono" panose="020B0609020000020004" pitchFamily="49" charset="0"/>
              </a:rPr>
              <a:t>Vector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velocity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velocity.x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deltaX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/ </a:t>
            </a:r>
            <a:r>
              <a:rPr lang="en-US" sz="1000" dirty="0">
                <a:solidFill>
                  <a:srgbClr val="6F008A"/>
                </a:solidFill>
                <a:latin typeface="Cascadia Mono" panose="020B0609020000020004" pitchFamily="49" charset="0"/>
              </a:rPr>
              <a:t>TIME_TO_MOVE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n-US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velocity.y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deltaY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/ </a:t>
            </a:r>
            <a:r>
              <a:rPr lang="en-US" sz="1000" dirty="0">
                <a:solidFill>
                  <a:srgbClr val="6F008A"/>
                </a:solidFill>
                <a:latin typeface="Cascadia Mono" panose="020B0609020000020004" pitchFamily="49" charset="0"/>
              </a:rPr>
              <a:t>TIME_TO_MOVE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0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Velocity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 vector: (%.2f, %.2f)\n"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velocity.x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velocity.y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print distance, speed and directions</a:t>
            </a:r>
            <a:endParaRPr lang="en-US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distance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sqrtf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powf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deltaX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, 2) +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powf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deltaY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, 2));</a:t>
            </a:r>
          </a:p>
          <a:p>
            <a:r>
              <a:rPr lang="en-US" sz="1000" dirty="0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speed = distance / </a:t>
            </a:r>
            <a:r>
              <a:rPr lang="en-US" sz="1000" dirty="0">
                <a:solidFill>
                  <a:srgbClr val="6F008A"/>
                </a:solidFill>
                <a:latin typeface="Cascadia Mono" panose="020B0609020000020004" pitchFamily="49" charset="0"/>
              </a:rPr>
              <a:t>TIME_TO_MOVE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direction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= atan2f(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deltaY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deltaX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fr-FR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//direction = direction * 180 / M_PI;</a:t>
            </a:r>
            <a:endParaRPr lang="fr-FR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direction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*= 180 / </a:t>
            </a:r>
            <a:r>
              <a:rPr lang="es-CO" sz="1000" dirty="0">
                <a:solidFill>
                  <a:srgbClr val="6F008A"/>
                </a:solidFill>
                <a:latin typeface="Cascadia Mono" panose="020B0609020000020004" pitchFamily="49" charset="0"/>
              </a:rPr>
              <a:t>M_PI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0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Distance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: %.2f"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distance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0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Speed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: %.2f\n"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speed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0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Direction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: %.2f </a:t>
            </a:r>
            <a:r>
              <a:rPr lang="es-CO" sz="10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degrees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\n"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direction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calculate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unit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direction</a:t>
            </a:r>
            <a:r>
              <a:rPr lang="es-CO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 vector</a:t>
            </a:r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>
                <a:solidFill>
                  <a:srgbClr val="2B91AF"/>
                </a:solidFill>
                <a:latin typeface="Cascadia Mono" panose="020B0609020000020004" pitchFamily="49" charset="0"/>
              </a:rPr>
              <a:t>Vector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unitDirection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unitDirection.x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deltaX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unitDirection.y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deltaY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length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sqrtf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powf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(unitDirection.x,2) +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powf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unitDirection.y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, 2));</a:t>
            </a: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unitDirection.x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/=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length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unitDirection.y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/=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length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000" dirty="0">
                <a:solidFill>
                  <a:srgbClr val="008000"/>
                </a:solidFill>
                <a:latin typeface="Cascadia Mono" panose="020B0609020000020004" pitchFamily="49" charset="0"/>
              </a:rPr>
              <a:t>// calculate and print velocity vector</a:t>
            </a:r>
            <a:endParaRPr lang="en-US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velocity.x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unitDirection.x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* speed;</a:t>
            </a:r>
          </a:p>
          <a:p>
            <a:r>
              <a:rPr lang="en-US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velocity.y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n-US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unitDirection.y</a:t>
            </a:r>
            <a:r>
              <a:rPr lang="en-US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* speed;</a:t>
            </a: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0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Velocity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 vector: (%.2f, %.2f)\n"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velocity.x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velocity.y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0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0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0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0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0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0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1925041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1122</Words>
  <Application>Microsoft Office PowerPoint</Application>
  <PresentationFormat>Panorámica</PresentationFormat>
  <Paragraphs>205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Cascadia Mono</vt:lpstr>
      <vt:lpstr>Tema de Office</vt:lpstr>
      <vt:lpstr>Velocity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Velocity</dc:title>
  <dc:creator>Jose Guillermo Guarnizo Marin</dc:creator>
  <cp:lastModifiedBy>Jose Guillermo Guarnizo Marin</cp:lastModifiedBy>
  <cp:revision>6</cp:revision>
  <dcterms:created xsi:type="dcterms:W3CDTF">2022-10-04T16:24:03Z</dcterms:created>
  <dcterms:modified xsi:type="dcterms:W3CDTF">2022-10-06T00:27:33Z</dcterms:modified>
</cp:coreProperties>
</file>