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7933FF-EB29-4731-93EF-649E083DFA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AC5CC7D-60EC-4CDE-B2E8-BD2F84D110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BCA66C-7767-4775-ACE1-BC7E62E95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A740C-5E7F-4D1A-BA65-4AFDDEAEAE00}" type="datetimeFigureOut">
              <a:rPr lang="es-CO" smtClean="0"/>
              <a:t>6/10/2023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478B2D-FBDC-4F25-948A-DD98A28FC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982101-FD34-4B26-8885-D69029D8D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42A06-2616-4BEE-85A8-3060B51063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9111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0A53BB-0E8A-4105-8EC0-64F3A25F6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AB61BBC-89C6-4C6F-B147-BA5A3BFD4F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9BA208-5D49-4A91-A061-D94985B8D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A740C-5E7F-4D1A-BA65-4AFDDEAEAE00}" type="datetimeFigureOut">
              <a:rPr lang="es-CO" smtClean="0"/>
              <a:t>6/10/2023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608BE7-7229-4C6F-955D-B31C93725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7D3F6D-1774-4EAB-AE2E-E5D867BCF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42A06-2616-4BEE-85A8-3060B51063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6853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8921858-CE11-4CDF-BA0C-91E4D037E5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288A8FB-0C7D-4FCE-90C6-F30B2190C1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480278-1F12-4345-80A9-54D508705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A740C-5E7F-4D1A-BA65-4AFDDEAEAE00}" type="datetimeFigureOut">
              <a:rPr lang="es-CO" smtClean="0"/>
              <a:t>6/10/2023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BE504D-56D9-403F-B089-AB1C24963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0703D7-B81D-4441-8558-BD64F5AEF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42A06-2616-4BEE-85A8-3060B51063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4183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6738AC-E529-4A12-8871-5A7B70D02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66C7F2-5D8A-42D7-B30A-8980F3851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666F2D-9133-473D-AFB9-E65F4C275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A740C-5E7F-4D1A-BA65-4AFDDEAEAE00}" type="datetimeFigureOut">
              <a:rPr lang="es-CO" smtClean="0"/>
              <a:t>6/10/2023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77EBE5-9E67-4AA3-847B-26C0CE7B8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A9ABC2-8801-4C4F-9983-C8C2E650F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42A06-2616-4BEE-85A8-3060B51063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3070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95C25-C7BA-4AB8-B1A0-616DCC7FC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7FE169-D3C4-478C-B6DB-27EB90AB0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E32806-C888-4A19-B13C-E2329F93F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A740C-5E7F-4D1A-BA65-4AFDDEAEAE00}" type="datetimeFigureOut">
              <a:rPr lang="es-CO" smtClean="0"/>
              <a:t>6/10/2023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C5B114-FC92-4A36-AF11-25B0CFBAD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29FEF1-3FEA-4CC6-83C9-913AEA26F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42A06-2616-4BEE-85A8-3060B51063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73237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70894F-1FEF-4730-BB27-BB767CCC3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14439A-F607-40FF-97F5-065E5B106E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BA85B82-DA47-4984-83E9-6A5A18A64D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1CD4C1-523D-44BA-BA2D-B66762763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A740C-5E7F-4D1A-BA65-4AFDDEAEAE00}" type="datetimeFigureOut">
              <a:rPr lang="es-CO" smtClean="0"/>
              <a:t>6/10/2023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68B9D7-1F4B-4A81-A2AE-A044D926C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3784467-5C66-4178-AD13-E5A240C02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42A06-2616-4BEE-85A8-3060B51063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5780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D151FC-1659-480D-8F63-D3793E2AB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4BCE9D6-A8E5-4D08-8F4E-73E4ED3B5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A75CCE7-A912-4029-AFB5-64AC5F61B9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715EE9E-066B-4800-A9D6-DED465420B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36C6D9D-833F-4551-A7D6-3EA2B31031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88DC9AE-B303-4E34-A8DE-1CFEEFC6C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A740C-5E7F-4D1A-BA65-4AFDDEAEAE00}" type="datetimeFigureOut">
              <a:rPr lang="es-CO" smtClean="0"/>
              <a:t>6/10/2023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7200838-DCB9-4CE5-B9C9-9D059031F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E77E55C-B7DB-47A7-9B7E-972F31F7E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42A06-2616-4BEE-85A8-3060B51063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5309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B87EE0-3411-4780-AF25-A3291AA09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F587D6F-F7A4-41DF-A601-22F263F8F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A740C-5E7F-4D1A-BA65-4AFDDEAEAE00}" type="datetimeFigureOut">
              <a:rPr lang="es-CO" smtClean="0"/>
              <a:t>6/10/2023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5BDEE99-D527-4605-96D2-D85731000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10CFC4E-6723-44FC-BFC4-569DD4F6E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42A06-2616-4BEE-85A8-3060B51063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2746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796201B-27F6-4306-B936-368D06DED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A740C-5E7F-4D1A-BA65-4AFDDEAEAE00}" type="datetimeFigureOut">
              <a:rPr lang="es-CO" smtClean="0"/>
              <a:t>6/10/2023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99392BB-9444-4DCE-A06C-89D468959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7737923-0864-4ED1-95B3-4A9F79D64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42A06-2616-4BEE-85A8-3060B51063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6990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B1E108-715F-4415-A8AA-A71E5A365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F525CC-6ACE-401E-A897-0194B5B9E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42A3F58-1B7B-448A-8F2A-AF0E58A6D8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C4D3329-8E07-41C1-A78D-FF7087F3C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A740C-5E7F-4D1A-BA65-4AFDDEAEAE00}" type="datetimeFigureOut">
              <a:rPr lang="es-CO" smtClean="0"/>
              <a:t>6/10/2023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91C45A5-9D00-4698-B7D7-EC122819C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ED40BB-7E69-4AA6-A338-96E2EBA19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42A06-2616-4BEE-85A8-3060B51063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470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259473-EEAD-4443-A2D2-43661F3D7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60342F0-73E4-4362-BF74-F547849540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14A851B-EE13-464F-B90F-7E54C8E12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8505B6-AAED-42CF-A427-1A8544793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A740C-5E7F-4D1A-BA65-4AFDDEAEAE00}" type="datetimeFigureOut">
              <a:rPr lang="es-CO" smtClean="0"/>
              <a:t>6/10/2023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5233BD-412B-4C06-B10E-F6092636B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AE6C5B8-A92D-4CD2-AB05-711BD513F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42A06-2616-4BEE-85A8-3060B51063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5119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5D40344-24BF-44A9-98D6-9EF421A4C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7CAD99E-C541-416A-B1FE-DF25FFDEA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7A2602-7297-42CE-BBC6-D114503E83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A740C-5E7F-4D1A-BA65-4AFDDEAEAE00}" type="datetimeFigureOut">
              <a:rPr lang="es-CO" smtClean="0"/>
              <a:t>6/10/2023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AAC2BA-4E9C-4C26-AE4A-39C520017C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8E10FD-9375-4507-AD4C-82F07A4D49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42A06-2616-4BEE-85A8-3060B51063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1507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BA28E9-7041-4232-9DAC-CEBF1F64A4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err="1"/>
              <a:t>Initializing</a:t>
            </a:r>
            <a:r>
              <a:rPr lang="es-CO" dirty="0"/>
              <a:t> </a:t>
            </a:r>
            <a:r>
              <a:rPr lang="es-CO" dirty="0" err="1"/>
              <a:t>an</a:t>
            </a:r>
            <a:r>
              <a:rPr lang="es-CO" dirty="0"/>
              <a:t> Array</a:t>
            </a:r>
            <a:br>
              <a:rPr lang="es-CO" dirty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01884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9AFCBEA-EDDF-454C-80CA-920DB7D72843}"/>
              </a:ext>
            </a:extLst>
          </p:cNvPr>
          <p:cNvSpPr txBox="1"/>
          <p:nvPr/>
        </p:nvSpPr>
        <p:spPr>
          <a:xfrm>
            <a:off x="1048733" y="297592"/>
            <a:ext cx="7331696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 *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array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initialization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 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scores[5];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scores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5; i++)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"Score %d 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is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 %d\n"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i + 1, scores[i]);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AB0A265-064B-4B08-9186-76C644BB7B05}"/>
              </a:ext>
            </a:extLst>
          </p:cNvPr>
          <p:cNvSpPr txBox="1"/>
          <p:nvPr/>
        </p:nvSpPr>
        <p:spPr>
          <a:xfrm>
            <a:off x="9040305" y="622169"/>
            <a:ext cx="2356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Test….</a:t>
            </a:r>
          </a:p>
        </p:txBody>
      </p:sp>
    </p:spTree>
    <p:extLst>
      <p:ext uri="{BB962C8B-B14F-4D97-AF65-F5344CB8AC3E}">
        <p14:creationId xmlns:p14="http://schemas.microsoft.com/office/powerpoint/2010/main" val="1083852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001BBFD1-7CB2-49BD-ABAF-A78E8C787393}"/>
              </a:ext>
            </a:extLst>
          </p:cNvPr>
          <p:cNvSpPr txBox="1"/>
          <p:nvPr/>
        </p:nvSpPr>
        <p:spPr>
          <a:xfrm>
            <a:off x="1548353" y="0"/>
            <a:ext cx="6094428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 *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array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initialization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 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scores[5] = { 0, 0, 0, 0, 0 };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scores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5; i++)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"Score %d 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is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 %d\n"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i + 1, scores[i]);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C21BC5D-DEE3-4F7D-AC24-C344B1BD41A9}"/>
              </a:ext>
            </a:extLst>
          </p:cNvPr>
          <p:cNvSpPr txBox="1"/>
          <p:nvPr/>
        </p:nvSpPr>
        <p:spPr>
          <a:xfrm>
            <a:off x="8625526" y="3299381"/>
            <a:ext cx="2432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Test</a:t>
            </a:r>
          </a:p>
        </p:txBody>
      </p:sp>
    </p:spTree>
    <p:extLst>
      <p:ext uri="{BB962C8B-B14F-4D97-AF65-F5344CB8AC3E}">
        <p14:creationId xmlns:p14="http://schemas.microsoft.com/office/powerpoint/2010/main" val="2164320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001BBFD1-7CB2-49BD-ABAF-A78E8C787393}"/>
              </a:ext>
            </a:extLst>
          </p:cNvPr>
          <p:cNvSpPr txBox="1"/>
          <p:nvPr/>
        </p:nvSpPr>
        <p:spPr>
          <a:xfrm>
            <a:off x="1303257" y="75415"/>
            <a:ext cx="6094428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 *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array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initialization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 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scores[5] = { 10, 20, 30, 40, 50 };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scores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5; i++)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"Score %d 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is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 %d\n"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i + 1, scores[i]);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C21BC5D-DEE3-4F7D-AC24-C344B1BD41A9}"/>
              </a:ext>
            </a:extLst>
          </p:cNvPr>
          <p:cNvSpPr txBox="1"/>
          <p:nvPr/>
        </p:nvSpPr>
        <p:spPr>
          <a:xfrm>
            <a:off x="8625526" y="3299381"/>
            <a:ext cx="2432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Test</a:t>
            </a:r>
          </a:p>
        </p:txBody>
      </p:sp>
    </p:spTree>
    <p:extLst>
      <p:ext uri="{BB962C8B-B14F-4D97-AF65-F5344CB8AC3E}">
        <p14:creationId xmlns:p14="http://schemas.microsoft.com/office/powerpoint/2010/main" val="2307519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001BBFD1-7CB2-49BD-ABAF-A78E8C787393}"/>
              </a:ext>
            </a:extLst>
          </p:cNvPr>
          <p:cNvSpPr txBox="1"/>
          <p:nvPr/>
        </p:nvSpPr>
        <p:spPr>
          <a:xfrm>
            <a:off x="1472938" y="84842"/>
            <a:ext cx="6094428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#define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6F008A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_CRT_SECURE_NO_WARNINGS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#include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&lt;</a:t>
            </a:r>
            <a:r>
              <a:rPr kumimoji="0" lang="es-CO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stdio.h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&gt;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#include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&lt;</a:t>
            </a:r>
            <a:r>
              <a:rPr kumimoji="0" lang="es-CO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stdlib.h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&gt;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/*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 * </a:t>
            </a:r>
            <a:r>
              <a:rPr kumimoji="0" lang="es-CO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Demonstrates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array </a:t>
            </a:r>
            <a:r>
              <a:rPr kumimoji="0" lang="es-CO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initialization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 */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main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argc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</a:t>
            </a:r>
            <a:r>
              <a:rPr kumimoji="0" lang="es-CO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char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** </a:t>
            </a:r>
            <a:r>
              <a:rPr kumimoji="0" lang="es-CO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argv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scores[5] = {0};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</a:t>
            </a:r>
            <a:r>
              <a:rPr kumimoji="0" lang="es-CO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scores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for</a:t>
            </a:r>
            <a:r>
              <a:rPr kumimoji="0" lang="nn-N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</a:t>
            </a:r>
            <a:r>
              <a:rPr kumimoji="0" lang="nn-NO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nn-N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i = 0; i &lt; 5; i++)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"Score %d </a:t>
            </a:r>
            <a:r>
              <a:rPr kumimoji="0" lang="es-CO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is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%d\n"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i + 1, scores[i]);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return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6F008A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EXIT_SUCCESS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C21BC5D-DEE3-4F7D-AC24-C344B1BD41A9}"/>
              </a:ext>
            </a:extLst>
          </p:cNvPr>
          <p:cNvSpPr txBox="1"/>
          <p:nvPr/>
        </p:nvSpPr>
        <p:spPr>
          <a:xfrm>
            <a:off x="8625526" y="3299381"/>
            <a:ext cx="2432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Test</a:t>
            </a:r>
          </a:p>
        </p:txBody>
      </p:sp>
    </p:spTree>
    <p:extLst>
      <p:ext uri="{BB962C8B-B14F-4D97-AF65-F5344CB8AC3E}">
        <p14:creationId xmlns:p14="http://schemas.microsoft.com/office/powerpoint/2010/main" val="1478753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001BBFD1-7CB2-49BD-ABAF-A78E8C787393}"/>
              </a:ext>
            </a:extLst>
          </p:cNvPr>
          <p:cNvSpPr txBox="1"/>
          <p:nvPr/>
        </p:nvSpPr>
        <p:spPr>
          <a:xfrm>
            <a:off x="1548353" y="0"/>
            <a:ext cx="6094428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#define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6F008A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_CRT_SECURE_NO_WARNINGS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#include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&lt;</a:t>
            </a:r>
            <a:r>
              <a:rPr kumimoji="0" lang="es-CO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stdio.h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&gt;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#include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&lt;</a:t>
            </a:r>
            <a:r>
              <a:rPr kumimoji="0" lang="es-CO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stdlib.h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&gt;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/*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 * </a:t>
            </a:r>
            <a:r>
              <a:rPr kumimoji="0" lang="es-CO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Demonstrates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array </a:t>
            </a:r>
            <a:r>
              <a:rPr kumimoji="0" lang="es-CO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initialization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 */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main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argc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</a:t>
            </a:r>
            <a:r>
              <a:rPr kumimoji="0" lang="es-CO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char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** </a:t>
            </a:r>
            <a:r>
              <a:rPr kumimoji="0" lang="es-CO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argv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scores[] = {0};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</a:t>
            </a:r>
            <a:r>
              <a:rPr kumimoji="0" lang="es-CO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scores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for</a:t>
            </a:r>
            <a:r>
              <a:rPr kumimoji="0" lang="nn-N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</a:t>
            </a:r>
            <a:r>
              <a:rPr kumimoji="0" lang="nn-NO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nn-N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i = 0; i &lt; 5; i++)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"Score %d </a:t>
            </a:r>
            <a:r>
              <a:rPr kumimoji="0" lang="es-CO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is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%d\n"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i + 1, scores[i]);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return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6F008A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EXIT_SUCCESS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C21BC5D-DEE3-4F7D-AC24-C344B1BD41A9}"/>
              </a:ext>
            </a:extLst>
          </p:cNvPr>
          <p:cNvSpPr txBox="1"/>
          <p:nvPr/>
        </p:nvSpPr>
        <p:spPr>
          <a:xfrm>
            <a:off x="8625526" y="3299381"/>
            <a:ext cx="2432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Test</a:t>
            </a:r>
          </a:p>
        </p:txBody>
      </p:sp>
    </p:spTree>
    <p:extLst>
      <p:ext uri="{BB962C8B-B14F-4D97-AF65-F5344CB8AC3E}">
        <p14:creationId xmlns:p14="http://schemas.microsoft.com/office/powerpoint/2010/main" val="1052658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B053FEB-F259-4C2D-9830-837853F78D2C}"/>
              </a:ext>
            </a:extLst>
          </p:cNvPr>
          <p:cNvSpPr txBox="1"/>
          <p:nvPr/>
        </p:nvSpPr>
        <p:spPr>
          <a:xfrm>
            <a:off x="2349631" y="182979"/>
            <a:ext cx="60944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Why We Start at Zero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1AE866D-0228-4C41-B6F5-E36FBDEE9680}"/>
              </a:ext>
            </a:extLst>
          </p:cNvPr>
          <p:cNvSpPr txBox="1"/>
          <p:nvPr/>
        </p:nvSpPr>
        <p:spPr>
          <a:xfrm>
            <a:off x="360574" y="751344"/>
            <a:ext cx="11092993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* Demonstrates why we start indexing at 0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fr-FR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scores[] = { 100, 95, 90, 85, 80 };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output array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information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5; i++)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"scores[%d] Address: %p Contents: %d\n"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&amp;scores[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], scores[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D19A39E-E3F0-435B-A04F-267196EE8D3F}"/>
              </a:ext>
            </a:extLst>
          </p:cNvPr>
          <p:cNvSpPr txBox="1"/>
          <p:nvPr/>
        </p:nvSpPr>
        <p:spPr>
          <a:xfrm>
            <a:off x="1018094" y="5958843"/>
            <a:ext cx="4524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Test…</a:t>
            </a:r>
          </a:p>
        </p:txBody>
      </p:sp>
    </p:spTree>
    <p:extLst>
      <p:ext uri="{BB962C8B-B14F-4D97-AF65-F5344CB8AC3E}">
        <p14:creationId xmlns:p14="http://schemas.microsoft.com/office/powerpoint/2010/main" val="2061881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622</Words>
  <Application>Microsoft Office PowerPoint</Application>
  <PresentationFormat>Panorámica</PresentationFormat>
  <Paragraphs>130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Cascadia Mono</vt:lpstr>
      <vt:lpstr>Tema de Office</vt:lpstr>
      <vt:lpstr>Initializing an Array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Initializing an Array </dc:title>
  <dc:creator>Jose Guillermo Guarnizo Marin</dc:creator>
  <cp:lastModifiedBy>Jose Guillermo Guarnizo Marin</cp:lastModifiedBy>
  <cp:revision>8</cp:revision>
  <dcterms:created xsi:type="dcterms:W3CDTF">2022-11-16T15:00:41Z</dcterms:created>
  <dcterms:modified xsi:type="dcterms:W3CDTF">2023-10-06T15:59:45Z</dcterms:modified>
</cp:coreProperties>
</file>