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3F24"/>
    <a:srgbClr val="F182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908"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FE34C-D3BA-4718-9FAE-756A2E9627C0}" type="doc">
      <dgm:prSet loTypeId="urn:microsoft.com/office/officeart/2005/8/layout/StepDownProcess" loCatId="process" qsTypeId="urn:microsoft.com/office/officeart/2005/8/quickstyle/simple1" qsCatId="simple" csTypeId="urn:microsoft.com/office/officeart/2005/8/colors/accent5_1" csCatId="accent5" phldr="1"/>
      <dgm:spPr/>
      <dgm:t>
        <a:bodyPr/>
        <a:lstStyle/>
        <a:p>
          <a:endParaRPr lang="es-CO"/>
        </a:p>
      </dgm:t>
    </dgm:pt>
    <dgm:pt modelId="{4787D79D-E4C3-40C9-B393-A92F78E4176F}">
      <dgm:prSet phldrT="[Texto]"/>
      <dgm:spPr>
        <a:solidFill>
          <a:schemeClr val="accent5">
            <a:lumMod val="40000"/>
            <a:lumOff val="60000"/>
          </a:schemeClr>
        </a:solidFill>
      </dgm:spPr>
      <dgm:t>
        <a:bodyPr/>
        <a:lstStyle/>
        <a:p>
          <a:pPr>
            <a:buClr>
              <a:srgbClr val="8AD0D6"/>
            </a:buClr>
            <a:buSzPts val="1200"/>
            <a:buFont typeface="Wingdings" panose="05000000000000000000" pitchFamily="2" charset="2"/>
            <a:buChar char="Ø"/>
          </a:pPr>
          <a:r>
            <a:rPr lang="es-CO" b="0" i="0" u="none" strike="noStrike" cap="none" dirty="0">
              <a:solidFill>
                <a:schemeClr val="bg1"/>
              </a:solidFill>
              <a:latin typeface="+mn-lt"/>
              <a:ea typeface="Garamond"/>
              <a:cs typeface="Adobe Devanagari" panose="02040503050201020203" pitchFamily="18" charset="0"/>
              <a:sym typeface="Garamond"/>
            </a:rPr>
            <a:t>Dinámico</a:t>
          </a:r>
          <a:endParaRPr lang="es-CO" dirty="0">
            <a:solidFill>
              <a:schemeClr val="bg1"/>
            </a:solidFill>
            <a:latin typeface="+mn-lt"/>
          </a:endParaRPr>
        </a:p>
      </dgm:t>
    </dgm:pt>
    <dgm:pt modelId="{DEF85ECC-F966-475A-9312-D0C216E0AD4C}" type="sibTrans" cxnId="{1FA14D45-AA57-4C1D-88DE-CC3CD484DC83}">
      <dgm:prSet/>
      <dgm:spPr/>
      <dgm:t>
        <a:bodyPr/>
        <a:lstStyle/>
        <a:p>
          <a:endParaRPr lang="es-CO"/>
        </a:p>
      </dgm:t>
    </dgm:pt>
    <dgm:pt modelId="{E6380970-8F93-4028-86A2-62959107CE70}" type="parTrans" cxnId="{1FA14D45-AA57-4C1D-88DE-CC3CD484DC83}">
      <dgm:prSet/>
      <dgm:spPr/>
      <dgm:t>
        <a:bodyPr/>
        <a:lstStyle/>
        <a:p>
          <a:endParaRPr lang="es-CO"/>
        </a:p>
      </dgm:t>
    </dgm:pt>
    <dgm:pt modelId="{BAE18E94-0CC4-4DD7-9E53-0AE60AAD097B}">
      <dgm:prSet phldrT="[Texto]"/>
      <dgm:spPr>
        <a:solidFill>
          <a:schemeClr val="accent5">
            <a:lumMod val="40000"/>
            <a:lumOff val="60000"/>
          </a:schemeClr>
        </a:solidFill>
      </dgm:spPr>
      <dgm:t>
        <a:bodyPr/>
        <a:lstStyle/>
        <a:p>
          <a:pPr>
            <a:buClr>
              <a:srgbClr val="8AD0D6"/>
            </a:buClr>
            <a:buSzPts val="1200"/>
            <a:buFont typeface="Wingdings" panose="05000000000000000000" pitchFamily="2" charset="2"/>
            <a:buChar char="Ø"/>
          </a:pPr>
          <a:r>
            <a:rPr lang="es-CO" dirty="0">
              <a:solidFill>
                <a:schemeClr val="bg1"/>
              </a:solidFill>
              <a:latin typeface="+mn-lt"/>
              <a:ea typeface="Garamond"/>
              <a:cs typeface="Adobe Devanagari" panose="02040503050201020203" pitchFamily="18" charset="0"/>
              <a:sym typeface="Garamond"/>
            </a:rPr>
            <a:t>C</a:t>
          </a:r>
          <a:r>
            <a:rPr lang="es-CO" b="0" i="0" u="none" strike="noStrike" cap="none" dirty="0">
              <a:solidFill>
                <a:schemeClr val="bg1"/>
              </a:solidFill>
              <a:latin typeface="+mn-lt"/>
              <a:ea typeface="Garamond"/>
              <a:cs typeface="Adobe Devanagari" panose="02040503050201020203" pitchFamily="18" charset="0"/>
              <a:sym typeface="Garamond"/>
            </a:rPr>
            <a:t>ontroversial</a:t>
          </a:r>
          <a:r>
            <a:rPr lang="es-CO" b="0" i="0" u="none" strike="noStrike" cap="none" dirty="0">
              <a:solidFill>
                <a:schemeClr val="tx1"/>
              </a:solidFill>
              <a:latin typeface="+mn-lt"/>
              <a:ea typeface="Garamond"/>
              <a:cs typeface="Adobe Devanagari" panose="02040503050201020203" pitchFamily="18" charset="0"/>
              <a:sym typeface="Garamond"/>
            </a:rPr>
            <a:t>. </a:t>
          </a:r>
          <a:endParaRPr lang="es-CO" dirty="0">
            <a:solidFill>
              <a:schemeClr val="tx1"/>
            </a:solidFill>
            <a:latin typeface="+mn-lt"/>
          </a:endParaRPr>
        </a:p>
      </dgm:t>
    </dgm:pt>
    <dgm:pt modelId="{C9E69A1E-807C-49E6-B730-40652776CDC4}" type="sibTrans" cxnId="{940C432E-9E5D-4D10-A10A-8241183A0C18}">
      <dgm:prSet/>
      <dgm:spPr/>
      <dgm:t>
        <a:bodyPr/>
        <a:lstStyle/>
        <a:p>
          <a:endParaRPr lang="es-CO"/>
        </a:p>
      </dgm:t>
    </dgm:pt>
    <dgm:pt modelId="{5540EB9A-93B2-4760-AB72-E7446D7E7F6D}" type="parTrans" cxnId="{940C432E-9E5D-4D10-A10A-8241183A0C18}">
      <dgm:prSet/>
      <dgm:spPr/>
      <dgm:t>
        <a:bodyPr/>
        <a:lstStyle/>
        <a:p>
          <a:endParaRPr lang="es-CO"/>
        </a:p>
      </dgm:t>
    </dgm:pt>
    <dgm:pt modelId="{C3EFE8ED-0D71-4469-9EA1-0886953244A1}">
      <dgm:prSet phldrT="[Texto]"/>
      <dgm:spPr>
        <a:solidFill>
          <a:schemeClr val="accent5">
            <a:lumMod val="40000"/>
            <a:lumOff val="60000"/>
          </a:schemeClr>
        </a:solidFill>
      </dgm:spPr>
      <dgm:t>
        <a:bodyPr/>
        <a:lstStyle/>
        <a:p>
          <a:pPr>
            <a:buClr>
              <a:srgbClr val="8AD0D6"/>
            </a:buClr>
            <a:buSzPts val="1200"/>
            <a:buFont typeface="Wingdings" panose="05000000000000000000" pitchFamily="2" charset="2"/>
            <a:buChar char="Ø"/>
          </a:pPr>
          <a:r>
            <a:rPr lang="es-CO" b="0" i="0" u="none" strike="noStrike" cap="none" dirty="0" err="1">
              <a:solidFill>
                <a:schemeClr val="bg1"/>
              </a:solidFill>
              <a:latin typeface="+mn-lt"/>
              <a:ea typeface="Garamond"/>
              <a:cs typeface="Adobe Devanagari" panose="02040503050201020203" pitchFamily="18" charset="0"/>
              <a:sym typeface="Garamond"/>
            </a:rPr>
            <a:t>Autoexplicable</a:t>
          </a:r>
          <a:r>
            <a:rPr lang="es-CO" b="0" i="0" u="none" strike="noStrike" cap="none" dirty="0">
              <a:solidFill>
                <a:schemeClr val="lt1"/>
              </a:solidFill>
              <a:latin typeface="+mn-lt"/>
              <a:ea typeface="Garamond"/>
              <a:cs typeface="Adobe Devanagari" panose="02040503050201020203" pitchFamily="18" charset="0"/>
              <a:sym typeface="Garamond"/>
            </a:rPr>
            <a:t>.</a:t>
          </a:r>
          <a:endParaRPr lang="es-CO" dirty="0">
            <a:latin typeface="+mn-lt"/>
          </a:endParaRPr>
        </a:p>
      </dgm:t>
    </dgm:pt>
    <dgm:pt modelId="{B1607A65-8E58-448C-A011-2AB81113044F}" type="sibTrans" cxnId="{D2525BCA-14B9-4991-99ED-526F8570BCF9}">
      <dgm:prSet/>
      <dgm:spPr/>
      <dgm:t>
        <a:bodyPr/>
        <a:lstStyle/>
        <a:p>
          <a:endParaRPr lang="es-CO"/>
        </a:p>
      </dgm:t>
    </dgm:pt>
    <dgm:pt modelId="{FEB519E4-D245-4240-82FC-7A04BFEAE8EF}" type="parTrans" cxnId="{D2525BCA-14B9-4991-99ED-526F8570BCF9}">
      <dgm:prSet/>
      <dgm:spPr/>
      <dgm:t>
        <a:bodyPr/>
        <a:lstStyle/>
        <a:p>
          <a:endParaRPr lang="es-CO"/>
        </a:p>
      </dgm:t>
    </dgm:pt>
    <dgm:pt modelId="{CC8DFD98-CFE7-47EC-856C-B44966E0F4AD}" type="pres">
      <dgm:prSet presAssocID="{80AFE34C-D3BA-4718-9FAE-756A2E9627C0}" presName="rootnode" presStyleCnt="0">
        <dgm:presLayoutVars>
          <dgm:chMax/>
          <dgm:chPref/>
          <dgm:dir/>
          <dgm:animLvl val="lvl"/>
        </dgm:presLayoutVars>
      </dgm:prSet>
      <dgm:spPr/>
    </dgm:pt>
    <dgm:pt modelId="{CDE05704-64CA-41A8-9AFB-376E88778D57}" type="pres">
      <dgm:prSet presAssocID="{4787D79D-E4C3-40C9-B393-A92F78E4176F}" presName="composite" presStyleCnt="0"/>
      <dgm:spPr/>
    </dgm:pt>
    <dgm:pt modelId="{E41E44A8-D72B-414A-A5D7-A96C32D89FCE}" type="pres">
      <dgm:prSet presAssocID="{4787D79D-E4C3-40C9-B393-A92F78E4176F}" presName="bentUpArrow1" presStyleLbl="alignImgPlace1" presStyleIdx="0" presStyleCnt="2"/>
      <dgm:spPr>
        <a:solidFill>
          <a:schemeClr val="accent5">
            <a:lumMod val="40000"/>
            <a:lumOff val="60000"/>
          </a:schemeClr>
        </a:solidFill>
      </dgm:spPr>
    </dgm:pt>
    <dgm:pt modelId="{750F7FD5-41C2-4249-980D-903D5B5B1E3B}" type="pres">
      <dgm:prSet presAssocID="{4787D79D-E4C3-40C9-B393-A92F78E4176F}" presName="ParentText" presStyleLbl="node1" presStyleIdx="0" presStyleCnt="3" custLinFactNeighborX="2007">
        <dgm:presLayoutVars>
          <dgm:chMax val="1"/>
          <dgm:chPref val="1"/>
          <dgm:bulletEnabled val="1"/>
        </dgm:presLayoutVars>
      </dgm:prSet>
      <dgm:spPr/>
    </dgm:pt>
    <dgm:pt modelId="{62407D83-2418-49DD-BDFE-D331A5D1557B}" type="pres">
      <dgm:prSet presAssocID="{4787D79D-E4C3-40C9-B393-A92F78E4176F}" presName="ChildText" presStyleLbl="revTx" presStyleIdx="0" presStyleCnt="2">
        <dgm:presLayoutVars>
          <dgm:chMax val="0"/>
          <dgm:chPref val="0"/>
          <dgm:bulletEnabled val="1"/>
        </dgm:presLayoutVars>
      </dgm:prSet>
      <dgm:spPr/>
    </dgm:pt>
    <dgm:pt modelId="{4C02AFE6-F524-415E-A146-E06E2CFD801F}" type="pres">
      <dgm:prSet presAssocID="{DEF85ECC-F966-475A-9312-D0C216E0AD4C}" presName="sibTrans" presStyleCnt="0"/>
      <dgm:spPr/>
    </dgm:pt>
    <dgm:pt modelId="{8DB7ACEE-01C2-457C-B7B9-F246AC945D2A}" type="pres">
      <dgm:prSet presAssocID="{BAE18E94-0CC4-4DD7-9E53-0AE60AAD097B}" presName="composite" presStyleCnt="0"/>
      <dgm:spPr/>
    </dgm:pt>
    <dgm:pt modelId="{619F953E-94BD-4975-851E-9414ACA0AE4C}" type="pres">
      <dgm:prSet presAssocID="{BAE18E94-0CC4-4DD7-9E53-0AE60AAD097B}" presName="bentUpArrow1" presStyleLbl="alignImgPlace1" presStyleIdx="1" presStyleCnt="2"/>
      <dgm:spPr>
        <a:solidFill>
          <a:schemeClr val="accent5">
            <a:lumMod val="40000"/>
            <a:lumOff val="60000"/>
          </a:schemeClr>
        </a:solidFill>
      </dgm:spPr>
    </dgm:pt>
    <dgm:pt modelId="{487B1DAF-EC2E-437D-87AC-E441CEC87A03}" type="pres">
      <dgm:prSet presAssocID="{BAE18E94-0CC4-4DD7-9E53-0AE60AAD097B}" presName="ParentText" presStyleLbl="node1" presStyleIdx="1" presStyleCnt="3" custLinFactNeighborX="2007">
        <dgm:presLayoutVars>
          <dgm:chMax val="1"/>
          <dgm:chPref val="1"/>
          <dgm:bulletEnabled val="1"/>
        </dgm:presLayoutVars>
      </dgm:prSet>
      <dgm:spPr/>
    </dgm:pt>
    <dgm:pt modelId="{9777EE67-0B7C-40DB-A09F-575A8A218566}" type="pres">
      <dgm:prSet presAssocID="{BAE18E94-0CC4-4DD7-9E53-0AE60AAD097B}" presName="ChildText" presStyleLbl="revTx" presStyleIdx="1" presStyleCnt="2">
        <dgm:presLayoutVars>
          <dgm:chMax val="0"/>
          <dgm:chPref val="0"/>
          <dgm:bulletEnabled val="1"/>
        </dgm:presLayoutVars>
      </dgm:prSet>
      <dgm:spPr/>
    </dgm:pt>
    <dgm:pt modelId="{07A1B6D0-DBED-419D-81ED-19061233E13A}" type="pres">
      <dgm:prSet presAssocID="{C9E69A1E-807C-49E6-B730-40652776CDC4}" presName="sibTrans" presStyleCnt="0"/>
      <dgm:spPr/>
    </dgm:pt>
    <dgm:pt modelId="{6FD17622-2EA6-4D86-94CE-9F9D15DEF671}" type="pres">
      <dgm:prSet presAssocID="{C3EFE8ED-0D71-4469-9EA1-0886953244A1}" presName="composite" presStyleCnt="0"/>
      <dgm:spPr/>
    </dgm:pt>
    <dgm:pt modelId="{6C11127A-0004-47A0-B1E7-13DA1E9A4194}" type="pres">
      <dgm:prSet presAssocID="{C3EFE8ED-0D71-4469-9EA1-0886953244A1}" presName="ParentText" presStyleLbl="node1" presStyleIdx="2" presStyleCnt="3">
        <dgm:presLayoutVars>
          <dgm:chMax val="1"/>
          <dgm:chPref val="1"/>
          <dgm:bulletEnabled val="1"/>
        </dgm:presLayoutVars>
      </dgm:prSet>
      <dgm:spPr/>
    </dgm:pt>
  </dgm:ptLst>
  <dgm:cxnLst>
    <dgm:cxn modelId="{912BBB15-4136-40EE-BAEF-8F225564C1D9}" type="presOf" srcId="{C3EFE8ED-0D71-4469-9EA1-0886953244A1}" destId="{6C11127A-0004-47A0-B1E7-13DA1E9A4194}" srcOrd="0" destOrd="0" presId="urn:microsoft.com/office/officeart/2005/8/layout/StepDownProcess"/>
    <dgm:cxn modelId="{940C432E-9E5D-4D10-A10A-8241183A0C18}" srcId="{80AFE34C-D3BA-4718-9FAE-756A2E9627C0}" destId="{BAE18E94-0CC4-4DD7-9E53-0AE60AAD097B}" srcOrd="1" destOrd="0" parTransId="{5540EB9A-93B2-4760-AB72-E7446D7E7F6D}" sibTransId="{C9E69A1E-807C-49E6-B730-40652776CDC4}"/>
    <dgm:cxn modelId="{5A8CB55C-5D9B-47DC-A8A2-26EBDDB252FD}" type="presOf" srcId="{80AFE34C-D3BA-4718-9FAE-756A2E9627C0}" destId="{CC8DFD98-CFE7-47EC-856C-B44966E0F4AD}" srcOrd="0" destOrd="0" presId="urn:microsoft.com/office/officeart/2005/8/layout/StepDownProcess"/>
    <dgm:cxn modelId="{1FA14D45-AA57-4C1D-88DE-CC3CD484DC83}" srcId="{80AFE34C-D3BA-4718-9FAE-756A2E9627C0}" destId="{4787D79D-E4C3-40C9-B393-A92F78E4176F}" srcOrd="0" destOrd="0" parTransId="{E6380970-8F93-4028-86A2-62959107CE70}" sibTransId="{DEF85ECC-F966-475A-9312-D0C216E0AD4C}"/>
    <dgm:cxn modelId="{D823DB7F-2F5E-4B6A-AEF8-1A88047965B7}" type="presOf" srcId="{4787D79D-E4C3-40C9-B393-A92F78E4176F}" destId="{750F7FD5-41C2-4249-980D-903D5B5B1E3B}" srcOrd="0" destOrd="0" presId="urn:microsoft.com/office/officeart/2005/8/layout/StepDownProcess"/>
    <dgm:cxn modelId="{371678A4-C2E3-4AF9-A851-C6AA1BBB0DF8}" type="presOf" srcId="{BAE18E94-0CC4-4DD7-9E53-0AE60AAD097B}" destId="{487B1DAF-EC2E-437D-87AC-E441CEC87A03}" srcOrd="0" destOrd="0" presId="urn:microsoft.com/office/officeart/2005/8/layout/StepDownProcess"/>
    <dgm:cxn modelId="{D2525BCA-14B9-4991-99ED-526F8570BCF9}" srcId="{80AFE34C-D3BA-4718-9FAE-756A2E9627C0}" destId="{C3EFE8ED-0D71-4469-9EA1-0886953244A1}" srcOrd="2" destOrd="0" parTransId="{FEB519E4-D245-4240-82FC-7A04BFEAE8EF}" sibTransId="{B1607A65-8E58-448C-A011-2AB81113044F}"/>
    <dgm:cxn modelId="{3B2DCB3F-25D2-4D28-8D23-AEFD723BCC27}" type="presParOf" srcId="{CC8DFD98-CFE7-47EC-856C-B44966E0F4AD}" destId="{CDE05704-64CA-41A8-9AFB-376E88778D57}" srcOrd="0" destOrd="0" presId="urn:microsoft.com/office/officeart/2005/8/layout/StepDownProcess"/>
    <dgm:cxn modelId="{05495AD3-3396-442B-B49D-D356FA093951}" type="presParOf" srcId="{CDE05704-64CA-41A8-9AFB-376E88778D57}" destId="{E41E44A8-D72B-414A-A5D7-A96C32D89FCE}" srcOrd="0" destOrd="0" presId="urn:microsoft.com/office/officeart/2005/8/layout/StepDownProcess"/>
    <dgm:cxn modelId="{5553B219-DAE8-4CA4-B012-33703A00F864}" type="presParOf" srcId="{CDE05704-64CA-41A8-9AFB-376E88778D57}" destId="{750F7FD5-41C2-4249-980D-903D5B5B1E3B}" srcOrd="1" destOrd="0" presId="urn:microsoft.com/office/officeart/2005/8/layout/StepDownProcess"/>
    <dgm:cxn modelId="{2D50AEFF-EDA9-4D56-AA40-B0B2A77A2BD2}" type="presParOf" srcId="{CDE05704-64CA-41A8-9AFB-376E88778D57}" destId="{62407D83-2418-49DD-BDFE-D331A5D1557B}" srcOrd="2" destOrd="0" presId="urn:microsoft.com/office/officeart/2005/8/layout/StepDownProcess"/>
    <dgm:cxn modelId="{F5D5A3F5-D4B2-473B-8334-6B9F8C08C7A6}" type="presParOf" srcId="{CC8DFD98-CFE7-47EC-856C-B44966E0F4AD}" destId="{4C02AFE6-F524-415E-A146-E06E2CFD801F}" srcOrd="1" destOrd="0" presId="urn:microsoft.com/office/officeart/2005/8/layout/StepDownProcess"/>
    <dgm:cxn modelId="{680A2115-2A13-4C84-8800-2F0619D7943C}" type="presParOf" srcId="{CC8DFD98-CFE7-47EC-856C-B44966E0F4AD}" destId="{8DB7ACEE-01C2-457C-B7B9-F246AC945D2A}" srcOrd="2" destOrd="0" presId="urn:microsoft.com/office/officeart/2005/8/layout/StepDownProcess"/>
    <dgm:cxn modelId="{AD7C86E4-88A7-43CA-8B23-720F3E34B4BB}" type="presParOf" srcId="{8DB7ACEE-01C2-457C-B7B9-F246AC945D2A}" destId="{619F953E-94BD-4975-851E-9414ACA0AE4C}" srcOrd="0" destOrd="0" presId="urn:microsoft.com/office/officeart/2005/8/layout/StepDownProcess"/>
    <dgm:cxn modelId="{18EBDE3C-BE95-46E2-9E7F-CAC7556DFADF}" type="presParOf" srcId="{8DB7ACEE-01C2-457C-B7B9-F246AC945D2A}" destId="{487B1DAF-EC2E-437D-87AC-E441CEC87A03}" srcOrd="1" destOrd="0" presId="urn:microsoft.com/office/officeart/2005/8/layout/StepDownProcess"/>
    <dgm:cxn modelId="{34D56406-C806-4395-AF6F-43AA4B415AE6}" type="presParOf" srcId="{8DB7ACEE-01C2-457C-B7B9-F246AC945D2A}" destId="{9777EE67-0B7C-40DB-A09F-575A8A218566}" srcOrd="2" destOrd="0" presId="urn:microsoft.com/office/officeart/2005/8/layout/StepDownProcess"/>
    <dgm:cxn modelId="{D631EB3D-003A-43FB-BF72-02E61EF10453}" type="presParOf" srcId="{CC8DFD98-CFE7-47EC-856C-B44966E0F4AD}" destId="{07A1B6D0-DBED-419D-81ED-19061233E13A}" srcOrd="3" destOrd="0" presId="urn:microsoft.com/office/officeart/2005/8/layout/StepDownProcess"/>
    <dgm:cxn modelId="{20C442E6-187B-4DBD-B665-C0D30CFEAE8D}" type="presParOf" srcId="{CC8DFD98-CFE7-47EC-856C-B44966E0F4AD}" destId="{6FD17622-2EA6-4D86-94CE-9F9D15DEF671}" srcOrd="4" destOrd="0" presId="urn:microsoft.com/office/officeart/2005/8/layout/StepDownProcess"/>
    <dgm:cxn modelId="{735858D5-1B0E-4629-B02B-6552116FF84D}" type="presParOf" srcId="{6FD17622-2EA6-4D86-94CE-9F9D15DEF671}" destId="{6C11127A-0004-47A0-B1E7-13DA1E9A4194}"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4C039-55E8-48FA-8B8D-B5340EB3B972}"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es-CO"/>
        </a:p>
      </dgm:t>
    </dgm:pt>
    <dgm:pt modelId="{CA1B1B39-B77E-4080-AB6D-E23F225F590F}">
      <dgm:prSet phldrT="[Texto]"/>
      <dgm:spPr/>
      <dgm:t>
        <a:bodyPr/>
        <a:lstStyle/>
        <a:p>
          <a:r>
            <a:rPr lang="es-CO"/>
            <a:t>Representa</a:t>
          </a:r>
          <a:endParaRPr lang="es-CO" dirty="0"/>
        </a:p>
      </dgm:t>
    </dgm:pt>
    <dgm:pt modelId="{F5D5B19C-A1BC-4EFA-8D3D-ADB8C6C5618B}" type="parTrans" cxnId="{3DC9219B-591D-45A7-8437-E8ABF50DF8BC}">
      <dgm:prSet/>
      <dgm:spPr/>
      <dgm:t>
        <a:bodyPr/>
        <a:lstStyle/>
        <a:p>
          <a:endParaRPr lang="es-CO"/>
        </a:p>
      </dgm:t>
    </dgm:pt>
    <dgm:pt modelId="{B53FAB96-D52E-4555-AD49-8A31C368E191}" type="sibTrans" cxnId="{3DC9219B-591D-45A7-8437-E8ABF50DF8BC}">
      <dgm:prSet/>
      <dgm:spPr/>
      <dgm:t>
        <a:bodyPr/>
        <a:lstStyle/>
        <a:p>
          <a:endParaRPr lang="es-CO"/>
        </a:p>
      </dgm:t>
    </dgm:pt>
    <dgm:pt modelId="{BBEDE247-2448-4F7B-8404-B06C1AFB4B77}">
      <dgm:prSet phldrT="[Texto]"/>
      <dgm:spPr/>
      <dgm:t>
        <a:bodyPr/>
        <a:lstStyle/>
        <a:p>
          <a:r>
            <a:rPr lang="es-CO"/>
            <a:t>Relaciones personales </a:t>
          </a:r>
          <a:endParaRPr lang="es-CO" dirty="0"/>
        </a:p>
      </dgm:t>
    </dgm:pt>
    <dgm:pt modelId="{8CB536AB-00F7-45E0-BC59-DA204B845BAC}" type="parTrans" cxnId="{6E53D099-1BE2-4CFF-B19A-861770AAB125}">
      <dgm:prSet/>
      <dgm:spPr/>
      <dgm:t>
        <a:bodyPr/>
        <a:lstStyle/>
        <a:p>
          <a:endParaRPr lang="es-CO"/>
        </a:p>
      </dgm:t>
    </dgm:pt>
    <dgm:pt modelId="{CA21F199-8BA6-44D8-B7FC-31EB3F6DA744}" type="sibTrans" cxnId="{6E53D099-1BE2-4CFF-B19A-861770AAB125}">
      <dgm:prSet/>
      <dgm:spPr/>
      <dgm:t>
        <a:bodyPr/>
        <a:lstStyle/>
        <a:p>
          <a:endParaRPr lang="es-CO"/>
        </a:p>
      </dgm:t>
    </dgm:pt>
    <dgm:pt modelId="{5813E6F6-A7A5-4FB8-B692-8634BD0B8574}">
      <dgm:prSet phldrT="[Texto]"/>
      <dgm:spPr/>
      <dgm:t>
        <a:bodyPr/>
        <a:lstStyle/>
        <a:p>
          <a:r>
            <a:rPr lang="es-CO"/>
            <a:t>Cultura compartida</a:t>
          </a:r>
          <a:endParaRPr lang="es-CO" dirty="0"/>
        </a:p>
      </dgm:t>
    </dgm:pt>
    <dgm:pt modelId="{AA0C8865-A866-4243-8AC1-87835E616812}" type="parTrans" cxnId="{91C7353F-CCBC-44B8-81AB-4626602D5EF0}">
      <dgm:prSet/>
      <dgm:spPr/>
      <dgm:t>
        <a:bodyPr/>
        <a:lstStyle/>
        <a:p>
          <a:endParaRPr lang="es-CO"/>
        </a:p>
      </dgm:t>
    </dgm:pt>
    <dgm:pt modelId="{94E8EA44-D7C4-47DE-81D6-B8DA35BB5F07}" type="sibTrans" cxnId="{91C7353F-CCBC-44B8-81AB-4626602D5EF0}">
      <dgm:prSet/>
      <dgm:spPr/>
      <dgm:t>
        <a:bodyPr/>
        <a:lstStyle/>
        <a:p>
          <a:endParaRPr lang="es-CO"/>
        </a:p>
      </dgm:t>
    </dgm:pt>
    <dgm:pt modelId="{DEA1B150-0706-4C9B-B5B1-A2F2978699FC}">
      <dgm:prSet phldrT="[Texto]"/>
      <dgm:spPr/>
      <dgm:t>
        <a:bodyPr/>
        <a:lstStyle/>
        <a:p>
          <a:r>
            <a:rPr lang="es-CO"/>
            <a:t>Identidad individual</a:t>
          </a:r>
          <a:endParaRPr lang="es-CO" dirty="0"/>
        </a:p>
      </dgm:t>
    </dgm:pt>
    <dgm:pt modelId="{265F8F96-DF02-4A73-809F-3A99D16CEABC}" type="parTrans" cxnId="{EDD73933-1C4D-43B3-9AC9-304BAF4DB8C0}">
      <dgm:prSet/>
      <dgm:spPr/>
      <dgm:t>
        <a:bodyPr/>
        <a:lstStyle/>
        <a:p>
          <a:endParaRPr lang="es-CO"/>
        </a:p>
      </dgm:t>
    </dgm:pt>
    <dgm:pt modelId="{B1C41718-BD8A-4438-9742-B7B3532CC747}" type="sibTrans" cxnId="{EDD73933-1C4D-43B3-9AC9-304BAF4DB8C0}">
      <dgm:prSet/>
      <dgm:spPr/>
      <dgm:t>
        <a:bodyPr/>
        <a:lstStyle/>
        <a:p>
          <a:endParaRPr lang="es-CO"/>
        </a:p>
      </dgm:t>
    </dgm:pt>
    <dgm:pt modelId="{F6486B4A-9022-4517-B90A-D233E11B6910}">
      <dgm:prSet phldrT="[Texto]"/>
      <dgm:spPr/>
      <dgm:t>
        <a:bodyPr/>
        <a:lstStyle/>
        <a:p>
          <a:r>
            <a:rPr lang="es-CO"/>
            <a:t>Identidad colectiva</a:t>
          </a:r>
          <a:endParaRPr lang="es-CO" dirty="0"/>
        </a:p>
      </dgm:t>
    </dgm:pt>
    <dgm:pt modelId="{98F6D1E5-3C66-4FD9-961B-DAEE1CCB5231}" type="parTrans" cxnId="{E466D344-FC76-49B4-8605-25D1E8957722}">
      <dgm:prSet/>
      <dgm:spPr/>
      <dgm:t>
        <a:bodyPr/>
        <a:lstStyle/>
        <a:p>
          <a:endParaRPr lang="es-CO"/>
        </a:p>
      </dgm:t>
    </dgm:pt>
    <dgm:pt modelId="{8345C125-A359-4402-B459-B143AFE0BE2D}" type="sibTrans" cxnId="{E466D344-FC76-49B4-8605-25D1E8957722}">
      <dgm:prSet/>
      <dgm:spPr/>
      <dgm:t>
        <a:bodyPr/>
        <a:lstStyle/>
        <a:p>
          <a:endParaRPr lang="es-CO"/>
        </a:p>
      </dgm:t>
    </dgm:pt>
    <dgm:pt modelId="{7AA9643C-5B99-4D68-B7DD-4F271C768FA1}" type="pres">
      <dgm:prSet presAssocID="{1894C039-55E8-48FA-8B8D-B5340EB3B972}" presName="Name0" presStyleCnt="0">
        <dgm:presLayoutVars>
          <dgm:chMax val="1"/>
          <dgm:dir/>
          <dgm:animLvl val="ctr"/>
          <dgm:resizeHandles val="exact"/>
        </dgm:presLayoutVars>
      </dgm:prSet>
      <dgm:spPr/>
    </dgm:pt>
    <dgm:pt modelId="{6CBF016A-F2A9-47C6-8C0A-6DD1BDE42DC4}" type="pres">
      <dgm:prSet presAssocID="{CA1B1B39-B77E-4080-AB6D-E23F225F590F}" presName="centerShape" presStyleLbl="node0" presStyleIdx="0" presStyleCnt="1" custLinFactNeighborX="0" custLinFactNeighborY="-854"/>
      <dgm:spPr/>
    </dgm:pt>
    <dgm:pt modelId="{F34EAE74-9CF0-49B8-8E91-C059F9BDD053}" type="pres">
      <dgm:prSet presAssocID="{8CB536AB-00F7-45E0-BC59-DA204B845BAC}" presName="parTrans" presStyleLbl="sibTrans2D1" presStyleIdx="0" presStyleCnt="4"/>
      <dgm:spPr/>
    </dgm:pt>
    <dgm:pt modelId="{7EC39521-04C5-448A-B313-59AA1BC6A917}" type="pres">
      <dgm:prSet presAssocID="{8CB536AB-00F7-45E0-BC59-DA204B845BAC}" presName="connectorText" presStyleLbl="sibTrans2D1" presStyleIdx="0" presStyleCnt="4"/>
      <dgm:spPr/>
    </dgm:pt>
    <dgm:pt modelId="{B015E023-7CEF-4D85-9F08-0EDCC4D5AA6C}" type="pres">
      <dgm:prSet presAssocID="{BBEDE247-2448-4F7B-8404-B06C1AFB4B77}" presName="node" presStyleLbl="node1" presStyleIdx="0" presStyleCnt="4" custRadScaleRad="101708" custRadScaleInc="0">
        <dgm:presLayoutVars>
          <dgm:bulletEnabled val="1"/>
        </dgm:presLayoutVars>
      </dgm:prSet>
      <dgm:spPr/>
    </dgm:pt>
    <dgm:pt modelId="{307CCA2C-FE1C-4A7F-A70B-9E5A5654B679}" type="pres">
      <dgm:prSet presAssocID="{AA0C8865-A866-4243-8AC1-87835E616812}" presName="parTrans" presStyleLbl="sibTrans2D1" presStyleIdx="1" presStyleCnt="4"/>
      <dgm:spPr/>
    </dgm:pt>
    <dgm:pt modelId="{5539E226-B6E6-4443-9EE9-550C0B3A3386}" type="pres">
      <dgm:prSet presAssocID="{AA0C8865-A866-4243-8AC1-87835E616812}" presName="connectorText" presStyleLbl="sibTrans2D1" presStyleIdx="1" presStyleCnt="4"/>
      <dgm:spPr/>
    </dgm:pt>
    <dgm:pt modelId="{90672145-497F-4069-94DE-41AE686F0C0D}" type="pres">
      <dgm:prSet presAssocID="{5813E6F6-A7A5-4FB8-B692-8634BD0B8574}" presName="node" presStyleLbl="node1" presStyleIdx="1" presStyleCnt="4" custRadScaleRad="100015" custRadScaleInc="-2175">
        <dgm:presLayoutVars>
          <dgm:bulletEnabled val="1"/>
        </dgm:presLayoutVars>
      </dgm:prSet>
      <dgm:spPr/>
    </dgm:pt>
    <dgm:pt modelId="{A87AFD98-606B-43E3-8262-687A92839F5C}" type="pres">
      <dgm:prSet presAssocID="{265F8F96-DF02-4A73-809F-3A99D16CEABC}" presName="parTrans" presStyleLbl="sibTrans2D1" presStyleIdx="2" presStyleCnt="4"/>
      <dgm:spPr/>
    </dgm:pt>
    <dgm:pt modelId="{356D3720-A60D-400C-882F-87032457A0DE}" type="pres">
      <dgm:prSet presAssocID="{265F8F96-DF02-4A73-809F-3A99D16CEABC}" presName="connectorText" presStyleLbl="sibTrans2D1" presStyleIdx="2" presStyleCnt="4"/>
      <dgm:spPr/>
    </dgm:pt>
    <dgm:pt modelId="{CD1394E8-BC8A-41A7-91A2-40F6665DDDAA}" type="pres">
      <dgm:prSet presAssocID="{DEA1B150-0706-4C9B-B5B1-A2F2978699FC}" presName="node" presStyleLbl="node1" presStyleIdx="2" presStyleCnt="4" custRadScaleRad="77437" custRadScaleInc="0">
        <dgm:presLayoutVars>
          <dgm:bulletEnabled val="1"/>
        </dgm:presLayoutVars>
      </dgm:prSet>
      <dgm:spPr/>
    </dgm:pt>
    <dgm:pt modelId="{F6A145E5-ABDB-45DA-B1B6-FD151D135648}" type="pres">
      <dgm:prSet presAssocID="{98F6D1E5-3C66-4FD9-961B-DAEE1CCB5231}" presName="parTrans" presStyleLbl="sibTrans2D1" presStyleIdx="3" presStyleCnt="4"/>
      <dgm:spPr/>
    </dgm:pt>
    <dgm:pt modelId="{1C77AE80-1BAC-421B-BE38-A7B459B6CEFD}" type="pres">
      <dgm:prSet presAssocID="{98F6D1E5-3C66-4FD9-961B-DAEE1CCB5231}" presName="connectorText" presStyleLbl="sibTrans2D1" presStyleIdx="3" presStyleCnt="4"/>
      <dgm:spPr/>
    </dgm:pt>
    <dgm:pt modelId="{6E49EBF2-4144-4DD1-964E-AE37A682E022}" type="pres">
      <dgm:prSet presAssocID="{F6486B4A-9022-4517-B90A-D233E11B6910}" presName="node" presStyleLbl="node1" presStyleIdx="3" presStyleCnt="4">
        <dgm:presLayoutVars>
          <dgm:bulletEnabled val="1"/>
        </dgm:presLayoutVars>
      </dgm:prSet>
      <dgm:spPr/>
    </dgm:pt>
  </dgm:ptLst>
  <dgm:cxnLst>
    <dgm:cxn modelId="{C3823E0B-6622-4694-B427-F315C545D724}" type="presOf" srcId="{5813E6F6-A7A5-4FB8-B692-8634BD0B8574}" destId="{90672145-497F-4069-94DE-41AE686F0C0D}" srcOrd="0" destOrd="0" presId="urn:microsoft.com/office/officeart/2005/8/layout/radial5"/>
    <dgm:cxn modelId="{A7A53611-A9F3-4CDB-9913-ADE08F2B7F18}" type="presOf" srcId="{98F6D1E5-3C66-4FD9-961B-DAEE1CCB5231}" destId="{F6A145E5-ABDB-45DA-B1B6-FD151D135648}" srcOrd="0" destOrd="0" presId="urn:microsoft.com/office/officeart/2005/8/layout/radial5"/>
    <dgm:cxn modelId="{5791222A-C76B-4823-B673-57DC1BD24851}" type="presOf" srcId="{F6486B4A-9022-4517-B90A-D233E11B6910}" destId="{6E49EBF2-4144-4DD1-964E-AE37A682E022}" srcOrd="0" destOrd="0" presId="urn:microsoft.com/office/officeart/2005/8/layout/radial5"/>
    <dgm:cxn modelId="{EDD73933-1C4D-43B3-9AC9-304BAF4DB8C0}" srcId="{CA1B1B39-B77E-4080-AB6D-E23F225F590F}" destId="{DEA1B150-0706-4C9B-B5B1-A2F2978699FC}" srcOrd="2" destOrd="0" parTransId="{265F8F96-DF02-4A73-809F-3A99D16CEABC}" sibTransId="{B1C41718-BD8A-4438-9742-B7B3532CC747}"/>
    <dgm:cxn modelId="{91C7353F-CCBC-44B8-81AB-4626602D5EF0}" srcId="{CA1B1B39-B77E-4080-AB6D-E23F225F590F}" destId="{5813E6F6-A7A5-4FB8-B692-8634BD0B8574}" srcOrd="1" destOrd="0" parTransId="{AA0C8865-A866-4243-8AC1-87835E616812}" sibTransId="{94E8EA44-D7C4-47DE-81D6-B8DA35BB5F07}"/>
    <dgm:cxn modelId="{E466D344-FC76-49B4-8605-25D1E8957722}" srcId="{CA1B1B39-B77E-4080-AB6D-E23F225F590F}" destId="{F6486B4A-9022-4517-B90A-D233E11B6910}" srcOrd="3" destOrd="0" parTransId="{98F6D1E5-3C66-4FD9-961B-DAEE1CCB5231}" sibTransId="{8345C125-A359-4402-B459-B143AFE0BE2D}"/>
    <dgm:cxn modelId="{E74ED352-5301-4CE3-848B-30393E9083D2}" type="presOf" srcId="{8CB536AB-00F7-45E0-BC59-DA204B845BAC}" destId="{7EC39521-04C5-448A-B313-59AA1BC6A917}" srcOrd="1" destOrd="0" presId="urn:microsoft.com/office/officeart/2005/8/layout/radial5"/>
    <dgm:cxn modelId="{7BD7FD53-CD28-43CE-8D0D-B43108215772}" type="presOf" srcId="{1894C039-55E8-48FA-8B8D-B5340EB3B972}" destId="{7AA9643C-5B99-4D68-B7DD-4F271C768FA1}" srcOrd="0" destOrd="0" presId="urn:microsoft.com/office/officeart/2005/8/layout/radial5"/>
    <dgm:cxn modelId="{FABB5C84-F0B1-4377-8E51-CF4B0CE446D1}" type="presOf" srcId="{CA1B1B39-B77E-4080-AB6D-E23F225F590F}" destId="{6CBF016A-F2A9-47C6-8C0A-6DD1BDE42DC4}" srcOrd="0" destOrd="0" presId="urn:microsoft.com/office/officeart/2005/8/layout/radial5"/>
    <dgm:cxn modelId="{6E53D099-1BE2-4CFF-B19A-861770AAB125}" srcId="{CA1B1B39-B77E-4080-AB6D-E23F225F590F}" destId="{BBEDE247-2448-4F7B-8404-B06C1AFB4B77}" srcOrd="0" destOrd="0" parTransId="{8CB536AB-00F7-45E0-BC59-DA204B845BAC}" sibTransId="{CA21F199-8BA6-44D8-B7FC-31EB3F6DA744}"/>
    <dgm:cxn modelId="{3DC9219B-591D-45A7-8437-E8ABF50DF8BC}" srcId="{1894C039-55E8-48FA-8B8D-B5340EB3B972}" destId="{CA1B1B39-B77E-4080-AB6D-E23F225F590F}" srcOrd="0" destOrd="0" parTransId="{F5D5B19C-A1BC-4EFA-8D3D-ADB8C6C5618B}" sibTransId="{B53FAB96-D52E-4555-AD49-8A31C368E191}"/>
    <dgm:cxn modelId="{BF7643BD-18D1-4A41-9701-E2DDC24A7D0A}" type="presOf" srcId="{AA0C8865-A866-4243-8AC1-87835E616812}" destId="{5539E226-B6E6-4443-9EE9-550C0B3A3386}" srcOrd="1" destOrd="0" presId="urn:microsoft.com/office/officeart/2005/8/layout/radial5"/>
    <dgm:cxn modelId="{D75365C1-6A22-4AA0-9CCD-1A07175C8DF1}" type="presOf" srcId="{BBEDE247-2448-4F7B-8404-B06C1AFB4B77}" destId="{B015E023-7CEF-4D85-9F08-0EDCC4D5AA6C}" srcOrd="0" destOrd="0" presId="urn:microsoft.com/office/officeart/2005/8/layout/radial5"/>
    <dgm:cxn modelId="{099E4DD6-EB09-477F-BE9F-CD11B25A8A25}" type="presOf" srcId="{DEA1B150-0706-4C9B-B5B1-A2F2978699FC}" destId="{CD1394E8-BC8A-41A7-91A2-40F6665DDDAA}" srcOrd="0" destOrd="0" presId="urn:microsoft.com/office/officeart/2005/8/layout/radial5"/>
    <dgm:cxn modelId="{05DAA7DA-0A34-4BD3-BDA1-22C3945993B4}" type="presOf" srcId="{98F6D1E5-3C66-4FD9-961B-DAEE1CCB5231}" destId="{1C77AE80-1BAC-421B-BE38-A7B459B6CEFD}" srcOrd="1" destOrd="0" presId="urn:microsoft.com/office/officeart/2005/8/layout/radial5"/>
    <dgm:cxn modelId="{3BFC60E1-E155-4946-929F-7FA5AC0DB3F8}" type="presOf" srcId="{265F8F96-DF02-4A73-809F-3A99D16CEABC}" destId="{A87AFD98-606B-43E3-8262-687A92839F5C}" srcOrd="0" destOrd="0" presId="urn:microsoft.com/office/officeart/2005/8/layout/radial5"/>
    <dgm:cxn modelId="{8B6530E6-E013-4B49-96FB-A9DA715D752E}" type="presOf" srcId="{8CB536AB-00F7-45E0-BC59-DA204B845BAC}" destId="{F34EAE74-9CF0-49B8-8E91-C059F9BDD053}" srcOrd="0" destOrd="0" presId="urn:microsoft.com/office/officeart/2005/8/layout/radial5"/>
    <dgm:cxn modelId="{F1338FF3-123E-4285-8AC5-F436FC08D88D}" type="presOf" srcId="{AA0C8865-A866-4243-8AC1-87835E616812}" destId="{307CCA2C-FE1C-4A7F-A70B-9E5A5654B679}" srcOrd="0" destOrd="0" presId="urn:microsoft.com/office/officeart/2005/8/layout/radial5"/>
    <dgm:cxn modelId="{37F288FF-9E11-4C99-BE55-656931B25B4E}" type="presOf" srcId="{265F8F96-DF02-4A73-809F-3A99D16CEABC}" destId="{356D3720-A60D-400C-882F-87032457A0DE}" srcOrd="1" destOrd="0" presId="urn:microsoft.com/office/officeart/2005/8/layout/radial5"/>
    <dgm:cxn modelId="{17340722-7D1C-4C51-909C-A1A719A0FFF5}" type="presParOf" srcId="{7AA9643C-5B99-4D68-B7DD-4F271C768FA1}" destId="{6CBF016A-F2A9-47C6-8C0A-6DD1BDE42DC4}" srcOrd="0" destOrd="0" presId="urn:microsoft.com/office/officeart/2005/8/layout/radial5"/>
    <dgm:cxn modelId="{218A5B7F-21F4-4DD6-84C7-24C888EF8706}" type="presParOf" srcId="{7AA9643C-5B99-4D68-B7DD-4F271C768FA1}" destId="{F34EAE74-9CF0-49B8-8E91-C059F9BDD053}" srcOrd="1" destOrd="0" presId="urn:microsoft.com/office/officeart/2005/8/layout/radial5"/>
    <dgm:cxn modelId="{62EBE33C-EBCE-4894-8FF2-40406947F748}" type="presParOf" srcId="{F34EAE74-9CF0-49B8-8E91-C059F9BDD053}" destId="{7EC39521-04C5-448A-B313-59AA1BC6A917}" srcOrd="0" destOrd="0" presId="urn:microsoft.com/office/officeart/2005/8/layout/radial5"/>
    <dgm:cxn modelId="{958D9DB0-3A5C-4C72-B115-7B94238FECC1}" type="presParOf" srcId="{7AA9643C-5B99-4D68-B7DD-4F271C768FA1}" destId="{B015E023-7CEF-4D85-9F08-0EDCC4D5AA6C}" srcOrd="2" destOrd="0" presId="urn:microsoft.com/office/officeart/2005/8/layout/radial5"/>
    <dgm:cxn modelId="{93842E12-A7AE-45FD-AB85-3F9CA79F2F8F}" type="presParOf" srcId="{7AA9643C-5B99-4D68-B7DD-4F271C768FA1}" destId="{307CCA2C-FE1C-4A7F-A70B-9E5A5654B679}" srcOrd="3" destOrd="0" presId="urn:microsoft.com/office/officeart/2005/8/layout/radial5"/>
    <dgm:cxn modelId="{B242C597-6CC0-4B3E-8FF8-A9FF4780CDD9}" type="presParOf" srcId="{307CCA2C-FE1C-4A7F-A70B-9E5A5654B679}" destId="{5539E226-B6E6-4443-9EE9-550C0B3A3386}" srcOrd="0" destOrd="0" presId="urn:microsoft.com/office/officeart/2005/8/layout/radial5"/>
    <dgm:cxn modelId="{A4314572-3406-43BE-84C4-5A253193DED5}" type="presParOf" srcId="{7AA9643C-5B99-4D68-B7DD-4F271C768FA1}" destId="{90672145-497F-4069-94DE-41AE686F0C0D}" srcOrd="4" destOrd="0" presId="urn:microsoft.com/office/officeart/2005/8/layout/radial5"/>
    <dgm:cxn modelId="{C7E48209-481F-427D-88D1-ABB0693B6CFA}" type="presParOf" srcId="{7AA9643C-5B99-4D68-B7DD-4F271C768FA1}" destId="{A87AFD98-606B-43E3-8262-687A92839F5C}" srcOrd="5" destOrd="0" presId="urn:microsoft.com/office/officeart/2005/8/layout/radial5"/>
    <dgm:cxn modelId="{3FAC8917-746B-4415-BFEC-8EEE203AD5C4}" type="presParOf" srcId="{A87AFD98-606B-43E3-8262-687A92839F5C}" destId="{356D3720-A60D-400C-882F-87032457A0DE}" srcOrd="0" destOrd="0" presId="urn:microsoft.com/office/officeart/2005/8/layout/radial5"/>
    <dgm:cxn modelId="{512EA39D-6E27-42BC-A7D9-E6390390E530}" type="presParOf" srcId="{7AA9643C-5B99-4D68-B7DD-4F271C768FA1}" destId="{CD1394E8-BC8A-41A7-91A2-40F6665DDDAA}" srcOrd="6" destOrd="0" presId="urn:microsoft.com/office/officeart/2005/8/layout/radial5"/>
    <dgm:cxn modelId="{F5079BA5-2F57-4545-8799-D26EE3EF33C9}" type="presParOf" srcId="{7AA9643C-5B99-4D68-B7DD-4F271C768FA1}" destId="{F6A145E5-ABDB-45DA-B1B6-FD151D135648}" srcOrd="7" destOrd="0" presId="urn:microsoft.com/office/officeart/2005/8/layout/radial5"/>
    <dgm:cxn modelId="{F26D6A71-1F34-4EF3-8555-B9D44D0C0DEC}" type="presParOf" srcId="{F6A145E5-ABDB-45DA-B1B6-FD151D135648}" destId="{1C77AE80-1BAC-421B-BE38-A7B459B6CEFD}" srcOrd="0" destOrd="0" presId="urn:microsoft.com/office/officeart/2005/8/layout/radial5"/>
    <dgm:cxn modelId="{7011BE46-19EE-4BF3-8303-15B54BB0DA82}" type="presParOf" srcId="{7AA9643C-5B99-4D68-B7DD-4F271C768FA1}" destId="{6E49EBF2-4144-4DD1-964E-AE37A682E02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04A7F2-51D3-4B58-BD00-4404896831DA}" type="doc">
      <dgm:prSet loTypeId="urn:microsoft.com/office/officeart/2008/layout/AlternatingHexagons" loCatId="list" qsTypeId="urn:microsoft.com/office/officeart/2005/8/quickstyle/3d3" qsCatId="3D" csTypeId="urn:microsoft.com/office/officeart/2005/8/colors/accent1_2" csCatId="accent1" phldr="1"/>
      <dgm:spPr/>
      <dgm:t>
        <a:bodyPr/>
        <a:lstStyle/>
        <a:p>
          <a:endParaRPr lang="es-CO"/>
        </a:p>
      </dgm:t>
    </dgm:pt>
    <dgm:pt modelId="{2D202FE2-276D-4949-A377-C3B62EC8B149}">
      <dgm:prSet phldrT="[Texto]" custT="1"/>
      <dgm:spPr/>
      <dgm:t>
        <a:bodyPr/>
        <a:lstStyle/>
        <a:p>
          <a:r>
            <a:rPr lang="es-CO" sz="1200" dirty="0" err="1">
              <a:latin typeface="+mn-lt"/>
              <a:cs typeface="Adobe Devanagari" panose="02040503050201020203" pitchFamily="18" charset="0"/>
            </a:rPr>
            <a:t>Auto-conciencia</a:t>
          </a:r>
          <a:endParaRPr lang="es-CO" sz="1200" dirty="0">
            <a:latin typeface="+mn-lt"/>
            <a:cs typeface="Adobe Devanagari" panose="02040503050201020203" pitchFamily="18" charset="0"/>
          </a:endParaRPr>
        </a:p>
      </dgm:t>
    </dgm:pt>
    <dgm:pt modelId="{D22339ED-5A80-4097-AED4-2D1EDFBDEF2D}" type="parTrans" cxnId="{A21B5EA0-91CA-4EB5-9849-52D13590FEE9}">
      <dgm:prSet/>
      <dgm:spPr/>
      <dgm:t>
        <a:bodyPr/>
        <a:lstStyle/>
        <a:p>
          <a:endParaRPr lang="es-CO" sz="2400">
            <a:latin typeface="Adobe Devanagari" panose="02040503050201020203" pitchFamily="18" charset="0"/>
            <a:cs typeface="Adobe Devanagari" panose="02040503050201020203" pitchFamily="18" charset="0"/>
          </a:endParaRPr>
        </a:p>
      </dgm:t>
    </dgm:pt>
    <dgm:pt modelId="{820D3FA6-9915-449E-BFFF-7B21D477C8EE}" type="sibTrans" cxnId="{A21B5EA0-91CA-4EB5-9849-52D13590FEE9}">
      <dgm:prSet custT="1"/>
      <dgm:spPr/>
      <dgm:t>
        <a:bodyPr/>
        <a:lstStyle/>
        <a:p>
          <a:r>
            <a:rPr lang="es-CO" sz="1400" dirty="0">
              <a:latin typeface="+mn-lt"/>
              <a:cs typeface="Adobe Devanagari" panose="02040503050201020203" pitchFamily="18" charset="0"/>
            </a:rPr>
            <a:t>Existencia</a:t>
          </a:r>
          <a:r>
            <a:rPr lang="es-CO" sz="1600" dirty="0">
              <a:latin typeface="+mn-lt"/>
              <a:cs typeface="Adobe Devanagari" panose="02040503050201020203" pitchFamily="18" charset="0"/>
            </a:rPr>
            <a:t> </a:t>
          </a:r>
        </a:p>
      </dgm:t>
    </dgm:pt>
    <dgm:pt modelId="{BEB60EE2-BF5D-4AAA-B427-46589085F258}">
      <dgm:prSet phldrT="[Texto]" custT="1"/>
      <dgm:spPr/>
      <dgm:t>
        <a:bodyPr/>
        <a:lstStyle/>
        <a:p>
          <a:r>
            <a:rPr lang="es-CO" sz="1600" dirty="0">
              <a:latin typeface="+mn-lt"/>
              <a:cs typeface="Adobe Devanagari" panose="02040503050201020203" pitchFamily="18" charset="0"/>
            </a:rPr>
            <a:t>Conjunto de personas </a:t>
          </a:r>
        </a:p>
      </dgm:t>
    </dgm:pt>
    <dgm:pt modelId="{0D085F53-86CF-405D-BC5D-83B4362D9ADE}" type="parTrans" cxnId="{DAC54AC1-EB10-4080-B9E6-AEE250EC98A7}">
      <dgm:prSet/>
      <dgm:spPr/>
      <dgm:t>
        <a:bodyPr/>
        <a:lstStyle/>
        <a:p>
          <a:endParaRPr lang="es-CO" sz="2400">
            <a:latin typeface="Adobe Devanagari" panose="02040503050201020203" pitchFamily="18" charset="0"/>
            <a:cs typeface="Adobe Devanagari" panose="02040503050201020203" pitchFamily="18" charset="0"/>
          </a:endParaRPr>
        </a:p>
      </dgm:t>
    </dgm:pt>
    <dgm:pt modelId="{181AD081-6FB4-498E-BDCE-726EB930153C}" type="sibTrans" cxnId="{DAC54AC1-EB10-4080-B9E6-AEE250EC98A7}">
      <dgm:prSet/>
      <dgm:spPr/>
      <dgm:t>
        <a:bodyPr/>
        <a:lstStyle/>
        <a:p>
          <a:endParaRPr lang="es-CO" sz="2400">
            <a:latin typeface="Adobe Devanagari" panose="02040503050201020203" pitchFamily="18" charset="0"/>
            <a:cs typeface="Adobe Devanagari" panose="02040503050201020203" pitchFamily="18" charset="0"/>
          </a:endParaRPr>
        </a:p>
      </dgm:t>
    </dgm:pt>
    <dgm:pt modelId="{CDC55A81-EBFE-427F-B61B-E3B406DB352E}">
      <dgm:prSet phldrT="[Texto]" custT="1"/>
      <dgm:spPr/>
      <dgm:t>
        <a:bodyPr/>
        <a:lstStyle/>
        <a:p>
          <a:r>
            <a:rPr lang="es-CO" sz="1400" dirty="0">
              <a:latin typeface="+mn-lt"/>
              <a:cs typeface="Adobe Devanagari" panose="02040503050201020203" pitchFamily="18" charset="0"/>
            </a:rPr>
            <a:t>Voluntad de </a:t>
          </a:r>
          <a:r>
            <a:rPr lang="es-CO" sz="1200" dirty="0">
              <a:latin typeface="+mn-lt"/>
              <a:cs typeface="Adobe Devanagari" panose="02040503050201020203" pitchFamily="18" charset="0"/>
            </a:rPr>
            <a:t>pertenecer</a:t>
          </a:r>
          <a:endParaRPr lang="es-CO" sz="1400" dirty="0">
            <a:latin typeface="+mn-lt"/>
            <a:cs typeface="Adobe Devanagari" panose="02040503050201020203" pitchFamily="18" charset="0"/>
          </a:endParaRPr>
        </a:p>
      </dgm:t>
    </dgm:pt>
    <dgm:pt modelId="{A4007815-B343-44FC-A282-FB3680BC48DE}" type="parTrans" cxnId="{F8A7006E-9237-4C4B-AFC2-D705B22C87A9}">
      <dgm:prSet/>
      <dgm:spPr/>
      <dgm:t>
        <a:bodyPr/>
        <a:lstStyle/>
        <a:p>
          <a:endParaRPr lang="es-CO" sz="2400">
            <a:latin typeface="Adobe Devanagari" panose="02040503050201020203" pitchFamily="18" charset="0"/>
            <a:cs typeface="Adobe Devanagari" panose="02040503050201020203" pitchFamily="18" charset="0"/>
          </a:endParaRPr>
        </a:p>
      </dgm:t>
    </dgm:pt>
    <dgm:pt modelId="{B6A7B5D8-9A0C-42BB-A7D2-5E0C8A87CBCC}" type="sibTrans" cxnId="{F8A7006E-9237-4C4B-AFC2-D705B22C87A9}">
      <dgm:prSet custT="1"/>
      <dgm:spPr/>
      <dgm:t>
        <a:bodyPr/>
        <a:lstStyle/>
        <a:p>
          <a:r>
            <a:rPr lang="es-CO" sz="1800" dirty="0">
              <a:latin typeface="+mn-lt"/>
              <a:cs typeface="Adobe Devanagari" panose="02040503050201020203" pitchFamily="18" charset="0"/>
            </a:rPr>
            <a:t>Red</a:t>
          </a:r>
        </a:p>
      </dgm:t>
    </dgm:pt>
    <dgm:pt modelId="{F7C1FB6D-6839-4958-8A89-FC3AA1963E38}">
      <dgm:prSet phldrT="[Texto]" custT="1"/>
      <dgm:spPr/>
      <dgm:t>
        <a:bodyPr/>
        <a:lstStyle/>
        <a:p>
          <a:r>
            <a:rPr lang="es-CO" sz="1600" dirty="0">
              <a:latin typeface="+mn-lt"/>
              <a:cs typeface="Adobe Devanagari" panose="02040503050201020203" pitchFamily="18" charset="0"/>
            </a:rPr>
            <a:t>Proactivos</a:t>
          </a:r>
        </a:p>
      </dgm:t>
    </dgm:pt>
    <dgm:pt modelId="{E3905AC7-EC79-4AB8-8044-B987F3DE19B3}" type="parTrans" cxnId="{5BA9F455-0732-4DE5-A617-08C84DFF8F46}">
      <dgm:prSet/>
      <dgm:spPr/>
      <dgm:t>
        <a:bodyPr/>
        <a:lstStyle/>
        <a:p>
          <a:endParaRPr lang="es-CO" sz="2400">
            <a:latin typeface="Adobe Devanagari" panose="02040503050201020203" pitchFamily="18" charset="0"/>
            <a:cs typeface="Adobe Devanagari" panose="02040503050201020203" pitchFamily="18" charset="0"/>
          </a:endParaRPr>
        </a:p>
      </dgm:t>
    </dgm:pt>
    <dgm:pt modelId="{22174ABB-6886-474D-822F-9871C1F86A4C}" type="sibTrans" cxnId="{5BA9F455-0732-4DE5-A617-08C84DFF8F46}">
      <dgm:prSet/>
      <dgm:spPr/>
      <dgm:t>
        <a:bodyPr/>
        <a:lstStyle/>
        <a:p>
          <a:endParaRPr lang="es-CO" sz="2400">
            <a:latin typeface="Adobe Devanagari" panose="02040503050201020203" pitchFamily="18" charset="0"/>
            <a:cs typeface="Adobe Devanagari" panose="02040503050201020203" pitchFamily="18" charset="0"/>
          </a:endParaRPr>
        </a:p>
      </dgm:t>
    </dgm:pt>
    <dgm:pt modelId="{A1E89A89-B035-4D6E-8C89-5C6F1C881821}">
      <dgm:prSet phldrT="[Texto]" custT="1"/>
      <dgm:spPr/>
      <dgm:t>
        <a:bodyPr/>
        <a:lstStyle/>
        <a:p>
          <a:r>
            <a:rPr lang="es-CO" sz="1400" dirty="0">
              <a:latin typeface="+mn-lt"/>
              <a:cs typeface="Adobe Devanagari" panose="02040503050201020203" pitchFamily="18" charset="0"/>
            </a:rPr>
            <a:t>Promover</a:t>
          </a:r>
          <a:r>
            <a:rPr lang="es-CO" sz="1800" dirty="0">
              <a:latin typeface="+mn-lt"/>
              <a:cs typeface="Adobe Devanagari" panose="02040503050201020203" pitchFamily="18" charset="0"/>
            </a:rPr>
            <a:t> </a:t>
          </a:r>
        </a:p>
      </dgm:t>
    </dgm:pt>
    <dgm:pt modelId="{8C5FB38B-7D93-4A9C-BA46-26BE2E4D8AB3}" type="parTrans" cxnId="{267F26F3-F218-49FB-BE70-5B4D9F9430FE}">
      <dgm:prSet/>
      <dgm:spPr/>
      <dgm:t>
        <a:bodyPr/>
        <a:lstStyle/>
        <a:p>
          <a:endParaRPr lang="es-CO" sz="2400">
            <a:latin typeface="Adobe Devanagari" panose="02040503050201020203" pitchFamily="18" charset="0"/>
            <a:cs typeface="Adobe Devanagari" panose="02040503050201020203" pitchFamily="18" charset="0"/>
          </a:endParaRPr>
        </a:p>
      </dgm:t>
    </dgm:pt>
    <dgm:pt modelId="{B1863F1A-5132-40AA-A4EA-4FB24A5A7B6C}" type="sibTrans" cxnId="{267F26F3-F218-49FB-BE70-5B4D9F9430FE}">
      <dgm:prSet custT="1"/>
      <dgm:spPr/>
      <dgm:t>
        <a:bodyPr/>
        <a:lstStyle/>
        <a:p>
          <a:r>
            <a:rPr lang="es-CO" sz="1200" dirty="0">
              <a:latin typeface="+mn-lt"/>
              <a:cs typeface="Adobe Devanagari" panose="02040503050201020203" pitchFamily="18" charset="0"/>
            </a:rPr>
            <a:t>Colectividad</a:t>
          </a:r>
        </a:p>
      </dgm:t>
    </dgm:pt>
    <dgm:pt modelId="{3C24FC12-431F-4D1B-8CC9-AD72DB23A47A}" type="pres">
      <dgm:prSet presAssocID="{5D04A7F2-51D3-4B58-BD00-4404896831DA}" presName="Name0" presStyleCnt="0">
        <dgm:presLayoutVars>
          <dgm:chMax/>
          <dgm:chPref/>
          <dgm:dir/>
          <dgm:animLvl val="lvl"/>
        </dgm:presLayoutVars>
      </dgm:prSet>
      <dgm:spPr/>
    </dgm:pt>
    <dgm:pt modelId="{2BA9D816-A6EE-4B9B-8671-50EB6EF2933E}" type="pres">
      <dgm:prSet presAssocID="{2D202FE2-276D-4949-A377-C3B62EC8B149}" presName="composite" presStyleCnt="0"/>
      <dgm:spPr/>
    </dgm:pt>
    <dgm:pt modelId="{E63E2421-72AF-44E1-A7C5-F9BE6208C1BE}" type="pres">
      <dgm:prSet presAssocID="{2D202FE2-276D-4949-A377-C3B62EC8B149}" presName="Parent1" presStyleLbl="node1" presStyleIdx="0" presStyleCnt="6" custLinFactNeighborX="3814" custLinFactNeighborY="1058">
        <dgm:presLayoutVars>
          <dgm:chMax val="1"/>
          <dgm:chPref val="1"/>
          <dgm:bulletEnabled val="1"/>
        </dgm:presLayoutVars>
      </dgm:prSet>
      <dgm:spPr/>
    </dgm:pt>
    <dgm:pt modelId="{D3DFDCF6-49CE-4429-8021-F65E84D51D49}" type="pres">
      <dgm:prSet presAssocID="{2D202FE2-276D-4949-A377-C3B62EC8B149}" presName="Childtext1" presStyleLbl="revTx" presStyleIdx="0" presStyleCnt="3" custLinFactNeighborX="4591" custLinFactNeighborY="949">
        <dgm:presLayoutVars>
          <dgm:chMax val="0"/>
          <dgm:chPref val="0"/>
          <dgm:bulletEnabled val="1"/>
        </dgm:presLayoutVars>
      </dgm:prSet>
      <dgm:spPr/>
    </dgm:pt>
    <dgm:pt modelId="{1339860A-8093-4348-AA2A-6805F0E4E470}" type="pres">
      <dgm:prSet presAssocID="{2D202FE2-276D-4949-A377-C3B62EC8B149}" presName="BalanceSpacing" presStyleCnt="0"/>
      <dgm:spPr/>
    </dgm:pt>
    <dgm:pt modelId="{ABA80A9B-6AF8-4478-9B46-61AB20EB2EAD}" type="pres">
      <dgm:prSet presAssocID="{2D202FE2-276D-4949-A377-C3B62EC8B149}" presName="BalanceSpacing1" presStyleCnt="0"/>
      <dgm:spPr/>
    </dgm:pt>
    <dgm:pt modelId="{B8BE50FB-D876-4437-8289-74E79F9C82E8}" type="pres">
      <dgm:prSet presAssocID="{820D3FA6-9915-449E-BFFF-7B21D477C8EE}" presName="Accent1Text" presStyleLbl="node1" presStyleIdx="1" presStyleCnt="6" custLinFactNeighborX="3814" custLinFactNeighborY="1058"/>
      <dgm:spPr/>
    </dgm:pt>
    <dgm:pt modelId="{A3938FC1-D519-432E-A477-4C39D162230C}" type="pres">
      <dgm:prSet presAssocID="{820D3FA6-9915-449E-BFFF-7B21D477C8EE}" presName="spaceBetweenRectangles" presStyleCnt="0"/>
      <dgm:spPr/>
    </dgm:pt>
    <dgm:pt modelId="{1243E987-5EA2-42B8-8769-6CF1CD758D15}" type="pres">
      <dgm:prSet presAssocID="{CDC55A81-EBFE-427F-B61B-E3B406DB352E}" presName="composite" presStyleCnt="0"/>
      <dgm:spPr/>
    </dgm:pt>
    <dgm:pt modelId="{896F3E3F-A33A-48D4-A9C7-6B3D1B6A6139}" type="pres">
      <dgm:prSet presAssocID="{CDC55A81-EBFE-427F-B61B-E3B406DB352E}" presName="Parent1" presStyleLbl="node1" presStyleIdx="2" presStyleCnt="6" custLinFactNeighborX="5889" custLinFactNeighborY="2277">
        <dgm:presLayoutVars>
          <dgm:chMax val="1"/>
          <dgm:chPref val="1"/>
          <dgm:bulletEnabled val="1"/>
        </dgm:presLayoutVars>
      </dgm:prSet>
      <dgm:spPr/>
    </dgm:pt>
    <dgm:pt modelId="{70A4FA1C-B881-4739-A201-EF1B40F4B61D}" type="pres">
      <dgm:prSet presAssocID="{CDC55A81-EBFE-427F-B61B-E3B406DB352E}" presName="Childtext1" presStyleLbl="revTx" presStyleIdx="1" presStyleCnt="3" custLinFactNeighborX="4744" custLinFactNeighborY="949">
        <dgm:presLayoutVars>
          <dgm:chMax val="0"/>
          <dgm:chPref val="0"/>
          <dgm:bulletEnabled val="1"/>
        </dgm:presLayoutVars>
      </dgm:prSet>
      <dgm:spPr/>
    </dgm:pt>
    <dgm:pt modelId="{70C1EA84-5904-4B71-8C74-933E77A0EEE1}" type="pres">
      <dgm:prSet presAssocID="{CDC55A81-EBFE-427F-B61B-E3B406DB352E}" presName="BalanceSpacing" presStyleCnt="0"/>
      <dgm:spPr/>
    </dgm:pt>
    <dgm:pt modelId="{80879329-9D72-40D1-B23D-01FD38FA24D5}" type="pres">
      <dgm:prSet presAssocID="{CDC55A81-EBFE-427F-B61B-E3B406DB352E}" presName="BalanceSpacing1" presStyleCnt="0"/>
      <dgm:spPr/>
    </dgm:pt>
    <dgm:pt modelId="{805F5DC0-62F2-4B7D-958E-B48134EF7734}" type="pres">
      <dgm:prSet presAssocID="{B6A7B5D8-9A0C-42BB-A7D2-5E0C8A87CBCC}" presName="Accent1Text" presStyleLbl="node1" presStyleIdx="3" presStyleCnt="6" custLinFactNeighborX="3814" custLinFactNeighborY="1058"/>
      <dgm:spPr/>
    </dgm:pt>
    <dgm:pt modelId="{ED8FDF6C-C9E2-4048-AA44-40171135BB9A}" type="pres">
      <dgm:prSet presAssocID="{B6A7B5D8-9A0C-42BB-A7D2-5E0C8A87CBCC}" presName="spaceBetweenRectangles" presStyleCnt="0"/>
      <dgm:spPr/>
    </dgm:pt>
    <dgm:pt modelId="{9D6D26BE-1473-4012-B3BB-87596D76FA33}" type="pres">
      <dgm:prSet presAssocID="{A1E89A89-B035-4D6E-8C89-5C6F1C881821}" presName="composite" presStyleCnt="0"/>
      <dgm:spPr/>
    </dgm:pt>
    <dgm:pt modelId="{0200DEFD-2AE6-40B8-9215-579D843938AE}" type="pres">
      <dgm:prSet presAssocID="{A1E89A89-B035-4D6E-8C89-5C6F1C881821}" presName="Parent1" presStyleLbl="node1" presStyleIdx="4" presStyleCnt="6" custLinFactNeighborX="3814" custLinFactNeighborY="-1182">
        <dgm:presLayoutVars>
          <dgm:chMax val="1"/>
          <dgm:chPref val="1"/>
          <dgm:bulletEnabled val="1"/>
        </dgm:presLayoutVars>
      </dgm:prSet>
      <dgm:spPr/>
    </dgm:pt>
    <dgm:pt modelId="{98C3A278-3DE0-4791-92B2-5B145E74CFB3}" type="pres">
      <dgm:prSet presAssocID="{A1E89A89-B035-4D6E-8C89-5C6F1C881821}" presName="Childtext1" presStyleLbl="revTx" presStyleIdx="2" presStyleCnt="3">
        <dgm:presLayoutVars>
          <dgm:chMax val="0"/>
          <dgm:chPref val="0"/>
          <dgm:bulletEnabled val="1"/>
        </dgm:presLayoutVars>
      </dgm:prSet>
      <dgm:spPr/>
    </dgm:pt>
    <dgm:pt modelId="{2F2BFD63-DCF9-4A88-BCF0-0BD56D306DC9}" type="pres">
      <dgm:prSet presAssocID="{A1E89A89-B035-4D6E-8C89-5C6F1C881821}" presName="BalanceSpacing" presStyleCnt="0"/>
      <dgm:spPr/>
    </dgm:pt>
    <dgm:pt modelId="{24F3757F-824B-4F0E-9C8A-3C815086A65B}" type="pres">
      <dgm:prSet presAssocID="{A1E89A89-B035-4D6E-8C89-5C6F1C881821}" presName="BalanceSpacing1" presStyleCnt="0"/>
      <dgm:spPr/>
    </dgm:pt>
    <dgm:pt modelId="{FDF4E3C0-71D2-48CE-A11F-84ED5567B5CF}" type="pres">
      <dgm:prSet presAssocID="{B1863F1A-5132-40AA-A4EA-4FB24A5A7B6C}" presName="Accent1Text" presStyleLbl="node1" presStyleIdx="5" presStyleCnt="6" custLinFactNeighborX="5889" custLinFactNeighborY="706"/>
      <dgm:spPr/>
    </dgm:pt>
  </dgm:ptLst>
  <dgm:cxnLst>
    <dgm:cxn modelId="{4A6B800B-5548-41EC-B05A-67BC3AB2B0CE}" type="presOf" srcId="{B1863F1A-5132-40AA-A4EA-4FB24A5A7B6C}" destId="{FDF4E3C0-71D2-48CE-A11F-84ED5567B5CF}" srcOrd="0" destOrd="0" presId="urn:microsoft.com/office/officeart/2008/layout/AlternatingHexagons"/>
    <dgm:cxn modelId="{2910A05C-61CC-47B9-AEF8-D86C21FAC982}" type="presOf" srcId="{2D202FE2-276D-4949-A377-C3B62EC8B149}" destId="{E63E2421-72AF-44E1-A7C5-F9BE6208C1BE}" srcOrd="0" destOrd="0" presId="urn:microsoft.com/office/officeart/2008/layout/AlternatingHexagons"/>
    <dgm:cxn modelId="{F8A7006E-9237-4C4B-AFC2-D705B22C87A9}" srcId="{5D04A7F2-51D3-4B58-BD00-4404896831DA}" destId="{CDC55A81-EBFE-427F-B61B-E3B406DB352E}" srcOrd="1" destOrd="0" parTransId="{A4007815-B343-44FC-A282-FB3680BC48DE}" sibTransId="{B6A7B5D8-9A0C-42BB-A7D2-5E0C8A87CBCC}"/>
    <dgm:cxn modelId="{0BBB306E-907B-4B67-AC00-08BA533BD3C8}" type="presOf" srcId="{820D3FA6-9915-449E-BFFF-7B21D477C8EE}" destId="{B8BE50FB-D876-4437-8289-74E79F9C82E8}" srcOrd="0" destOrd="0" presId="urn:microsoft.com/office/officeart/2008/layout/AlternatingHexagons"/>
    <dgm:cxn modelId="{39471472-CAFC-4EB7-BB71-AC235EAF0594}" type="presOf" srcId="{BEB60EE2-BF5D-4AAA-B427-46589085F258}" destId="{D3DFDCF6-49CE-4429-8021-F65E84D51D49}" srcOrd="0" destOrd="0" presId="urn:microsoft.com/office/officeart/2008/layout/AlternatingHexagons"/>
    <dgm:cxn modelId="{5BA9F455-0732-4DE5-A617-08C84DFF8F46}" srcId="{CDC55A81-EBFE-427F-B61B-E3B406DB352E}" destId="{F7C1FB6D-6839-4958-8A89-FC3AA1963E38}" srcOrd="0" destOrd="0" parTransId="{E3905AC7-EC79-4AB8-8044-B987F3DE19B3}" sibTransId="{22174ABB-6886-474D-822F-9871C1F86A4C}"/>
    <dgm:cxn modelId="{B562D15A-BDC3-42F8-947A-C317488C0F10}" type="presOf" srcId="{F7C1FB6D-6839-4958-8A89-FC3AA1963E38}" destId="{70A4FA1C-B881-4739-A201-EF1B40F4B61D}" srcOrd="0" destOrd="0" presId="urn:microsoft.com/office/officeart/2008/layout/AlternatingHexagons"/>
    <dgm:cxn modelId="{A21B5EA0-91CA-4EB5-9849-52D13590FEE9}" srcId="{5D04A7F2-51D3-4B58-BD00-4404896831DA}" destId="{2D202FE2-276D-4949-A377-C3B62EC8B149}" srcOrd="0" destOrd="0" parTransId="{D22339ED-5A80-4097-AED4-2D1EDFBDEF2D}" sibTransId="{820D3FA6-9915-449E-BFFF-7B21D477C8EE}"/>
    <dgm:cxn modelId="{DAC54AC1-EB10-4080-B9E6-AEE250EC98A7}" srcId="{2D202FE2-276D-4949-A377-C3B62EC8B149}" destId="{BEB60EE2-BF5D-4AAA-B427-46589085F258}" srcOrd="0" destOrd="0" parTransId="{0D085F53-86CF-405D-BC5D-83B4362D9ADE}" sibTransId="{181AD081-6FB4-498E-BDCE-726EB930153C}"/>
    <dgm:cxn modelId="{B8AD91CF-F1A8-4C85-8090-C6832AA4E48A}" type="presOf" srcId="{5D04A7F2-51D3-4B58-BD00-4404896831DA}" destId="{3C24FC12-431F-4D1B-8CC9-AD72DB23A47A}" srcOrd="0" destOrd="0" presId="urn:microsoft.com/office/officeart/2008/layout/AlternatingHexagons"/>
    <dgm:cxn modelId="{D6E3F5D2-99BF-416D-8897-DBBA61F7BB8A}" type="presOf" srcId="{CDC55A81-EBFE-427F-B61B-E3B406DB352E}" destId="{896F3E3F-A33A-48D4-A9C7-6B3D1B6A6139}" srcOrd="0" destOrd="0" presId="urn:microsoft.com/office/officeart/2008/layout/AlternatingHexagons"/>
    <dgm:cxn modelId="{A5D2CED6-250F-4A30-AD47-D4F7F1A2789F}" type="presOf" srcId="{A1E89A89-B035-4D6E-8C89-5C6F1C881821}" destId="{0200DEFD-2AE6-40B8-9215-579D843938AE}" srcOrd="0" destOrd="0" presId="urn:microsoft.com/office/officeart/2008/layout/AlternatingHexagons"/>
    <dgm:cxn modelId="{267F26F3-F218-49FB-BE70-5B4D9F9430FE}" srcId="{5D04A7F2-51D3-4B58-BD00-4404896831DA}" destId="{A1E89A89-B035-4D6E-8C89-5C6F1C881821}" srcOrd="2" destOrd="0" parTransId="{8C5FB38B-7D93-4A9C-BA46-26BE2E4D8AB3}" sibTransId="{B1863F1A-5132-40AA-A4EA-4FB24A5A7B6C}"/>
    <dgm:cxn modelId="{2D01B7F7-B772-491E-BA58-9B3ADE36D3A6}" type="presOf" srcId="{B6A7B5D8-9A0C-42BB-A7D2-5E0C8A87CBCC}" destId="{805F5DC0-62F2-4B7D-958E-B48134EF7734}" srcOrd="0" destOrd="0" presId="urn:microsoft.com/office/officeart/2008/layout/AlternatingHexagons"/>
    <dgm:cxn modelId="{57379717-4B27-41CB-B9B9-8BF2BFDE54AC}" type="presParOf" srcId="{3C24FC12-431F-4D1B-8CC9-AD72DB23A47A}" destId="{2BA9D816-A6EE-4B9B-8671-50EB6EF2933E}" srcOrd="0" destOrd="0" presId="urn:microsoft.com/office/officeart/2008/layout/AlternatingHexagons"/>
    <dgm:cxn modelId="{4D670AEB-4554-4134-A7D1-D4777B7DC15A}" type="presParOf" srcId="{2BA9D816-A6EE-4B9B-8671-50EB6EF2933E}" destId="{E63E2421-72AF-44E1-A7C5-F9BE6208C1BE}" srcOrd="0" destOrd="0" presId="urn:microsoft.com/office/officeart/2008/layout/AlternatingHexagons"/>
    <dgm:cxn modelId="{B418AE84-D203-471A-B9A4-BB3FC242AE45}" type="presParOf" srcId="{2BA9D816-A6EE-4B9B-8671-50EB6EF2933E}" destId="{D3DFDCF6-49CE-4429-8021-F65E84D51D49}" srcOrd="1" destOrd="0" presId="urn:microsoft.com/office/officeart/2008/layout/AlternatingHexagons"/>
    <dgm:cxn modelId="{9E2030AA-902A-48AF-AADA-F1D19B95E839}" type="presParOf" srcId="{2BA9D816-A6EE-4B9B-8671-50EB6EF2933E}" destId="{1339860A-8093-4348-AA2A-6805F0E4E470}" srcOrd="2" destOrd="0" presId="urn:microsoft.com/office/officeart/2008/layout/AlternatingHexagons"/>
    <dgm:cxn modelId="{215F3EF2-EE74-46C3-BD1B-94500AAF462D}" type="presParOf" srcId="{2BA9D816-A6EE-4B9B-8671-50EB6EF2933E}" destId="{ABA80A9B-6AF8-4478-9B46-61AB20EB2EAD}" srcOrd="3" destOrd="0" presId="urn:microsoft.com/office/officeart/2008/layout/AlternatingHexagons"/>
    <dgm:cxn modelId="{9DDD32DC-8EED-438C-A9FF-C349630914C0}" type="presParOf" srcId="{2BA9D816-A6EE-4B9B-8671-50EB6EF2933E}" destId="{B8BE50FB-D876-4437-8289-74E79F9C82E8}" srcOrd="4" destOrd="0" presId="urn:microsoft.com/office/officeart/2008/layout/AlternatingHexagons"/>
    <dgm:cxn modelId="{BE317B5C-9C99-482C-BE2D-FA22606CF9AB}" type="presParOf" srcId="{3C24FC12-431F-4D1B-8CC9-AD72DB23A47A}" destId="{A3938FC1-D519-432E-A477-4C39D162230C}" srcOrd="1" destOrd="0" presId="urn:microsoft.com/office/officeart/2008/layout/AlternatingHexagons"/>
    <dgm:cxn modelId="{948F7289-1D5A-44DB-837C-4719DD4ABA5E}" type="presParOf" srcId="{3C24FC12-431F-4D1B-8CC9-AD72DB23A47A}" destId="{1243E987-5EA2-42B8-8769-6CF1CD758D15}" srcOrd="2" destOrd="0" presId="urn:microsoft.com/office/officeart/2008/layout/AlternatingHexagons"/>
    <dgm:cxn modelId="{1B7BB631-585A-4AF2-B3B0-BB8E30AECF9C}" type="presParOf" srcId="{1243E987-5EA2-42B8-8769-6CF1CD758D15}" destId="{896F3E3F-A33A-48D4-A9C7-6B3D1B6A6139}" srcOrd="0" destOrd="0" presId="urn:microsoft.com/office/officeart/2008/layout/AlternatingHexagons"/>
    <dgm:cxn modelId="{AC3F22AE-E19B-417C-9073-89F174B6B6D3}" type="presParOf" srcId="{1243E987-5EA2-42B8-8769-6CF1CD758D15}" destId="{70A4FA1C-B881-4739-A201-EF1B40F4B61D}" srcOrd="1" destOrd="0" presId="urn:microsoft.com/office/officeart/2008/layout/AlternatingHexagons"/>
    <dgm:cxn modelId="{2CF1DFA8-5EC3-4658-B676-D7C279D6EB8E}" type="presParOf" srcId="{1243E987-5EA2-42B8-8769-6CF1CD758D15}" destId="{70C1EA84-5904-4B71-8C74-933E77A0EEE1}" srcOrd="2" destOrd="0" presId="urn:microsoft.com/office/officeart/2008/layout/AlternatingHexagons"/>
    <dgm:cxn modelId="{E20E7D04-59B1-446C-985E-A95044F35E78}" type="presParOf" srcId="{1243E987-5EA2-42B8-8769-6CF1CD758D15}" destId="{80879329-9D72-40D1-B23D-01FD38FA24D5}" srcOrd="3" destOrd="0" presId="urn:microsoft.com/office/officeart/2008/layout/AlternatingHexagons"/>
    <dgm:cxn modelId="{5A7165CE-6E60-4CA6-9B44-3CFF92AD184B}" type="presParOf" srcId="{1243E987-5EA2-42B8-8769-6CF1CD758D15}" destId="{805F5DC0-62F2-4B7D-958E-B48134EF7734}" srcOrd="4" destOrd="0" presId="urn:microsoft.com/office/officeart/2008/layout/AlternatingHexagons"/>
    <dgm:cxn modelId="{B818068B-8BD9-4DA6-8C92-A366B01F59D3}" type="presParOf" srcId="{3C24FC12-431F-4D1B-8CC9-AD72DB23A47A}" destId="{ED8FDF6C-C9E2-4048-AA44-40171135BB9A}" srcOrd="3" destOrd="0" presId="urn:microsoft.com/office/officeart/2008/layout/AlternatingHexagons"/>
    <dgm:cxn modelId="{AC4FFE05-3634-41C6-999C-5CA0F821F61D}" type="presParOf" srcId="{3C24FC12-431F-4D1B-8CC9-AD72DB23A47A}" destId="{9D6D26BE-1473-4012-B3BB-87596D76FA33}" srcOrd="4" destOrd="0" presId="urn:microsoft.com/office/officeart/2008/layout/AlternatingHexagons"/>
    <dgm:cxn modelId="{306F8787-AF0E-4F86-A572-B9D0FA9EF8DB}" type="presParOf" srcId="{9D6D26BE-1473-4012-B3BB-87596D76FA33}" destId="{0200DEFD-2AE6-40B8-9215-579D843938AE}" srcOrd="0" destOrd="0" presId="urn:microsoft.com/office/officeart/2008/layout/AlternatingHexagons"/>
    <dgm:cxn modelId="{38067D8E-A5E2-4090-A18F-DFF6ACDCABEB}" type="presParOf" srcId="{9D6D26BE-1473-4012-B3BB-87596D76FA33}" destId="{98C3A278-3DE0-4791-92B2-5B145E74CFB3}" srcOrd="1" destOrd="0" presId="urn:microsoft.com/office/officeart/2008/layout/AlternatingHexagons"/>
    <dgm:cxn modelId="{E62A28C8-56D8-49FD-980A-2F4F268AFB24}" type="presParOf" srcId="{9D6D26BE-1473-4012-B3BB-87596D76FA33}" destId="{2F2BFD63-DCF9-4A88-BCF0-0BD56D306DC9}" srcOrd="2" destOrd="0" presId="urn:microsoft.com/office/officeart/2008/layout/AlternatingHexagons"/>
    <dgm:cxn modelId="{07E99414-E319-4AE3-A8DC-08B995416500}" type="presParOf" srcId="{9D6D26BE-1473-4012-B3BB-87596D76FA33}" destId="{24F3757F-824B-4F0E-9C8A-3C815086A65B}" srcOrd="3" destOrd="0" presId="urn:microsoft.com/office/officeart/2008/layout/AlternatingHexagons"/>
    <dgm:cxn modelId="{479811A4-5165-466B-9745-35D110AFD6DD}" type="presParOf" srcId="{9D6D26BE-1473-4012-B3BB-87596D76FA33}" destId="{FDF4E3C0-71D2-48CE-A11F-84ED5567B5C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E44A8-D72B-414A-A5D7-A96C32D89FCE}">
      <dsp:nvSpPr>
        <dsp:cNvPr id="0" name=""/>
        <dsp:cNvSpPr/>
      </dsp:nvSpPr>
      <dsp:spPr>
        <a:xfrm rot="5400000">
          <a:off x="1777779" y="1053399"/>
          <a:ext cx="931641" cy="1060640"/>
        </a:xfrm>
        <a:prstGeom prst="bentUpArrow">
          <a:avLst>
            <a:gd name="adj1" fmla="val 32840"/>
            <a:gd name="adj2" fmla="val 25000"/>
            <a:gd name="adj3" fmla="val 35780"/>
          </a:avLst>
        </a:prstGeom>
        <a:solidFill>
          <a:schemeClr val="accent5">
            <a:lumMod val="40000"/>
            <a:lumOff val="6000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0F7FD5-41C2-4249-980D-903D5B5B1E3B}">
      <dsp:nvSpPr>
        <dsp:cNvPr id="0" name=""/>
        <dsp:cNvSpPr/>
      </dsp:nvSpPr>
      <dsp:spPr>
        <a:xfrm>
          <a:off x="1562427" y="20656"/>
          <a:ext cx="1568335" cy="1097784"/>
        </a:xfrm>
        <a:prstGeom prst="roundRect">
          <a:avLst>
            <a:gd name="adj" fmla="val 16670"/>
          </a:avLst>
        </a:prstGeom>
        <a:solidFill>
          <a:schemeClr val="accent5">
            <a:lumMod val="40000"/>
            <a:lumOff val="6000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Clr>
              <a:srgbClr val="8AD0D6"/>
            </a:buClr>
            <a:buSzPts val="1200"/>
            <a:buFont typeface="Wingdings" panose="05000000000000000000" pitchFamily="2" charset="2"/>
            <a:buNone/>
          </a:pPr>
          <a:r>
            <a:rPr lang="es-CO" sz="1300" b="0" i="0" u="none" strike="noStrike" kern="1200" cap="none" dirty="0">
              <a:solidFill>
                <a:schemeClr val="bg1"/>
              </a:solidFill>
              <a:latin typeface="+mn-lt"/>
              <a:ea typeface="Garamond"/>
              <a:cs typeface="Adobe Devanagari" panose="02040503050201020203" pitchFamily="18" charset="0"/>
              <a:sym typeface="Garamond"/>
            </a:rPr>
            <a:t>Dinámico</a:t>
          </a:r>
          <a:endParaRPr lang="es-CO" sz="1300" kern="1200" dirty="0">
            <a:solidFill>
              <a:schemeClr val="bg1"/>
            </a:solidFill>
            <a:latin typeface="+mn-lt"/>
          </a:endParaRPr>
        </a:p>
      </dsp:txBody>
      <dsp:txXfrm>
        <a:off x="1616026" y="74255"/>
        <a:ext cx="1461137" cy="990586"/>
      </dsp:txXfrm>
    </dsp:sp>
    <dsp:sp modelId="{62407D83-2418-49DD-BDFE-D331A5D1557B}">
      <dsp:nvSpPr>
        <dsp:cNvPr id="0" name=""/>
        <dsp:cNvSpPr/>
      </dsp:nvSpPr>
      <dsp:spPr>
        <a:xfrm>
          <a:off x="3099286" y="125355"/>
          <a:ext cx="1140657" cy="887277"/>
        </a:xfrm>
        <a:prstGeom prst="rect">
          <a:avLst/>
        </a:prstGeom>
        <a:noFill/>
        <a:ln>
          <a:noFill/>
        </a:ln>
        <a:effectLst/>
      </dsp:spPr>
      <dsp:style>
        <a:lnRef idx="0">
          <a:scrgbClr r="0" g="0" b="0"/>
        </a:lnRef>
        <a:fillRef idx="0">
          <a:scrgbClr r="0" g="0" b="0"/>
        </a:fillRef>
        <a:effectRef idx="0">
          <a:scrgbClr r="0" g="0" b="0"/>
        </a:effectRef>
        <a:fontRef idx="minor"/>
      </dsp:style>
    </dsp:sp>
    <dsp:sp modelId="{619F953E-94BD-4975-851E-9414ACA0AE4C}">
      <dsp:nvSpPr>
        <dsp:cNvPr id="0" name=""/>
        <dsp:cNvSpPr/>
      </dsp:nvSpPr>
      <dsp:spPr>
        <a:xfrm rot="5400000">
          <a:off x="3078096" y="2286573"/>
          <a:ext cx="931641" cy="1060640"/>
        </a:xfrm>
        <a:prstGeom prst="bentUpArrow">
          <a:avLst>
            <a:gd name="adj1" fmla="val 32840"/>
            <a:gd name="adj2" fmla="val 25000"/>
            <a:gd name="adj3" fmla="val 35780"/>
          </a:avLst>
        </a:prstGeom>
        <a:solidFill>
          <a:schemeClr val="accent5">
            <a:lumMod val="40000"/>
            <a:lumOff val="6000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7B1DAF-EC2E-437D-87AC-E441CEC87A03}">
      <dsp:nvSpPr>
        <dsp:cNvPr id="0" name=""/>
        <dsp:cNvSpPr/>
      </dsp:nvSpPr>
      <dsp:spPr>
        <a:xfrm>
          <a:off x="2862744" y="1253830"/>
          <a:ext cx="1568335" cy="1097784"/>
        </a:xfrm>
        <a:prstGeom prst="roundRect">
          <a:avLst>
            <a:gd name="adj" fmla="val 16670"/>
          </a:avLst>
        </a:prstGeom>
        <a:solidFill>
          <a:schemeClr val="accent5">
            <a:lumMod val="40000"/>
            <a:lumOff val="6000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Clr>
              <a:srgbClr val="8AD0D6"/>
            </a:buClr>
            <a:buSzPts val="1200"/>
            <a:buFont typeface="Wingdings" panose="05000000000000000000" pitchFamily="2" charset="2"/>
            <a:buNone/>
          </a:pPr>
          <a:r>
            <a:rPr lang="es-CO" sz="1300" kern="1200" dirty="0">
              <a:solidFill>
                <a:schemeClr val="bg1"/>
              </a:solidFill>
              <a:latin typeface="+mn-lt"/>
              <a:ea typeface="Garamond"/>
              <a:cs typeface="Adobe Devanagari" panose="02040503050201020203" pitchFamily="18" charset="0"/>
              <a:sym typeface="Garamond"/>
            </a:rPr>
            <a:t>C</a:t>
          </a:r>
          <a:r>
            <a:rPr lang="es-CO" sz="1300" b="0" i="0" u="none" strike="noStrike" kern="1200" cap="none" dirty="0">
              <a:solidFill>
                <a:schemeClr val="bg1"/>
              </a:solidFill>
              <a:latin typeface="+mn-lt"/>
              <a:ea typeface="Garamond"/>
              <a:cs typeface="Adobe Devanagari" panose="02040503050201020203" pitchFamily="18" charset="0"/>
              <a:sym typeface="Garamond"/>
            </a:rPr>
            <a:t>ontroversial</a:t>
          </a:r>
          <a:r>
            <a:rPr lang="es-CO" sz="1300" b="0" i="0" u="none" strike="noStrike" kern="1200" cap="none" dirty="0">
              <a:solidFill>
                <a:schemeClr val="tx1"/>
              </a:solidFill>
              <a:latin typeface="+mn-lt"/>
              <a:ea typeface="Garamond"/>
              <a:cs typeface="Adobe Devanagari" panose="02040503050201020203" pitchFamily="18" charset="0"/>
              <a:sym typeface="Garamond"/>
            </a:rPr>
            <a:t>. </a:t>
          </a:r>
          <a:endParaRPr lang="es-CO" sz="1300" kern="1200" dirty="0">
            <a:solidFill>
              <a:schemeClr val="tx1"/>
            </a:solidFill>
            <a:latin typeface="+mn-lt"/>
          </a:endParaRPr>
        </a:p>
      </dsp:txBody>
      <dsp:txXfrm>
        <a:off x="2916343" y="1307429"/>
        <a:ext cx="1461137" cy="990586"/>
      </dsp:txXfrm>
    </dsp:sp>
    <dsp:sp modelId="{9777EE67-0B7C-40DB-A09F-575A8A218566}">
      <dsp:nvSpPr>
        <dsp:cNvPr id="0" name=""/>
        <dsp:cNvSpPr/>
      </dsp:nvSpPr>
      <dsp:spPr>
        <a:xfrm>
          <a:off x="4399603" y="1358529"/>
          <a:ext cx="1140657" cy="887277"/>
        </a:xfrm>
        <a:prstGeom prst="rect">
          <a:avLst/>
        </a:prstGeom>
        <a:noFill/>
        <a:ln>
          <a:noFill/>
        </a:ln>
        <a:effectLst/>
      </dsp:spPr>
      <dsp:style>
        <a:lnRef idx="0">
          <a:scrgbClr r="0" g="0" b="0"/>
        </a:lnRef>
        <a:fillRef idx="0">
          <a:scrgbClr r="0" g="0" b="0"/>
        </a:fillRef>
        <a:effectRef idx="0">
          <a:scrgbClr r="0" g="0" b="0"/>
        </a:effectRef>
        <a:fontRef idx="minor"/>
      </dsp:style>
    </dsp:sp>
    <dsp:sp modelId="{6C11127A-0004-47A0-B1E7-13DA1E9A4194}">
      <dsp:nvSpPr>
        <dsp:cNvPr id="0" name=""/>
        <dsp:cNvSpPr/>
      </dsp:nvSpPr>
      <dsp:spPr>
        <a:xfrm>
          <a:off x="4131585" y="2487004"/>
          <a:ext cx="1568335" cy="1097784"/>
        </a:xfrm>
        <a:prstGeom prst="roundRect">
          <a:avLst>
            <a:gd name="adj" fmla="val 16670"/>
          </a:avLst>
        </a:prstGeom>
        <a:solidFill>
          <a:schemeClr val="accent5">
            <a:lumMod val="40000"/>
            <a:lumOff val="6000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Clr>
              <a:srgbClr val="8AD0D6"/>
            </a:buClr>
            <a:buSzPts val="1200"/>
            <a:buFont typeface="Wingdings" panose="05000000000000000000" pitchFamily="2" charset="2"/>
            <a:buNone/>
          </a:pPr>
          <a:r>
            <a:rPr lang="es-CO" sz="1300" b="0" i="0" u="none" strike="noStrike" kern="1200" cap="none" dirty="0" err="1">
              <a:solidFill>
                <a:schemeClr val="bg1"/>
              </a:solidFill>
              <a:latin typeface="+mn-lt"/>
              <a:ea typeface="Garamond"/>
              <a:cs typeface="Adobe Devanagari" panose="02040503050201020203" pitchFamily="18" charset="0"/>
              <a:sym typeface="Garamond"/>
            </a:rPr>
            <a:t>Autoexplicable</a:t>
          </a:r>
          <a:r>
            <a:rPr lang="es-CO" sz="1300" b="0" i="0" u="none" strike="noStrike" kern="1200" cap="none" dirty="0">
              <a:solidFill>
                <a:schemeClr val="lt1"/>
              </a:solidFill>
              <a:latin typeface="+mn-lt"/>
              <a:ea typeface="Garamond"/>
              <a:cs typeface="Adobe Devanagari" panose="02040503050201020203" pitchFamily="18" charset="0"/>
              <a:sym typeface="Garamond"/>
            </a:rPr>
            <a:t>.</a:t>
          </a:r>
          <a:endParaRPr lang="es-CO" sz="1300" kern="1200" dirty="0">
            <a:latin typeface="+mn-lt"/>
          </a:endParaRPr>
        </a:p>
      </dsp:txBody>
      <dsp:txXfrm>
        <a:off x="4185184" y="2540603"/>
        <a:ext cx="1461137" cy="990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F016A-F2A9-47C6-8C0A-6DD1BDE42DC4}">
      <dsp:nvSpPr>
        <dsp:cNvPr id="0" name=""/>
        <dsp:cNvSpPr/>
      </dsp:nvSpPr>
      <dsp:spPr>
        <a:xfrm>
          <a:off x="3352253" y="1532805"/>
          <a:ext cx="1110421" cy="1110421"/>
        </a:xfrm>
        <a:prstGeom prst="ellips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O" sz="1000" kern="1200"/>
            <a:t>Representa</a:t>
          </a:r>
          <a:endParaRPr lang="es-CO" sz="1000" kern="1200" dirty="0"/>
        </a:p>
      </dsp:txBody>
      <dsp:txXfrm>
        <a:off x="3514870" y="1695422"/>
        <a:ext cx="785187" cy="785187"/>
      </dsp:txXfrm>
    </dsp:sp>
    <dsp:sp modelId="{F34EAE74-9CF0-49B8-8E91-C059F9BDD053}">
      <dsp:nvSpPr>
        <dsp:cNvPr id="0" name=""/>
        <dsp:cNvSpPr/>
      </dsp:nvSpPr>
      <dsp:spPr>
        <a:xfrm rot="16200000">
          <a:off x="3795532" y="1139177"/>
          <a:ext cx="223863" cy="37754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O" sz="800" kern="1200"/>
        </a:p>
      </dsp:txBody>
      <dsp:txXfrm>
        <a:off x="3829112" y="1248266"/>
        <a:ext cx="156704" cy="226525"/>
      </dsp:txXfrm>
    </dsp:sp>
    <dsp:sp modelId="{B015E023-7CEF-4D85-9F08-0EDCC4D5AA6C}">
      <dsp:nvSpPr>
        <dsp:cNvPr id="0" name=""/>
        <dsp:cNvSpPr/>
      </dsp:nvSpPr>
      <dsp:spPr>
        <a:xfrm>
          <a:off x="3352253" y="0"/>
          <a:ext cx="1110421" cy="1110421"/>
        </a:xfrm>
        <a:prstGeom prst="ellips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O" sz="1000" kern="1200"/>
            <a:t>Relaciones personales </a:t>
          </a:r>
          <a:endParaRPr lang="es-CO" sz="1000" kern="1200" dirty="0"/>
        </a:p>
      </dsp:txBody>
      <dsp:txXfrm>
        <a:off x="3514870" y="162617"/>
        <a:ext cx="785187" cy="785187"/>
      </dsp:txXfrm>
    </dsp:sp>
    <dsp:sp modelId="{307CCA2C-FE1C-4A7F-A70B-9E5A5654B679}">
      <dsp:nvSpPr>
        <dsp:cNvPr id="0" name=""/>
        <dsp:cNvSpPr/>
      </dsp:nvSpPr>
      <dsp:spPr>
        <a:xfrm rot="21599986">
          <a:off x="4560979" y="1899241"/>
          <a:ext cx="236825" cy="37754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O" sz="800" kern="1200"/>
        </a:p>
      </dsp:txBody>
      <dsp:txXfrm>
        <a:off x="4560979" y="1974750"/>
        <a:ext cx="165778" cy="226525"/>
      </dsp:txXfrm>
    </dsp:sp>
    <dsp:sp modelId="{90672145-497F-4069-94DE-41AE686F0C0D}">
      <dsp:nvSpPr>
        <dsp:cNvPr id="0" name=""/>
        <dsp:cNvSpPr/>
      </dsp:nvSpPr>
      <dsp:spPr>
        <a:xfrm>
          <a:off x="4909515" y="1532798"/>
          <a:ext cx="1110421" cy="1110421"/>
        </a:xfrm>
        <a:prstGeom prst="ellips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O" sz="1000" kern="1200"/>
            <a:t>Cultura compartida</a:t>
          </a:r>
          <a:endParaRPr lang="es-CO" sz="1000" kern="1200" dirty="0"/>
        </a:p>
      </dsp:txBody>
      <dsp:txXfrm>
        <a:off x="5072132" y="1695415"/>
        <a:ext cx="785187" cy="785187"/>
      </dsp:txXfrm>
    </dsp:sp>
    <dsp:sp modelId="{A87AFD98-606B-43E3-8262-687A92839F5C}">
      <dsp:nvSpPr>
        <dsp:cNvPr id="0" name=""/>
        <dsp:cNvSpPr/>
      </dsp:nvSpPr>
      <dsp:spPr>
        <a:xfrm rot="5400000">
          <a:off x="3875115" y="2513658"/>
          <a:ext cx="64696" cy="37754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O" sz="800" kern="1200"/>
        </a:p>
      </dsp:txBody>
      <dsp:txXfrm>
        <a:off x="3884820" y="2579463"/>
        <a:ext cx="45287" cy="226525"/>
      </dsp:txXfrm>
    </dsp:sp>
    <dsp:sp modelId="{CD1394E8-BC8A-41A7-91A2-40F6665DDDAA}">
      <dsp:nvSpPr>
        <dsp:cNvPr id="0" name=""/>
        <dsp:cNvSpPr/>
      </dsp:nvSpPr>
      <dsp:spPr>
        <a:xfrm>
          <a:off x="3352253" y="2765295"/>
          <a:ext cx="1110421" cy="1110421"/>
        </a:xfrm>
        <a:prstGeom prst="ellips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O" sz="1000" kern="1200"/>
            <a:t>Identidad individual</a:t>
          </a:r>
          <a:endParaRPr lang="es-CO" sz="1000" kern="1200" dirty="0"/>
        </a:p>
      </dsp:txBody>
      <dsp:txXfrm>
        <a:off x="3514870" y="2927912"/>
        <a:ext cx="785187" cy="785187"/>
      </dsp:txXfrm>
    </dsp:sp>
    <dsp:sp modelId="{F6A145E5-ABDB-45DA-B1B6-FD151D135648}">
      <dsp:nvSpPr>
        <dsp:cNvPr id="0" name=""/>
        <dsp:cNvSpPr/>
      </dsp:nvSpPr>
      <dsp:spPr>
        <a:xfrm rot="10741289">
          <a:off x="3017069" y="1912428"/>
          <a:ext cx="236942" cy="37754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O" sz="800" kern="1200"/>
        </a:p>
      </dsp:txBody>
      <dsp:txXfrm rot="10800000">
        <a:off x="3088147" y="1987330"/>
        <a:ext cx="165859" cy="226525"/>
      </dsp:txXfrm>
    </dsp:sp>
    <dsp:sp modelId="{6E49EBF2-4144-4DD1-964E-AE37A682E022}">
      <dsp:nvSpPr>
        <dsp:cNvPr id="0" name=""/>
        <dsp:cNvSpPr/>
      </dsp:nvSpPr>
      <dsp:spPr>
        <a:xfrm>
          <a:off x="1794997" y="1559403"/>
          <a:ext cx="1110421" cy="1110421"/>
        </a:xfrm>
        <a:prstGeom prst="ellips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O" sz="1000" kern="1200"/>
            <a:t>Identidad colectiva</a:t>
          </a:r>
          <a:endParaRPr lang="es-CO" sz="1000" kern="1200" dirty="0"/>
        </a:p>
      </dsp:txBody>
      <dsp:txXfrm>
        <a:off x="1957614" y="1722020"/>
        <a:ext cx="785187" cy="785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E2421-72AF-44E1-A7C5-F9BE6208C1BE}">
      <dsp:nvSpPr>
        <dsp:cNvPr id="0" name=""/>
        <dsp:cNvSpPr/>
      </dsp:nvSpPr>
      <dsp:spPr>
        <a:xfrm rot="5400000">
          <a:off x="2748678" y="122479"/>
          <a:ext cx="1601203" cy="1393047"/>
        </a:xfrm>
        <a:prstGeom prst="hexagon">
          <a:avLst>
            <a:gd name="adj" fmla="val 25000"/>
            <a:gd name="vf" fmla="val 11547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err="1">
              <a:latin typeface="+mn-lt"/>
              <a:cs typeface="Adobe Devanagari" panose="02040503050201020203" pitchFamily="18" charset="0"/>
            </a:rPr>
            <a:t>Auto-conciencia</a:t>
          </a:r>
          <a:endParaRPr lang="es-CO" sz="1200" kern="1200" dirty="0">
            <a:latin typeface="+mn-lt"/>
            <a:cs typeface="Adobe Devanagari" panose="02040503050201020203" pitchFamily="18" charset="0"/>
          </a:endParaRPr>
        </a:p>
      </dsp:txBody>
      <dsp:txXfrm rot="-5400000">
        <a:off x="3069839" y="267922"/>
        <a:ext cx="958881" cy="1102161"/>
      </dsp:txXfrm>
    </dsp:sp>
    <dsp:sp modelId="{D3DFDCF6-49CE-4429-8021-F65E84D51D49}">
      <dsp:nvSpPr>
        <dsp:cNvPr id="0" name=""/>
        <dsp:cNvSpPr/>
      </dsp:nvSpPr>
      <dsp:spPr>
        <a:xfrm>
          <a:off x="4316983" y="330818"/>
          <a:ext cx="1786943" cy="960722"/>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n-lt"/>
              <a:cs typeface="Adobe Devanagari" panose="02040503050201020203" pitchFamily="18" charset="0"/>
            </a:rPr>
            <a:t>Conjunto de personas </a:t>
          </a:r>
        </a:p>
      </dsp:txBody>
      <dsp:txXfrm>
        <a:off x="4316983" y="330818"/>
        <a:ext cx="1786943" cy="960722"/>
      </dsp:txXfrm>
    </dsp:sp>
    <dsp:sp modelId="{B8BE50FB-D876-4437-8289-74E79F9C82E8}">
      <dsp:nvSpPr>
        <dsp:cNvPr id="0" name=""/>
        <dsp:cNvSpPr/>
      </dsp:nvSpPr>
      <dsp:spPr>
        <a:xfrm rot="5400000">
          <a:off x="1244187" y="122479"/>
          <a:ext cx="1601203" cy="1393047"/>
        </a:xfrm>
        <a:prstGeom prst="hexagon">
          <a:avLst>
            <a:gd name="adj" fmla="val 25000"/>
            <a:gd name="vf" fmla="val 11547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mn-lt"/>
              <a:cs typeface="Adobe Devanagari" panose="02040503050201020203" pitchFamily="18" charset="0"/>
            </a:rPr>
            <a:t>Existencia</a:t>
          </a:r>
          <a:r>
            <a:rPr lang="es-CO" sz="1600" kern="1200" dirty="0">
              <a:latin typeface="+mn-lt"/>
              <a:cs typeface="Adobe Devanagari" panose="02040503050201020203" pitchFamily="18" charset="0"/>
            </a:rPr>
            <a:t> </a:t>
          </a:r>
        </a:p>
      </dsp:txBody>
      <dsp:txXfrm rot="-5400000">
        <a:off x="1565348" y="267922"/>
        <a:ext cx="958881" cy="1102161"/>
      </dsp:txXfrm>
    </dsp:sp>
    <dsp:sp modelId="{896F3E3F-A33A-48D4-A9C7-6B3D1B6A6139}">
      <dsp:nvSpPr>
        <dsp:cNvPr id="0" name=""/>
        <dsp:cNvSpPr/>
      </dsp:nvSpPr>
      <dsp:spPr>
        <a:xfrm rot="5400000">
          <a:off x="2022456" y="1501100"/>
          <a:ext cx="1601203" cy="1393047"/>
        </a:xfrm>
        <a:prstGeom prst="hexagon">
          <a:avLst>
            <a:gd name="adj" fmla="val 25000"/>
            <a:gd name="vf" fmla="val 11547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mn-lt"/>
              <a:cs typeface="Adobe Devanagari" panose="02040503050201020203" pitchFamily="18" charset="0"/>
            </a:rPr>
            <a:t>Voluntad de </a:t>
          </a:r>
          <a:r>
            <a:rPr lang="es-CO" sz="1200" kern="1200" dirty="0">
              <a:latin typeface="+mn-lt"/>
              <a:cs typeface="Adobe Devanagari" panose="02040503050201020203" pitchFamily="18" charset="0"/>
            </a:rPr>
            <a:t>pertenecer</a:t>
          </a:r>
          <a:endParaRPr lang="es-CO" sz="1400" kern="1200" dirty="0">
            <a:latin typeface="+mn-lt"/>
            <a:cs typeface="Adobe Devanagari" panose="02040503050201020203" pitchFamily="18" charset="0"/>
          </a:endParaRPr>
        </a:p>
      </dsp:txBody>
      <dsp:txXfrm rot="-5400000">
        <a:off x="2343617" y="1646543"/>
        <a:ext cx="958881" cy="1102161"/>
      </dsp:txXfrm>
    </dsp:sp>
    <dsp:sp modelId="{70A4FA1C-B881-4739-A201-EF1B40F4B61D}">
      <dsp:nvSpPr>
        <dsp:cNvPr id="0" name=""/>
        <dsp:cNvSpPr/>
      </dsp:nvSpPr>
      <dsp:spPr>
        <a:xfrm>
          <a:off x="339593" y="1689920"/>
          <a:ext cx="1729300" cy="960722"/>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s-CO" sz="1600" kern="1200" dirty="0">
              <a:latin typeface="+mn-lt"/>
              <a:cs typeface="Adobe Devanagari" panose="02040503050201020203" pitchFamily="18" charset="0"/>
            </a:rPr>
            <a:t>Proactivos</a:t>
          </a:r>
        </a:p>
      </dsp:txBody>
      <dsp:txXfrm>
        <a:off x="339593" y="1689920"/>
        <a:ext cx="1729300" cy="960722"/>
      </dsp:txXfrm>
    </dsp:sp>
    <dsp:sp modelId="{805F5DC0-62F2-4B7D-958E-B48134EF7734}">
      <dsp:nvSpPr>
        <dsp:cNvPr id="0" name=""/>
        <dsp:cNvSpPr/>
      </dsp:nvSpPr>
      <dsp:spPr>
        <a:xfrm rot="5400000">
          <a:off x="3498042" y="1481581"/>
          <a:ext cx="1601203" cy="1393047"/>
        </a:xfrm>
        <a:prstGeom prst="hexagon">
          <a:avLst>
            <a:gd name="adj" fmla="val 25000"/>
            <a:gd name="vf" fmla="val 11547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n-lt"/>
              <a:cs typeface="Adobe Devanagari" panose="02040503050201020203" pitchFamily="18" charset="0"/>
            </a:rPr>
            <a:t>Red</a:t>
          </a:r>
        </a:p>
      </dsp:txBody>
      <dsp:txXfrm rot="-5400000">
        <a:off x="3819203" y="1627024"/>
        <a:ext cx="958881" cy="1102161"/>
      </dsp:txXfrm>
    </dsp:sp>
    <dsp:sp modelId="{0200DEFD-2AE6-40B8-9215-579D843938AE}">
      <dsp:nvSpPr>
        <dsp:cNvPr id="0" name=""/>
        <dsp:cNvSpPr/>
      </dsp:nvSpPr>
      <dsp:spPr>
        <a:xfrm rot="5400000">
          <a:off x="2748678" y="2804816"/>
          <a:ext cx="1601203" cy="1393047"/>
        </a:xfrm>
        <a:prstGeom prst="hexagon">
          <a:avLst>
            <a:gd name="adj" fmla="val 25000"/>
            <a:gd name="vf" fmla="val 11547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mn-lt"/>
              <a:cs typeface="Adobe Devanagari" panose="02040503050201020203" pitchFamily="18" charset="0"/>
            </a:rPr>
            <a:t>Promover</a:t>
          </a:r>
          <a:r>
            <a:rPr lang="es-CO" sz="1800" kern="1200" dirty="0">
              <a:latin typeface="+mn-lt"/>
              <a:cs typeface="Adobe Devanagari" panose="02040503050201020203" pitchFamily="18" charset="0"/>
            </a:rPr>
            <a:t> </a:t>
          </a:r>
        </a:p>
      </dsp:txBody>
      <dsp:txXfrm rot="-5400000">
        <a:off x="3069839" y="2950259"/>
        <a:ext cx="958881" cy="1102161"/>
      </dsp:txXfrm>
    </dsp:sp>
    <dsp:sp modelId="{98C3A278-3DE0-4791-92B2-5B145E74CFB3}">
      <dsp:nvSpPr>
        <dsp:cNvPr id="0" name=""/>
        <dsp:cNvSpPr/>
      </dsp:nvSpPr>
      <dsp:spPr>
        <a:xfrm>
          <a:off x="4234945" y="3039905"/>
          <a:ext cx="1786943" cy="960722"/>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F4E3C0-71D2-48CE-A11F-84ED5567B5CF}">
      <dsp:nvSpPr>
        <dsp:cNvPr id="0" name=""/>
        <dsp:cNvSpPr/>
      </dsp:nvSpPr>
      <dsp:spPr>
        <a:xfrm rot="5400000">
          <a:off x="1273093" y="2825203"/>
          <a:ext cx="1601203" cy="1393047"/>
        </a:xfrm>
        <a:prstGeom prst="hexagon">
          <a:avLst>
            <a:gd name="adj" fmla="val 25000"/>
            <a:gd name="vf" fmla="val 11547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n-lt"/>
              <a:cs typeface="Adobe Devanagari" panose="02040503050201020203" pitchFamily="18" charset="0"/>
            </a:rPr>
            <a:t>Colectividad</a:t>
          </a:r>
        </a:p>
      </dsp:txBody>
      <dsp:txXfrm rot="-5400000">
        <a:off x="1594254" y="2970646"/>
        <a:ext cx="958881" cy="110216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F1F9A00-5EC4-4FAC-9A51-39BC902D1B47}" type="datetimeFigureOut">
              <a:rPr lang="es-CO" smtClean="0"/>
              <a:t>2/03/2022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8BC324-8466-4208-BF4B-6980E2B45CEB}" type="slidenum">
              <a:rPr lang="es-CO" smtClean="0"/>
              <a:t>‹Nº›</a:t>
            </a:fld>
            <a:endParaRPr lang="es-CO"/>
          </a:p>
        </p:txBody>
      </p:sp>
    </p:spTree>
    <p:extLst>
      <p:ext uri="{BB962C8B-B14F-4D97-AF65-F5344CB8AC3E}">
        <p14:creationId xmlns:p14="http://schemas.microsoft.com/office/powerpoint/2010/main" val="86387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F1F9A00-5EC4-4FAC-9A51-39BC902D1B47}" type="datetimeFigureOut">
              <a:rPr lang="es-CO" smtClean="0"/>
              <a:t>2/03/2022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58BC324-8466-4208-BF4B-6980E2B45CEB}" type="slidenum">
              <a:rPr lang="es-CO" smtClean="0"/>
              <a:t>‹Nº›</a:t>
            </a:fld>
            <a:endParaRPr lang="es-CO"/>
          </a:p>
        </p:txBody>
      </p:sp>
    </p:spTree>
    <p:extLst>
      <p:ext uri="{BB962C8B-B14F-4D97-AF65-F5344CB8AC3E}">
        <p14:creationId xmlns:p14="http://schemas.microsoft.com/office/powerpoint/2010/main" val="90487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F1F9A00-5EC4-4FAC-9A51-39BC902D1B47}" type="datetimeFigureOut">
              <a:rPr lang="es-CO" smtClean="0"/>
              <a:t>2/03/2022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8BC324-8466-4208-BF4B-6980E2B45CEB}" type="slidenum">
              <a:rPr lang="es-CO" smtClean="0"/>
              <a:t>‹Nº›</a:t>
            </a:fld>
            <a:endParaRPr lang="es-CO"/>
          </a:p>
        </p:txBody>
      </p:sp>
    </p:spTree>
    <p:extLst>
      <p:ext uri="{BB962C8B-B14F-4D97-AF65-F5344CB8AC3E}">
        <p14:creationId xmlns:p14="http://schemas.microsoft.com/office/powerpoint/2010/main" val="182962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F1F9A00-5EC4-4FAC-9A51-39BC902D1B47}" type="datetimeFigureOut">
              <a:rPr lang="es-CO" smtClean="0"/>
              <a:t>2/03/2022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8BC324-8466-4208-BF4B-6980E2B45CEB}" type="slidenum">
              <a:rPr lang="es-CO" smtClean="0"/>
              <a:t>‹Nº›</a:t>
            </a:fld>
            <a:endParaRPr lang="es-CO"/>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72805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F1F9A00-5EC4-4FAC-9A51-39BC902D1B47}" type="datetimeFigureOut">
              <a:rPr lang="es-CO" smtClean="0"/>
              <a:t>2/03/2022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8BC324-8466-4208-BF4B-6980E2B45CEB}" type="slidenum">
              <a:rPr lang="es-CO" smtClean="0"/>
              <a:t>‹Nº›</a:t>
            </a:fld>
            <a:endParaRPr lang="es-CO"/>
          </a:p>
        </p:txBody>
      </p:sp>
    </p:spTree>
    <p:extLst>
      <p:ext uri="{BB962C8B-B14F-4D97-AF65-F5344CB8AC3E}">
        <p14:creationId xmlns:p14="http://schemas.microsoft.com/office/powerpoint/2010/main" val="1180523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1F9A00-5EC4-4FAC-9A51-39BC902D1B47}" type="datetimeFigureOut">
              <a:rPr lang="es-CO" smtClean="0"/>
              <a:t>2/03/2022</a:t>
            </a:fld>
            <a:endParaRPr lang="es-CO"/>
          </a:p>
        </p:txBody>
      </p:sp>
      <p:sp>
        <p:nvSpPr>
          <p:cNvPr id="4"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8BC324-8466-4208-BF4B-6980E2B45CEB}" type="slidenum">
              <a:rPr lang="es-CO" smtClean="0"/>
              <a:t>‹Nº›</a:t>
            </a:fld>
            <a:endParaRPr lang="es-CO"/>
          </a:p>
        </p:txBody>
      </p:sp>
    </p:spTree>
    <p:extLst>
      <p:ext uri="{BB962C8B-B14F-4D97-AF65-F5344CB8AC3E}">
        <p14:creationId xmlns:p14="http://schemas.microsoft.com/office/powerpoint/2010/main" val="2936206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1F9A00-5EC4-4FAC-9A51-39BC902D1B47}" type="datetimeFigureOut">
              <a:rPr lang="es-CO" smtClean="0"/>
              <a:t>2/03/2022</a:t>
            </a:fld>
            <a:endParaRPr lang="es-CO"/>
          </a:p>
        </p:txBody>
      </p:sp>
      <p:sp>
        <p:nvSpPr>
          <p:cNvPr id="4"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8BC324-8466-4208-BF4B-6980E2B45CEB}" type="slidenum">
              <a:rPr lang="es-CO" smtClean="0"/>
              <a:t>‹Nº›</a:t>
            </a:fld>
            <a:endParaRPr lang="es-CO"/>
          </a:p>
        </p:txBody>
      </p:sp>
    </p:spTree>
    <p:extLst>
      <p:ext uri="{BB962C8B-B14F-4D97-AF65-F5344CB8AC3E}">
        <p14:creationId xmlns:p14="http://schemas.microsoft.com/office/powerpoint/2010/main" val="3340299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F1F9A00-5EC4-4FAC-9A51-39BC902D1B47}" type="datetimeFigureOut">
              <a:rPr lang="es-CO" smtClean="0"/>
              <a:t>2/03/2022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8BC324-8466-4208-BF4B-6980E2B45CEB}" type="slidenum">
              <a:rPr lang="es-CO" smtClean="0"/>
              <a:t>‹Nº›</a:t>
            </a:fld>
            <a:endParaRPr lang="es-CO"/>
          </a:p>
        </p:txBody>
      </p:sp>
    </p:spTree>
    <p:extLst>
      <p:ext uri="{BB962C8B-B14F-4D97-AF65-F5344CB8AC3E}">
        <p14:creationId xmlns:p14="http://schemas.microsoft.com/office/powerpoint/2010/main" val="2823498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F1F9A00-5EC4-4FAC-9A51-39BC902D1B47}" type="datetimeFigureOut">
              <a:rPr lang="es-CO" smtClean="0"/>
              <a:t>2/03/2022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8BC324-8466-4208-BF4B-6980E2B45CEB}" type="slidenum">
              <a:rPr lang="es-CO" smtClean="0"/>
              <a:t>‹Nº›</a:t>
            </a:fld>
            <a:endParaRPr lang="es-CO"/>
          </a:p>
        </p:txBody>
      </p:sp>
    </p:spTree>
    <p:extLst>
      <p:ext uri="{BB962C8B-B14F-4D97-AF65-F5344CB8AC3E}">
        <p14:creationId xmlns:p14="http://schemas.microsoft.com/office/powerpoint/2010/main" val="178247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9F1F9A00-5EC4-4FAC-9A51-39BC902D1B47}" type="datetimeFigureOut">
              <a:rPr lang="es-CO" smtClean="0"/>
              <a:t>2/03/2022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8BC324-8466-4208-BF4B-6980E2B45CEB}" type="slidenum">
              <a:rPr lang="es-CO" smtClean="0"/>
              <a:t>‹Nº›</a:t>
            </a:fld>
            <a:endParaRPr lang="es-CO"/>
          </a:p>
        </p:txBody>
      </p:sp>
    </p:spTree>
    <p:extLst>
      <p:ext uri="{BB962C8B-B14F-4D97-AF65-F5344CB8AC3E}">
        <p14:creationId xmlns:p14="http://schemas.microsoft.com/office/powerpoint/2010/main" val="21171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F1F9A00-5EC4-4FAC-9A51-39BC902D1B47}" type="datetimeFigureOut">
              <a:rPr lang="es-CO" smtClean="0"/>
              <a:t>2/03/2022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8BC324-8466-4208-BF4B-6980E2B45CEB}" type="slidenum">
              <a:rPr lang="es-CO" smtClean="0"/>
              <a:t>‹Nº›</a:t>
            </a:fld>
            <a:endParaRPr lang="es-CO"/>
          </a:p>
        </p:txBody>
      </p:sp>
    </p:spTree>
    <p:extLst>
      <p:ext uri="{BB962C8B-B14F-4D97-AF65-F5344CB8AC3E}">
        <p14:creationId xmlns:p14="http://schemas.microsoft.com/office/powerpoint/2010/main" val="291758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F1F9A00-5EC4-4FAC-9A51-39BC902D1B47}" type="datetimeFigureOut">
              <a:rPr lang="es-CO" smtClean="0"/>
              <a:t>2/03/2022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58BC324-8466-4208-BF4B-6980E2B45CEB}" type="slidenum">
              <a:rPr lang="es-CO" smtClean="0"/>
              <a:t>‹Nº›</a:t>
            </a:fld>
            <a:endParaRPr lang="es-CO"/>
          </a:p>
        </p:txBody>
      </p:sp>
    </p:spTree>
    <p:extLst>
      <p:ext uri="{BB962C8B-B14F-4D97-AF65-F5344CB8AC3E}">
        <p14:creationId xmlns:p14="http://schemas.microsoft.com/office/powerpoint/2010/main" val="184237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F1F9A00-5EC4-4FAC-9A51-39BC902D1B47}" type="datetimeFigureOut">
              <a:rPr lang="es-CO" smtClean="0"/>
              <a:t>2/03/2022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58BC324-8466-4208-BF4B-6980E2B45CEB}" type="slidenum">
              <a:rPr lang="es-CO" smtClean="0"/>
              <a:t>‹Nº›</a:t>
            </a:fld>
            <a:endParaRPr lang="es-CO"/>
          </a:p>
        </p:txBody>
      </p:sp>
    </p:spTree>
    <p:extLst>
      <p:ext uri="{BB962C8B-B14F-4D97-AF65-F5344CB8AC3E}">
        <p14:creationId xmlns:p14="http://schemas.microsoft.com/office/powerpoint/2010/main" val="117931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9F1F9A00-5EC4-4FAC-9A51-39BC902D1B47}" type="datetimeFigureOut">
              <a:rPr lang="es-CO" smtClean="0"/>
              <a:t>2/03/2022</a:t>
            </a:fld>
            <a:endParaRPr lang="es-CO"/>
          </a:p>
        </p:txBody>
      </p:sp>
      <p:sp>
        <p:nvSpPr>
          <p:cNvPr id="5" name="Footer Placeholder 3"/>
          <p:cNvSpPr>
            <a:spLocks noGrp="1"/>
          </p:cNvSpPr>
          <p:nvPr>
            <p:ph type="ftr" sz="quarter" idx="11"/>
          </p:nvPr>
        </p:nvSpPr>
        <p:spPr/>
        <p:txBody>
          <a:bodyPr/>
          <a:lstStyle/>
          <a:p>
            <a:endParaRPr lang="es-CO"/>
          </a:p>
        </p:txBody>
      </p:sp>
      <p:sp>
        <p:nvSpPr>
          <p:cNvPr id="6" name="Slide Number Placeholder 4"/>
          <p:cNvSpPr>
            <a:spLocks noGrp="1"/>
          </p:cNvSpPr>
          <p:nvPr>
            <p:ph type="sldNum" sz="quarter" idx="12"/>
          </p:nvPr>
        </p:nvSpPr>
        <p:spPr/>
        <p:txBody>
          <a:bodyPr/>
          <a:lstStyle/>
          <a:p>
            <a:fld id="{158BC324-8466-4208-BF4B-6980E2B45CEB}" type="slidenum">
              <a:rPr lang="es-CO" smtClean="0"/>
              <a:t>‹Nº›</a:t>
            </a:fld>
            <a:endParaRPr lang="es-CO"/>
          </a:p>
        </p:txBody>
      </p:sp>
    </p:spTree>
    <p:extLst>
      <p:ext uri="{BB962C8B-B14F-4D97-AF65-F5344CB8AC3E}">
        <p14:creationId xmlns:p14="http://schemas.microsoft.com/office/powerpoint/2010/main" val="111174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F1F9A00-5EC4-4FAC-9A51-39BC902D1B47}" type="datetimeFigureOut">
              <a:rPr lang="es-CO" smtClean="0"/>
              <a:t>2/03/2022</a:t>
            </a:fld>
            <a:endParaRPr lang="es-CO"/>
          </a:p>
        </p:txBody>
      </p:sp>
      <p:sp>
        <p:nvSpPr>
          <p:cNvPr id="5" name="Footer Placeholder 2"/>
          <p:cNvSpPr>
            <a:spLocks noGrp="1"/>
          </p:cNvSpPr>
          <p:nvPr>
            <p:ph type="ftr" sz="quarter" idx="11"/>
          </p:nvPr>
        </p:nvSpPr>
        <p:spPr/>
        <p:txBody>
          <a:bodyPr/>
          <a:lstStyle/>
          <a:p>
            <a:endParaRPr lang="es-CO"/>
          </a:p>
        </p:txBody>
      </p:sp>
      <p:sp>
        <p:nvSpPr>
          <p:cNvPr id="6" name="Slide Number Placeholder 3"/>
          <p:cNvSpPr>
            <a:spLocks noGrp="1"/>
          </p:cNvSpPr>
          <p:nvPr>
            <p:ph type="sldNum" sz="quarter" idx="12"/>
          </p:nvPr>
        </p:nvSpPr>
        <p:spPr/>
        <p:txBody>
          <a:bodyPr/>
          <a:lstStyle/>
          <a:p>
            <a:fld id="{158BC324-8466-4208-BF4B-6980E2B45CEB}" type="slidenum">
              <a:rPr lang="es-CO" smtClean="0"/>
              <a:t>‹Nº›</a:t>
            </a:fld>
            <a:endParaRPr lang="es-CO"/>
          </a:p>
        </p:txBody>
      </p:sp>
    </p:spTree>
    <p:extLst>
      <p:ext uri="{BB962C8B-B14F-4D97-AF65-F5344CB8AC3E}">
        <p14:creationId xmlns:p14="http://schemas.microsoft.com/office/powerpoint/2010/main" val="3298290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9F1F9A00-5EC4-4FAC-9A51-39BC902D1B47}" type="datetimeFigureOut">
              <a:rPr lang="es-CO" smtClean="0"/>
              <a:t>2/03/2022</a:t>
            </a:fld>
            <a:endParaRPr lang="es-CO"/>
          </a:p>
        </p:txBody>
      </p:sp>
      <p:sp>
        <p:nvSpPr>
          <p:cNvPr id="5" name="Footer Placeholder 5"/>
          <p:cNvSpPr>
            <a:spLocks noGrp="1"/>
          </p:cNvSpPr>
          <p:nvPr>
            <p:ph type="ftr" sz="quarter" idx="11"/>
          </p:nvPr>
        </p:nvSpPr>
        <p:spPr/>
        <p:txBody>
          <a:bodyPr/>
          <a:lstStyle/>
          <a:p>
            <a:endParaRPr lang="es-CO"/>
          </a:p>
        </p:txBody>
      </p:sp>
      <p:sp>
        <p:nvSpPr>
          <p:cNvPr id="6" name="Slide Number Placeholder 6"/>
          <p:cNvSpPr>
            <a:spLocks noGrp="1"/>
          </p:cNvSpPr>
          <p:nvPr>
            <p:ph type="sldNum" sz="quarter" idx="12"/>
          </p:nvPr>
        </p:nvSpPr>
        <p:spPr/>
        <p:txBody>
          <a:bodyPr/>
          <a:lstStyle/>
          <a:p>
            <a:fld id="{158BC324-8466-4208-BF4B-6980E2B45CEB}" type="slidenum">
              <a:rPr lang="es-CO" smtClean="0"/>
              <a:t>‹Nº›</a:t>
            </a:fld>
            <a:endParaRPr lang="es-CO"/>
          </a:p>
        </p:txBody>
      </p:sp>
    </p:spTree>
    <p:extLst>
      <p:ext uri="{BB962C8B-B14F-4D97-AF65-F5344CB8AC3E}">
        <p14:creationId xmlns:p14="http://schemas.microsoft.com/office/powerpoint/2010/main" val="100393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F1F9A00-5EC4-4FAC-9A51-39BC902D1B47}" type="datetimeFigureOut">
              <a:rPr lang="es-CO" smtClean="0"/>
              <a:t>2/03/2022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58BC324-8466-4208-BF4B-6980E2B45CEB}" type="slidenum">
              <a:rPr lang="es-CO" smtClean="0"/>
              <a:t>‹Nº›</a:t>
            </a:fld>
            <a:endParaRPr lang="es-CO"/>
          </a:p>
        </p:txBody>
      </p:sp>
    </p:spTree>
    <p:extLst>
      <p:ext uri="{BB962C8B-B14F-4D97-AF65-F5344CB8AC3E}">
        <p14:creationId xmlns:p14="http://schemas.microsoft.com/office/powerpoint/2010/main" val="230804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F1F9A00-5EC4-4FAC-9A51-39BC902D1B47}" type="datetimeFigureOut">
              <a:rPr lang="es-CO" smtClean="0"/>
              <a:t>2/03/2022</a:t>
            </a:fld>
            <a:endParaRPr lang="es-CO"/>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O"/>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58BC324-8466-4208-BF4B-6980E2B45CEB}" type="slidenum">
              <a:rPr lang="es-CO" smtClean="0"/>
              <a:t>‹Nº›</a:t>
            </a:fld>
            <a:endParaRPr lang="es-CO"/>
          </a:p>
        </p:txBody>
      </p:sp>
    </p:spTree>
    <p:extLst>
      <p:ext uri="{BB962C8B-B14F-4D97-AF65-F5344CB8AC3E}">
        <p14:creationId xmlns:p14="http://schemas.microsoft.com/office/powerpoint/2010/main" val="36844753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5.xml"/><Relationship Id="rId5" Type="http://schemas.openxmlformats.org/officeDocument/2006/relationships/image" Target="../media/image27.jpg"/><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1C4AA-4B67-4DC1-9178-2960B61CB7AD}"/>
              </a:ext>
            </a:extLst>
          </p:cNvPr>
          <p:cNvSpPr>
            <a:spLocks noGrp="1"/>
          </p:cNvSpPr>
          <p:nvPr>
            <p:ph type="ctrTitle"/>
          </p:nvPr>
        </p:nvSpPr>
        <p:spPr/>
        <p:txBody>
          <a:bodyPr/>
          <a:lstStyle/>
          <a:p>
            <a:endParaRPr lang="es-CO" dirty="0"/>
          </a:p>
        </p:txBody>
      </p:sp>
      <p:sp>
        <p:nvSpPr>
          <p:cNvPr id="3" name="Subtítulo 2">
            <a:extLst>
              <a:ext uri="{FF2B5EF4-FFF2-40B4-BE49-F238E27FC236}">
                <a16:creationId xmlns:a16="http://schemas.microsoft.com/office/drawing/2014/main" id="{4B3A5BEE-6732-4A49-ABB2-CD3D0728E419}"/>
              </a:ext>
            </a:extLst>
          </p:cNvPr>
          <p:cNvSpPr>
            <a:spLocks noGrp="1"/>
          </p:cNvSpPr>
          <p:nvPr>
            <p:ph type="subTitle" idx="1"/>
          </p:nvPr>
        </p:nvSpPr>
        <p:spPr/>
        <p:txBody>
          <a:bodyPr/>
          <a:lstStyle/>
          <a:p>
            <a:endParaRPr lang="es-CO"/>
          </a:p>
        </p:txBody>
      </p:sp>
      <p:pic>
        <p:nvPicPr>
          <p:cNvPr id="4" name="Picture 2" descr="La iglesia y la comunidad - Tearfund Learn">
            <a:extLst>
              <a:ext uri="{FF2B5EF4-FFF2-40B4-BE49-F238E27FC236}">
                <a16:creationId xmlns:a16="http://schemas.microsoft.com/office/drawing/2014/main" id="{5835A23B-906D-431D-AA90-DEFBB9693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p:spPr>
      </p:pic>
      <p:sp>
        <p:nvSpPr>
          <p:cNvPr id="7" name="Rectángulo 6">
            <a:extLst>
              <a:ext uri="{FF2B5EF4-FFF2-40B4-BE49-F238E27FC236}">
                <a16:creationId xmlns:a16="http://schemas.microsoft.com/office/drawing/2014/main" id="{93AD30E6-832A-4514-B7D7-1C93A96B3DB9}"/>
              </a:ext>
            </a:extLst>
          </p:cNvPr>
          <p:cNvSpPr/>
          <p:nvPr/>
        </p:nvSpPr>
        <p:spPr>
          <a:xfrm>
            <a:off x="106326" y="127000"/>
            <a:ext cx="5550195" cy="2184400"/>
          </a:xfrm>
          <a:prstGeom prst="rect">
            <a:avLst/>
          </a:prstGeom>
          <a:solidFill>
            <a:srgbClr val="245A4C"/>
          </a:solidFill>
          <a:ln>
            <a:solidFill>
              <a:srgbClr val="388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rtl="0">
              <a:spcBef>
                <a:spcPts val="0"/>
              </a:spcBef>
              <a:spcAft>
                <a:spcPts val="0"/>
              </a:spcAft>
              <a:buNone/>
            </a:pPr>
            <a:r>
              <a:rPr lang="es-CO" sz="7200" dirty="0">
                <a:latin typeface="Berlin Sans FB Demi" panose="020E0802020502020306" pitchFamily="34" charset="0"/>
              </a:rPr>
              <a:t>Comunidad</a:t>
            </a:r>
            <a:r>
              <a:rPr lang="es-CO" dirty="0"/>
              <a:t> </a:t>
            </a:r>
            <a:br>
              <a:rPr lang="es-CO" dirty="0"/>
            </a:br>
            <a:r>
              <a:rPr lang="es-CO" sz="1400" b="1" dirty="0">
                <a:solidFill>
                  <a:schemeClr val="lt1"/>
                </a:solidFill>
                <a:latin typeface="Adobe Devanagari" panose="02040503050201020203" pitchFamily="18" charset="0"/>
                <a:ea typeface="Roboto"/>
                <a:cs typeface="Adobe Devanagari" panose="02040503050201020203" pitchFamily="18" charset="0"/>
                <a:sym typeface="Roboto"/>
              </a:rPr>
              <a:t>Didáctica General. </a:t>
            </a:r>
            <a:endParaRPr lang="es-CO" sz="1400" dirty="0">
              <a:solidFill>
                <a:schemeClr val="lt1"/>
              </a:solidFill>
              <a:latin typeface="Adobe Devanagari" panose="02040503050201020203" pitchFamily="18" charset="0"/>
              <a:cs typeface="Adobe Devanagari" panose="02040503050201020203" pitchFamily="18" charset="0"/>
            </a:endParaRPr>
          </a:p>
          <a:p>
            <a:pPr marL="0" lvl="0" indent="0" rtl="0">
              <a:spcBef>
                <a:spcPts val="0"/>
              </a:spcBef>
              <a:spcAft>
                <a:spcPts val="0"/>
              </a:spcAft>
              <a:buNone/>
            </a:pPr>
            <a:r>
              <a:rPr lang="es-CO" sz="1400" b="1" dirty="0">
                <a:solidFill>
                  <a:schemeClr val="lt1"/>
                </a:solidFill>
                <a:latin typeface="Adobe Devanagari" panose="02040503050201020203" pitchFamily="18" charset="0"/>
                <a:ea typeface="Roboto"/>
                <a:cs typeface="Adobe Devanagari" panose="02040503050201020203" pitchFamily="18" charset="0"/>
                <a:sym typeface="Roboto"/>
              </a:rPr>
              <a:t>Didáctica Específica.</a:t>
            </a:r>
            <a:endParaRPr lang="es-CO" sz="1400" dirty="0">
              <a:solidFill>
                <a:schemeClr val="lt1"/>
              </a:solidFill>
              <a:latin typeface="Adobe Devanagari" panose="02040503050201020203" pitchFamily="18" charset="0"/>
              <a:cs typeface="Adobe Devanagari" panose="02040503050201020203" pitchFamily="18" charset="0"/>
            </a:endParaRPr>
          </a:p>
          <a:p>
            <a:pPr marL="0" lvl="0" indent="0" rtl="0">
              <a:spcBef>
                <a:spcPts val="0"/>
              </a:spcBef>
              <a:spcAft>
                <a:spcPts val="0"/>
              </a:spcAft>
              <a:buNone/>
            </a:pPr>
            <a:r>
              <a:rPr lang="es-CO" sz="1400" b="1" dirty="0">
                <a:solidFill>
                  <a:schemeClr val="lt1"/>
                </a:solidFill>
                <a:latin typeface="Adobe Devanagari" panose="02040503050201020203" pitchFamily="18" charset="0"/>
                <a:ea typeface="Roboto"/>
                <a:cs typeface="Adobe Devanagari" panose="02040503050201020203" pitchFamily="18" charset="0"/>
                <a:sym typeface="Roboto"/>
              </a:rPr>
              <a:t>Didáctica en Las Ciencias Sociales</a:t>
            </a:r>
            <a:endParaRPr lang="es-CO" sz="1400" dirty="0">
              <a:solidFill>
                <a:schemeClr val="lt1"/>
              </a:solidFill>
              <a:latin typeface="Adobe Devanagari" panose="02040503050201020203" pitchFamily="18" charset="0"/>
              <a:cs typeface="Adobe Devanagari" panose="02040503050201020203" pitchFamily="18" charset="0"/>
            </a:endParaRPr>
          </a:p>
          <a:p>
            <a:pPr marL="0" lvl="0" indent="0" rtl="0">
              <a:spcBef>
                <a:spcPts val="0"/>
              </a:spcBef>
              <a:spcAft>
                <a:spcPts val="0"/>
              </a:spcAft>
              <a:buNone/>
            </a:pPr>
            <a:endParaRPr lang="es-CO" sz="1400" b="1" dirty="0">
              <a:solidFill>
                <a:schemeClr val="lt1"/>
              </a:solidFill>
              <a:latin typeface="Adobe Devanagari" panose="02040503050201020203" pitchFamily="18" charset="0"/>
              <a:ea typeface="Roboto"/>
              <a:cs typeface="Adobe Devanagari" panose="02040503050201020203" pitchFamily="18" charset="0"/>
              <a:sym typeface="Roboto"/>
            </a:endParaRPr>
          </a:p>
          <a:p>
            <a:pPr marL="0" lvl="0" indent="0" rtl="0">
              <a:spcBef>
                <a:spcPts val="0"/>
              </a:spcBef>
              <a:spcAft>
                <a:spcPts val="0"/>
              </a:spcAft>
              <a:buNone/>
            </a:pPr>
            <a:r>
              <a:rPr lang="es-CO" b="1" dirty="0">
                <a:latin typeface="Adobe Devanagari" panose="02040503050201020203" pitchFamily="18" charset="0"/>
                <a:ea typeface="Roboto"/>
                <a:cs typeface="Adobe Devanagari" panose="02040503050201020203" pitchFamily="18" charset="0"/>
                <a:sym typeface="Roboto"/>
              </a:rPr>
              <a:t>Universidad Distrital Francisco José de Caldas </a:t>
            </a:r>
            <a:endParaRPr lang="es-CO" sz="1400" b="1" dirty="0">
              <a:solidFill>
                <a:schemeClr val="lt1"/>
              </a:solidFill>
              <a:latin typeface="Adobe Devanagari" panose="02040503050201020203" pitchFamily="18" charset="0"/>
              <a:ea typeface="Roboto"/>
              <a:cs typeface="Adobe Devanagari" panose="02040503050201020203" pitchFamily="18" charset="0"/>
              <a:sym typeface="Roboto"/>
            </a:endParaRPr>
          </a:p>
          <a:p>
            <a:pPr marL="0" lvl="0" indent="0" rtl="0">
              <a:spcBef>
                <a:spcPts val="0"/>
              </a:spcBef>
              <a:spcAft>
                <a:spcPts val="0"/>
              </a:spcAft>
              <a:buNone/>
            </a:pPr>
            <a:r>
              <a:rPr lang="es-CO" sz="1400" b="1" dirty="0">
                <a:solidFill>
                  <a:schemeClr val="lt1"/>
                </a:solidFill>
                <a:latin typeface="Adobe Devanagari" panose="02040503050201020203" pitchFamily="18" charset="0"/>
                <a:ea typeface="Roboto"/>
                <a:cs typeface="Adobe Devanagari" panose="02040503050201020203" pitchFamily="18" charset="0"/>
                <a:sym typeface="Roboto"/>
              </a:rPr>
              <a:t>Adriana López Camacho</a:t>
            </a:r>
            <a:endParaRPr lang="es-CO" sz="1400" dirty="0">
              <a:solidFill>
                <a:schemeClr val="lt1"/>
              </a:solidFill>
              <a:latin typeface="Adobe Devanagari" panose="02040503050201020203" pitchFamily="18" charset="0"/>
              <a:cs typeface="Adobe Devanagari" panose="02040503050201020203" pitchFamily="18" charset="0"/>
            </a:endParaRPr>
          </a:p>
          <a:p>
            <a:pPr algn="ctr"/>
            <a:endParaRPr lang="es-CO" dirty="0"/>
          </a:p>
        </p:txBody>
      </p:sp>
    </p:spTree>
    <p:extLst>
      <p:ext uri="{BB962C8B-B14F-4D97-AF65-F5344CB8AC3E}">
        <p14:creationId xmlns:p14="http://schemas.microsoft.com/office/powerpoint/2010/main" val="19526614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051D28-B703-499F-AEE2-E002769920AD}"/>
              </a:ext>
            </a:extLst>
          </p:cNvPr>
          <p:cNvSpPr>
            <a:spLocks noGrp="1"/>
          </p:cNvSpPr>
          <p:nvPr>
            <p:ph type="title"/>
          </p:nvPr>
        </p:nvSpPr>
        <p:spPr>
          <a:xfrm>
            <a:off x="1079245" y="532928"/>
            <a:ext cx="9404723" cy="1400530"/>
          </a:xfrm>
        </p:spPr>
        <p:txBody>
          <a:bodyPr/>
          <a:lstStyle/>
          <a:p>
            <a:pPr algn="ctr"/>
            <a:r>
              <a:rPr lang="es-CO" dirty="0">
                <a:latin typeface="Berlin Sans FB Demi" panose="020E0802020502020306" pitchFamily="34" charset="0"/>
              </a:rPr>
              <a:t>Pérdida del elemento aglutinante de la comunidad </a:t>
            </a:r>
          </a:p>
        </p:txBody>
      </p:sp>
      <p:sp>
        <p:nvSpPr>
          <p:cNvPr id="3" name="Rectángulo: esquinas redondeadas 2">
            <a:extLst>
              <a:ext uri="{FF2B5EF4-FFF2-40B4-BE49-F238E27FC236}">
                <a16:creationId xmlns:a16="http://schemas.microsoft.com/office/drawing/2014/main" id="{68B47E34-AF4C-4E2B-9700-686D0131C3B2}"/>
              </a:ext>
            </a:extLst>
          </p:cNvPr>
          <p:cNvSpPr/>
          <p:nvPr/>
        </p:nvSpPr>
        <p:spPr>
          <a:xfrm>
            <a:off x="7496087" y="2445662"/>
            <a:ext cx="2546271" cy="434657"/>
          </a:xfrm>
          <a:prstGeom prst="roundRect">
            <a:avLst/>
          </a:prstGeom>
          <a:solidFill>
            <a:schemeClr val="accent5">
              <a:lumMod val="40000"/>
              <a:lumOff val="6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1"/>
                </a:solidFill>
              </a:rPr>
              <a:t>Comunidad</a:t>
            </a:r>
          </a:p>
        </p:txBody>
      </p:sp>
      <p:sp>
        <p:nvSpPr>
          <p:cNvPr id="4" name="Rectángulo: esquinas redondeadas 3">
            <a:extLst>
              <a:ext uri="{FF2B5EF4-FFF2-40B4-BE49-F238E27FC236}">
                <a16:creationId xmlns:a16="http://schemas.microsoft.com/office/drawing/2014/main" id="{BFA7B038-A8D6-4D9A-8957-D80CDD37948E}"/>
              </a:ext>
            </a:extLst>
          </p:cNvPr>
          <p:cNvSpPr/>
          <p:nvPr/>
        </p:nvSpPr>
        <p:spPr>
          <a:xfrm>
            <a:off x="7496086" y="3705346"/>
            <a:ext cx="2546271" cy="434657"/>
          </a:xfrm>
          <a:prstGeom prst="roundRect">
            <a:avLst/>
          </a:prstGeom>
          <a:solidFill>
            <a:schemeClr val="accent5">
              <a:lumMod val="40000"/>
              <a:lumOff val="6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1"/>
                </a:solidFill>
              </a:rPr>
              <a:t>Aglutinación</a:t>
            </a:r>
          </a:p>
        </p:txBody>
      </p:sp>
      <p:sp>
        <p:nvSpPr>
          <p:cNvPr id="5" name="Rectángulo: esquinas redondeadas 4">
            <a:extLst>
              <a:ext uri="{FF2B5EF4-FFF2-40B4-BE49-F238E27FC236}">
                <a16:creationId xmlns:a16="http://schemas.microsoft.com/office/drawing/2014/main" id="{393B0F7D-213A-416C-BE90-8D7574808930}"/>
              </a:ext>
            </a:extLst>
          </p:cNvPr>
          <p:cNvSpPr/>
          <p:nvPr/>
        </p:nvSpPr>
        <p:spPr>
          <a:xfrm>
            <a:off x="7496087" y="4850411"/>
            <a:ext cx="2546271" cy="929704"/>
          </a:xfrm>
          <a:prstGeom prst="roundRect">
            <a:avLst/>
          </a:prstGeom>
          <a:solidFill>
            <a:schemeClr val="accent5">
              <a:lumMod val="40000"/>
              <a:lumOff val="6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1"/>
                </a:solidFill>
              </a:rPr>
              <a:t>Desvalorización de instituciones y respeto mutuo</a:t>
            </a:r>
          </a:p>
        </p:txBody>
      </p:sp>
      <p:pic>
        <p:nvPicPr>
          <p:cNvPr id="1026" name="Picture 2" descr="Tres Caracteres. Ignorar O Evitar Que La Gente De Negocios Vea Que El Mal  No Escucha El Mal Ni Habla El Mal. Persona Emocional Stock de ilustración -  Ilustración de sordo, historieta:">
            <a:extLst>
              <a:ext uri="{FF2B5EF4-FFF2-40B4-BE49-F238E27FC236}">
                <a16:creationId xmlns:a16="http://schemas.microsoft.com/office/drawing/2014/main" id="{5B52C18D-5ED5-432B-9652-48122D7A008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889" b="92000" l="6688" r="90000">
                        <a14:foregroundMark x1="20313" y1="54667" x2="20313" y2="54667"/>
                        <a14:foregroundMark x1="17375" y1="17222" x2="19938" y2="89667"/>
                        <a14:foregroundMark x1="10938" y1="41444" x2="10938" y2="41444"/>
                        <a14:foregroundMark x1="23875" y1="88556" x2="23875" y2="88556"/>
                        <a14:foregroundMark x1="82375" y1="79889" x2="82375" y2="79889"/>
                        <a14:foregroundMark x1="86938" y1="84000" x2="86938" y2="32222"/>
                        <a14:foregroundMark x1="86938" y1="32222" x2="77563" y2="11444"/>
                        <a14:foregroundMark x1="77563" y1="11444" x2="77563" y2="11444"/>
                        <a14:foregroundMark x1="7000" y1="44222" x2="7000" y2="44222"/>
                        <a14:foregroundMark x1="8313" y1="35111" x2="27063" y2="89222"/>
                        <a14:foregroundMark x1="27063" y1="89222" x2="27375" y2="92000"/>
                        <a14:foregroundMark x1="28375" y1="46556" x2="20500" y2="68111"/>
                        <a14:foregroundMark x1="20500" y1="68111" x2="19938" y2="73556"/>
                        <a14:foregroundMark x1="19938" y1="73556" x2="19938" y2="73556"/>
                        <a14:foregroundMark x1="26750" y1="36222" x2="26750" y2="36222"/>
                        <a14:foregroundMark x1="26125" y1="42000" x2="24500" y2="33333"/>
                        <a14:foregroundMark x1="79750" y1="42222" x2="82375" y2="40556"/>
                        <a14:foregroundMark x1="80063" y1="40000" x2="83625" y2="35667"/>
                        <a14:foregroundMark x1="12875" y1="28222" x2="6688" y2="45889"/>
                        <a14:foregroundMark x1="6688" y1="45889" x2="7438" y2="57111"/>
                        <a14:foregroundMark x1="30062" y1="50778" x2="28438" y2="47333"/>
                        <a14:foregroundMark x1="24563" y1="29222" x2="25063" y2="32000"/>
                        <a14:foregroundMark x1="15125" y1="32000" x2="15125" y2="32000"/>
                        <a14:foregroundMark x1="15125" y1="32000" x2="15125" y2="32000"/>
                        <a14:foregroundMark x1="16063" y1="34000" x2="16063" y2="34000"/>
                        <a14:foregroundMark x1="16063" y1="34000" x2="16063" y2="34000"/>
                        <a14:foregroundMark x1="57188" y1="30889" x2="58938" y2="34778"/>
                        <a14:foregroundMark x1="49188" y1="32333" x2="50375" y2="41444"/>
                        <a14:foregroundMark x1="80563" y1="31111" x2="81813" y2="36889"/>
                        <a14:foregroundMark x1="81813" y1="36889" x2="81813" y2="36889"/>
                      </a14:backgroundRemoval>
                    </a14:imgEffect>
                  </a14:imgLayer>
                </a14:imgProps>
              </a:ext>
              <a:ext uri="{28A0092B-C50C-407E-A947-70E740481C1C}">
                <a14:useLocalDpi xmlns:a14="http://schemas.microsoft.com/office/drawing/2010/main" val="0"/>
              </a:ext>
            </a:extLst>
          </a:blip>
          <a:srcRect b="10877"/>
          <a:stretch/>
        </p:blipFill>
        <p:spPr bwMode="auto">
          <a:xfrm>
            <a:off x="1291014" y="2340741"/>
            <a:ext cx="2924915" cy="1466306"/>
          </a:xfrm>
          <a:prstGeom prst="rect">
            <a:avLst/>
          </a:prstGeom>
          <a:noFill/>
          <a:extLst>
            <a:ext uri="{909E8E84-426E-40DD-AFC4-6F175D3DCCD1}">
              <a14:hiddenFill xmlns:a14="http://schemas.microsoft.com/office/drawing/2010/main">
                <a:solidFill>
                  <a:srgbClr val="FFFFFF"/>
                </a:solidFill>
              </a14:hiddenFill>
            </a:ext>
          </a:extLst>
        </p:spPr>
      </p:pic>
      <p:sp>
        <p:nvSpPr>
          <p:cNvPr id="8" name="Signo menos 7">
            <a:extLst>
              <a:ext uri="{FF2B5EF4-FFF2-40B4-BE49-F238E27FC236}">
                <a16:creationId xmlns:a16="http://schemas.microsoft.com/office/drawing/2014/main" id="{BE87937E-650E-4EB7-A99F-00C66B7CD710}"/>
              </a:ext>
            </a:extLst>
          </p:cNvPr>
          <p:cNvSpPr/>
          <p:nvPr/>
        </p:nvSpPr>
        <p:spPr>
          <a:xfrm>
            <a:off x="8461144" y="2924322"/>
            <a:ext cx="680039" cy="788142"/>
          </a:xfrm>
          <a:prstGeom prst="mathMinus">
            <a:avLst/>
          </a:prstGeom>
          <a:solidFill>
            <a:schemeClr val="accent5">
              <a:lumMod val="60000"/>
              <a:lumOff val="4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700" dirty="0">
                <a:solidFill>
                  <a:schemeClr val="bg1"/>
                </a:solidFill>
              </a:rPr>
              <a:t>Menos</a:t>
            </a:r>
            <a:endParaRPr lang="es-CO" dirty="0">
              <a:solidFill>
                <a:schemeClr val="bg1"/>
              </a:solidFill>
            </a:endParaRPr>
          </a:p>
        </p:txBody>
      </p:sp>
      <p:sp>
        <p:nvSpPr>
          <p:cNvPr id="9" name="Es igual a 8">
            <a:extLst>
              <a:ext uri="{FF2B5EF4-FFF2-40B4-BE49-F238E27FC236}">
                <a16:creationId xmlns:a16="http://schemas.microsoft.com/office/drawing/2014/main" id="{E591F65C-68DB-4B4B-9BFB-C29631C5E90F}"/>
              </a:ext>
            </a:extLst>
          </p:cNvPr>
          <p:cNvSpPr/>
          <p:nvPr/>
        </p:nvSpPr>
        <p:spPr>
          <a:xfrm>
            <a:off x="8586341" y="4255839"/>
            <a:ext cx="438787" cy="476874"/>
          </a:xfrm>
          <a:prstGeom prst="mathEqual">
            <a:avLst/>
          </a:prstGeom>
          <a:solidFill>
            <a:schemeClr val="accent5">
              <a:lumMod val="60000"/>
              <a:lumOff val="4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11" name="Google Shape;268;p12">
            <a:extLst>
              <a:ext uri="{FF2B5EF4-FFF2-40B4-BE49-F238E27FC236}">
                <a16:creationId xmlns:a16="http://schemas.microsoft.com/office/drawing/2014/main" id="{7D7D4E4D-EBF2-4141-B057-20C63C5CC0D5}"/>
              </a:ext>
            </a:extLst>
          </p:cNvPr>
          <p:cNvPicPr preferRelativeResize="0">
            <a:picLocks/>
          </p:cNvPicPr>
          <p:nvPr/>
        </p:nvPicPr>
        <p:blipFill rotWithShape="1">
          <a:blip r:embed="rId4">
            <a:alphaModFix/>
            <a:extLst>
              <a:ext uri="{BEBA8EAE-BF5A-486C-A8C5-ECC9F3942E4B}">
                <a14:imgProps xmlns:a14="http://schemas.microsoft.com/office/drawing/2010/main">
                  <a14:imgLayer r:embed="rId5">
                    <a14:imgEffect>
                      <a14:backgroundRemoval t="5140" b="94860" l="9746" r="89831">
                        <a14:foregroundMark x1="63136" y1="49065" x2="63136" y2="49065"/>
                        <a14:foregroundMark x1="68220" y1="89720" x2="68220" y2="89720"/>
                        <a14:foregroundMark x1="30508" y1="95327" x2="30508" y2="95327"/>
                        <a14:foregroundMark x1="30508" y1="95327" x2="30508" y2="95327"/>
                        <a14:foregroundMark x1="59746" y1="5140" x2="59746" y2="5140"/>
                        <a14:foregroundMark x1="37712" y1="19159" x2="37712" y2="19159"/>
                        <a14:foregroundMark x1="33475" y1="16355" x2="33475" y2="16355"/>
                        <a14:foregroundMark x1="44068" y1="20093" x2="44068" y2="20093"/>
                      </a14:backgroundRemoval>
                    </a14:imgEffect>
                  </a14:imgLayer>
                </a14:imgProps>
              </a:ext>
              <a:ext uri="{28A0092B-C50C-407E-A947-70E740481C1C}">
                <a14:useLocalDpi xmlns:a14="http://schemas.microsoft.com/office/drawing/2010/main" val="0"/>
              </a:ext>
            </a:extLst>
          </a:blip>
          <a:srcRect/>
          <a:stretch/>
        </p:blipFill>
        <p:spPr>
          <a:xfrm>
            <a:off x="3346708" y="3276913"/>
            <a:ext cx="2719959" cy="2038350"/>
          </a:xfrm>
          <a:prstGeom prst="rect">
            <a:avLst/>
          </a:prstGeom>
          <a:noFill/>
          <a:ln>
            <a:noFill/>
          </a:ln>
        </p:spPr>
      </p:pic>
      <p:pic>
        <p:nvPicPr>
          <p:cNvPr id="14" name="Google Shape;269;p12">
            <a:extLst>
              <a:ext uri="{FF2B5EF4-FFF2-40B4-BE49-F238E27FC236}">
                <a16:creationId xmlns:a16="http://schemas.microsoft.com/office/drawing/2014/main" id="{A0EA06B4-32A4-4816-9248-E15D4331AE32}"/>
              </a:ext>
            </a:extLst>
          </p:cNvPr>
          <p:cNvPicPr preferRelativeResize="0"/>
          <p:nvPr/>
        </p:nvPicPr>
        <p:blipFill rotWithShape="1">
          <a:blip r:embed="rId6">
            <a:alphaModFix/>
            <a:extLst>
              <a:ext uri="{BEBA8EAE-BF5A-486C-A8C5-ECC9F3942E4B}">
                <a14:imgProps xmlns:a14="http://schemas.microsoft.com/office/drawing/2010/main">
                  <a14:imgLayer r:embed="rId7">
                    <a14:imgEffect>
                      <a14:backgroundRemoval t="4762" b="95671" l="6849" r="95434">
                        <a14:foregroundMark x1="30594" y1="4762" x2="50685" y2="32035"/>
                        <a14:foregroundMark x1="50685" y1="32035" x2="72603" y2="41558"/>
                        <a14:foregroundMark x1="72603" y1="41558" x2="44749" y2="71429"/>
                        <a14:foregroundMark x1="44749" y1="71429" x2="17808" y2="77489"/>
                        <a14:foregroundMark x1="17808" y1="77489" x2="55251" y2="85714"/>
                        <a14:foregroundMark x1="55251" y1="85714" x2="58904" y2="62338"/>
                        <a14:foregroundMark x1="58904" y1="62338" x2="33790" y2="50649"/>
                        <a14:foregroundMark x1="33790" y1="50649" x2="31963" y2="28571"/>
                        <a14:foregroundMark x1="31963" y1="28571" x2="24201" y2="12121"/>
                        <a14:foregroundMark x1="61644" y1="20779" x2="81279" y2="41991"/>
                        <a14:foregroundMark x1="81279" y1="41991" x2="67123" y2="61905"/>
                        <a14:foregroundMark x1="67123" y1="61905" x2="64384" y2="62338"/>
                        <a14:foregroundMark x1="96347" y1="49351" x2="90868" y2="49784"/>
                        <a14:foregroundMark x1="15982" y1="87446" x2="26941" y2="87013"/>
                        <a14:foregroundMark x1="39726" y1="57143" x2="39726" y2="57143"/>
                        <a14:foregroundMark x1="39726" y1="57143" x2="39726" y2="72727"/>
                        <a14:foregroundMark x1="38356" y1="95671" x2="37443" y2="73593"/>
                        <a14:foregroundMark x1="37443" y1="73593" x2="37443" y2="73593"/>
                        <a14:foregroundMark x1="24201" y1="53680" x2="32420" y2="66667"/>
                        <a14:foregroundMark x1="21461" y1="55844" x2="10502" y2="81385"/>
                        <a14:foregroundMark x1="10502" y1="81385" x2="10502" y2="83983"/>
                        <a14:foregroundMark x1="10502" y1="83983" x2="10502" y2="83983"/>
                        <a14:foregroundMark x1="9132" y1="73160" x2="9132" y2="73160"/>
                        <a14:foregroundMark x1="9132" y1="73160" x2="9132" y2="73160"/>
                        <a14:foregroundMark x1="9132" y1="73160" x2="9132" y2="73160"/>
                        <a14:foregroundMark x1="9132" y1="65801" x2="9132" y2="65801"/>
                        <a14:foregroundMark x1="9132" y1="65801" x2="9132" y2="65801"/>
                        <a14:foregroundMark x1="16438" y1="56710" x2="6849" y2="80087"/>
                        <a14:foregroundMark x1="6849" y1="80087" x2="7306" y2="90043"/>
                      </a14:backgroundRemoval>
                    </a14:imgEffect>
                  </a14:imgLayer>
                </a14:imgProps>
              </a:ext>
              <a:ext uri="{28A0092B-C50C-407E-A947-70E740481C1C}">
                <a14:useLocalDpi xmlns:a14="http://schemas.microsoft.com/office/drawing/2010/main" val="0"/>
              </a:ext>
            </a:extLst>
          </a:blip>
          <a:srcRect/>
          <a:stretch/>
        </p:blipFill>
        <p:spPr>
          <a:xfrm>
            <a:off x="1484150" y="3905587"/>
            <a:ext cx="2085975" cy="2200275"/>
          </a:xfrm>
          <a:prstGeom prst="rect">
            <a:avLst/>
          </a:prstGeom>
          <a:noFill/>
          <a:ln>
            <a:noFill/>
          </a:ln>
        </p:spPr>
      </p:pic>
    </p:spTree>
    <p:extLst>
      <p:ext uri="{BB962C8B-B14F-4D97-AF65-F5344CB8AC3E}">
        <p14:creationId xmlns:p14="http://schemas.microsoft.com/office/powerpoint/2010/main" val="260769858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261A4-C56E-4C72-8733-82ECADA0BB82}"/>
              </a:ext>
            </a:extLst>
          </p:cNvPr>
          <p:cNvSpPr>
            <a:spLocks noGrp="1"/>
          </p:cNvSpPr>
          <p:nvPr>
            <p:ph type="title"/>
          </p:nvPr>
        </p:nvSpPr>
        <p:spPr>
          <a:xfrm>
            <a:off x="1015077" y="717913"/>
            <a:ext cx="9404723" cy="1400530"/>
          </a:xfrm>
        </p:spPr>
        <p:txBody>
          <a:bodyPr/>
          <a:lstStyle/>
          <a:p>
            <a:pPr algn="ctr"/>
            <a:r>
              <a:rPr lang="es-CO" dirty="0">
                <a:latin typeface="Berlin Sans FB Demi" panose="020E0802020502020306" pitchFamily="34" charset="0"/>
              </a:rPr>
              <a:t>¿Esta desapareciendo la comunidad?</a:t>
            </a:r>
          </a:p>
        </p:txBody>
      </p:sp>
      <p:sp>
        <p:nvSpPr>
          <p:cNvPr id="3" name="CuadroTexto 2">
            <a:extLst>
              <a:ext uri="{FF2B5EF4-FFF2-40B4-BE49-F238E27FC236}">
                <a16:creationId xmlns:a16="http://schemas.microsoft.com/office/drawing/2014/main" id="{5946714B-9AF5-4133-A418-309211CEF50C}"/>
              </a:ext>
            </a:extLst>
          </p:cNvPr>
          <p:cNvSpPr txBox="1"/>
          <p:nvPr/>
        </p:nvSpPr>
        <p:spPr>
          <a:xfrm>
            <a:off x="902782" y="3064390"/>
            <a:ext cx="5080923" cy="1754326"/>
          </a:xfrm>
          <a:prstGeom prst="rect">
            <a:avLst/>
          </a:prstGeom>
          <a:noFill/>
        </p:spPr>
        <p:txBody>
          <a:bodyPr wrap="square" rtlCol="0">
            <a:spAutoFit/>
          </a:bodyPr>
          <a:lstStyle/>
          <a:p>
            <a:pPr marL="285750" indent="-285750">
              <a:buFont typeface="Wingdings" panose="05000000000000000000" pitchFamily="2" charset="2"/>
              <a:buChar char="Ø"/>
            </a:pPr>
            <a:r>
              <a:rPr lang="es-CO" dirty="0"/>
              <a:t>El triunfo de la singularidades sobre las pluralidades representan una amenaza. </a:t>
            </a:r>
          </a:p>
          <a:p>
            <a:pPr marL="285750" indent="-285750">
              <a:buFont typeface="Wingdings" panose="05000000000000000000" pitchFamily="2" charset="2"/>
              <a:buChar char="Ø"/>
            </a:pPr>
            <a:endParaRPr lang="es-CO" dirty="0"/>
          </a:p>
          <a:p>
            <a:pPr marL="285750" indent="-285750">
              <a:buFont typeface="Wingdings" panose="05000000000000000000" pitchFamily="2" charset="2"/>
              <a:buChar char="Ø"/>
            </a:pPr>
            <a:r>
              <a:rPr lang="es-CO" dirty="0"/>
              <a:t>Aquello que funciona mal, no otorga una garantía a quien pretende un propósito</a:t>
            </a:r>
          </a:p>
        </p:txBody>
      </p:sp>
      <p:pic>
        <p:nvPicPr>
          <p:cNvPr id="2050" name="Picture 2" descr="La individualidad | Desmotivaciones">
            <a:extLst>
              <a:ext uri="{FF2B5EF4-FFF2-40B4-BE49-F238E27FC236}">
                <a16:creationId xmlns:a16="http://schemas.microsoft.com/office/drawing/2014/main" id="{79410F84-0168-42C6-B3EC-5F744A034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174" y="2235200"/>
            <a:ext cx="4051626" cy="339090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289440"/>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324089-3E34-4303-A9A1-20CD79CF6B73}"/>
              </a:ext>
            </a:extLst>
          </p:cNvPr>
          <p:cNvSpPr>
            <a:spLocks noGrp="1"/>
          </p:cNvSpPr>
          <p:nvPr>
            <p:ph type="title"/>
          </p:nvPr>
        </p:nvSpPr>
        <p:spPr>
          <a:xfrm>
            <a:off x="982996" y="933981"/>
            <a:ext cx="9404723" cy="809094"/>
          </a:xfrm>
        </p:spPr>
        <p:txBody>
          <a:bodyPr/>
          <a:lstStyle/>
          <a:p>
            <a:pPr algn="ctr"/>
            <a:r>
              <a:rPr lang="es-CO" dirty="0">
                <a:latin typeface="Berlin Sans FB Demi" panose="020E0802020502020306" pitchFamily="34" charset="0"/>
              </a:rPr>
              <a:t>Comunidad virtual</a:t>
            </a:r>
          </a:p>
        </p:txBody>
      </p:sp>
      <p:sp>
        <p:nvSpPr>
          <p:cNvPr id="4" name="CuadroTexto 3">
            <a:extLst>
              <a:ext uri="{FF2B5EF4-FFF2-40B4-BE49-F238E27FC236}">
                <a16:creationId xmlns:a16="http://schemas.microsoft.com/office/drawing/2014/main" id="{EC21BC98-2C5A-4164-B2AF-0527214F280B}"/>
              </a:ext>
            </a:extLst>
          </p:cNvPr>
          <p:cNvSpPr txBox="1"/>
          <p:nvPr/>
        </p:nvSpPr>
        <p:spPr>
          <a:xfrm>
            <a:off x="6356723" y="2795817"/>
            <a:ext cx="4716379" cy="2308324"/>
          </a:xfrm>
          <a:prstGeom prst="rect">
            <a:avLst/>
          </a:prstGeom>
          <a:noFill/>
        </p:spPr>
        <p:txBody>
          <a:bodyPr wrap="square" rtlCol="0">
            <a:spAutoFit/>
          </a:bodyPr>
          <a:lstStyle/>
          <a:p>
            <a:pPr marL="285750" indent="-285750">
              <a:buFont typeface="Wingdings" panose="05000000000000000000" pitchFamily="2" charset="2"/>
              <a:buChar char="Ø"/>
            </a:pPr>
            <a:r>
              <a:rPr lang="es-CO" dirty="0"/>
              <a:t>No representan un espacio diferente a lo real. </a:t>
            </a:r>
          </a:p>
          <a:p>
            <a:pPr marL="285750" indent="-285750">
              <a:buFont typeface="Wingdings" panose="05000000000000000000" pitchFamily="2" charset="2"/>
              <a:buChar char="Ø"/>
            </a:pPr>
            <a:r>
              <a:rPr lang="es-CO" dirty="0"/>
              <a:t>Comunidad contemporánea.</a:t>
            </a:r>
          </a:p>
          <a:p>
            <a:pPr marL="285750" indent="-285750">
              <a:buFont typeface="Wingdings" panose="05000000000000000000" pitchFamily="2" charset="2"/>
              <a:buChar char="Ø"/>
            </a:pPr>
            <a:r>
              <a:rPr lang="es-CO" dirty="0"/>
              <a:t>Similitudes y diferencias al espacio físico.</a:t>
            </a:r>
          </a:p>
          <a:p>
            <a:pPr marL="285750" indent="-285750">
              <a:buFont typeface="Wingdings" panose="05000000000000000000" pitchFamily="2" charset="2"/>
              <a:buChar char="Ø"/>
            </a:pPr>
            <a:r>
              <a:rPr lang="es-CO" dirty="0"/>
              <a:t>Poseen potencial creador de vínculos, lazos y subjetividades. </a:t>
            </a:r>
          </a:p>
          <a:p>
            <a:endParaRPr lang="es-CO" dirty="0"/>
          </a:p>
        </p:txBody>
      </p:sp>
      <p:pic>
        <p:nvPicPr>
          <p:cNvPr id="3074" name="Picture 2" descr="SOCIEDAD - Luego de la pandemia, ¿es la virtualidad la nueva normalidad? |  Listín Diario">
            <a:extLst>
              <a:ext uri="{FF2B5EF4-FFF2-40B4-BE49-F238E27FC236}">
                <a16:creationId xmlns:a16="http://schemas.microsoft.com/office/drawing/2014/main" id="{34069F41-A5E5-478F-8DE4-ACAF85271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7" y="2334511"/>
            <a:ext cx="4468182" cy="3231704"/>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04351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91;p15">
            <a:extLst>
              <a:ext uri="{FF2B5EF4-FFF2-40B4-BE49-F238E27FC236}">
                <a16:creationId xmlns:a16="http://schemas.microsoft.com/office/drawing/2014/main" id="{FF053652-1F22-4969-AEB5-FDFDA96CA039}"/>
              </a:ext>
            </a:extLst>
          </p:cNvPr>
          <p:cNvPicPr preferRelativeResize="0">
            <a:picLocks/>
          </p:cNvPicPr>
          <p:nvPr/>
        </p:nvPicPr>
        <p:blipFill rotWithShape="1">
          <a:blip r:embed="rId2">
            <a:alphaModFix/>
            <a:extLst>
              <a:ext uri="{28A0092B-C50C-407E-A947-70E740481C1C}">
                <a14:useLocalDpi xmlns:a14="http://schemas.microsoft.com/office/drawing/2010/main" val="0"/>
              </a:ext>
            </a:extLst>
          </a:blip>
          <a:srcRect l="28187" r="28187"/>
          <a:stretch/>
        </p:blipFill>
        <p:spPr>
          <a:xfrm>
            <a:off x="6949546" y="1143000"/>
            <a:ext cx="3200400" cy="4572000"/>
          </a:xfrm>
          <a:prstGeom prst="roundRect">
            <a:avLst/>
          </a:prstGeom>
          <a:ln>
            <a:noFill/>
          </a:ln>
          <a:effectLst>
            <a:outerShdw blurRad="292100" dist="139700" dir="2700000" algn="tl" rotWithShape="0">
              <a:srgbClr val="333333">
                <a:alpha val="65000"/>
              </a:srgbClr>
            </a:outerShdw>
          </a:effectLst>
        </p:spPr>
      </p:pic>
      <p:sp>
        <p:nvSpPr>
          <p:cNvPr id="4" name="Google Shape;290;p15">
            <a:extLst>
              <a:ext uri="{FF2B5EF4-FFF2-40B4-BE49-F238E27FC236}">
                <a16:creationId xmlns:a16="http://schemas.microsoft.com/office/drawing/2014/main" id="{83C0E4B6-4DF6-4923-85AD-FB90643747DB}"/>
              </a:ext>
            </a:extLst>
          </p:cNvPr>
          <p:cNvSpPr txBox="1">
            <a:spLocks noGrp="1"/>
          </p:cNvSpPr>
          <p:nvPr>
            <p:ph type="title"/>
          </p:nvPr>
        </p:nvSpPr>
        <p:spPr>
          <a:xfrm>
            <a:off x="1155700" y="834188"/>
            <a:ext cx="5092700" cy="76400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2"/>
              </a:buClr>
              <a:buSzPts val="3600"/>
              <a:buFont typeface="Libre Baskerville"/>
              <a:buNone/>
            </a:pPr>
            <a:r>
              <a:rPr lang="es-CO" sz="3600" b="0" i="0" u="none" dirty="0">
                <a:solidFill>
                  <a:schemeClr val="lt2"/>
                </a:solidFill>
                <a:latin typeface="Berlin Sans FB Demi" panose="020E0802020502020306" pitchFamily="34" charset="0"/>
                <a:ea typeface="Libre Baskerville"/>
                <a:cs typeface="Libre Baskerville"/>
                <a:sym typeface="Libre Baskerville"/>
              </a:rPr>
              <a:t>Los comunes digitales</a:t>
            </a:r>
            <a:endParaRPr lang="es-CO" dirty="0">
              <a:latin typeface="Berlin Sans FB Demi" panose="020E0802020502020306" pitchFamily="34" charset="0"/>
            </a:endParaRPr>
          </a:p>
        </p:txBody>
      </p:sp>
      <p:sp>
        <p:nvSpPr>
          <p:cNvPr id="5" name="Google Shape;292;p15">
            <a:extLst>
              <a:ext uri="{FF2B5EF4-FFF2-40B4-BE49-F238E27FC236}">
                <a16:creationId xmlns:a16="http://schemas.microsoft.com/office/drawing/2014/main" id="{546BE3DF-98AE-4683-8A89-610AF9256681}"/>
              </a:ext>
            </a:extLst>
          </p:cNvPr>
          <p:cNvSpPr txBox="1">
            <a:spLocks/>
          </p:cNvSpPr>
          <p:nvPr/>
        </p:nvSpPr>
        <p:spPr>
          <a:xfrm>
            <a:off x="1514211" y="2345657"/>
            <a:ext cx="5084762" cy="3369343"/>
          </a:xfrm>
          <a:prstGeom prst="rect">
            <a:avLst/>
          </a:prstGeom>
          <a:noFill/>
          <a:ln>
            <a:noFill/>
          </a:ln>
        </p:spPr>
        <p:txBody>
          <a:bodyPr spcFirstLastPara="1" wrap="square" lIns="91425" tIns="45700" rIns="91425" bIns="45700" anchor="t" anchorCtr="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ts val="1440"/>
              <a:buFont typeface="Wingdings 3" charset="2"/>
              <a:buNone/>
            </a:pPr>
            <a:r>
              <a:rPr lang="es-CO" sz="1800" dirty="0">
                <a:solidFill>
                  <a:schemeClr val="lt1"/>
                </a:solidFill>
                <a:latin typeface="+mn-lt"/>
                <a:ea typeface="Times New Roman"/>
                <a:cs typeface="Times New Roman"/>
                <a:sym typeface="Times New Roman"/>
              </a:rPr>
              <a:t>Se sostiene que los comunes hacen referencia al singular ensamblaje de recursos, colectividad y formas de gobernanza. (López, A. 2020)</a:t>
            </a:r>
          </a:p>
          <a:p>
            <a:pPr marL="0" indent="0">
              <a:spcBef>
                <a:spcPts val="0"/>
              </a:spcBef>
              <a:buSzPts val="1440"/>
              <a:buFont typeface="Wingdings 3" charset="2"/>
              <a:buNone/>
            </a:pPr>
            <a:endParaRPr lang="es-CO" sz="1800" dirty="0">
              <a:solidFill>
                <a:schemeClr val="lt1"/>
              </a:solidFill>
              <a:latin typeface="+mn-lt"/>
              <a:cs typeface="Times New Roman"/>
              <a:sym typeface="Times New Roman"/>
            </a:endParaRPr>
          </a:p>
          <a:p>
            <a:pPr marL="0" indent="0">
              <a:spcBef>
                <a:spcPts val="0"/>
              </a:spcBef>
              <a:buSzPts val="1440"/>
              <a:buFont typeface="Wingdings 3" charset="2"/>
              <a:buNone/>
            </a:pPr>
            <a:r>
              <a:rPr lang="es-CO" sz="1800" dirty="0">
                <a:solidFill>
                  <a:schemeClr val="lt1"/>
                </a:solidFill>
                <a:latin typeface="+mn-lt"/>
                <a:cs typeface="Times New Roman"/>
                <a:sym typeface="Times New Roman"/>
              </a:rPr>
              <a:t>Década de los 90’s:</a:t>
            </a:r>
          </a:p>
          <a:p>
            <a:pPr>
              <a:spcBef>
                <a:spcPts val="0"/>
              </a:spcBef>
              <a:buSzPts val="1440"/>
            </a:pPr>
            <a:r>
              <a:rPr lang="es-CO" sz="1800" dirty="0">
                <a:solidFill>
                  <a:schemeClr val="lt1"/>
                </a:solidFill>
                <a:latin typeface="+mn-lt"/>
                <a:cs typeface="Times New Roman"/>
                <a:sym typeface="Times New Roman"/>
              </a:rPr>
              <a:t>Levantamiento zapatista en Chiapas 1994.</a:t>
            </a:r>
          </a:p>
          <a:p>
            <a:pPr>
              <a:spcBef>
                <a:spcPts val="0"/>
              </a:spcBef>
              <a:buSzPts val="1440"/>
            </a:pPr>
            <a:r>
              <a:rPr lang="es-CO" sz="1800" dirty="0">
                <a:solidFill>
                  <a:schemeClr val="lt1"/>
                </a:solidFill>
                <a:latin typeface="+mn-lt"/>
                <a:cs typeface="Times New Roman"/>
                <a:sym typeface="Times New Roman"/>
              </a:rPr>
              <a:t>Caída del comunismos de Estado en 1989.</a:t>
            </a:r>
          </a:p>
          <a:p>
            <a:pPr>
              <a:spcBef>
                <a:spcPts val="0"/>
              </a:spcBef>
              <a:buSzPts val="1440"/>
            </a:pPr>
            <a:r>
              <a:rPr lang="es-CO" sz="1800" dirty="0">
                <a:solidFill>
                  <a:schemeClr val="lt1"/>
                </a:solidFill>
                <a:latin typeface="+mn-lt"/>
                <a:cs typeface="Times New Roman"/>
                <a:sym typeface="Times New Roman"/>
              </a:rPr>
              <a:t>Auge del internet y formas colectivas.</a:t>
            </a:r>
          </a:p>
          <a:p>
            <a:pPr>
              <a:spcBef>
                <a:spcPts val="0"/>
              </a:spcBef>
              <a:buSzPts val="1440"/>
            </a:pPr>
            <a:endParaRPr lang="es-CO" sz="1800" dirty="0">
              <a:solidFill>
                <a:schemeClr val="lt1"/>
              </a:solidFill>
              <a:latin typeface="+mn-lt"/>
              <a:cs typeface="Times New Roman"/>
              <a:sym typeface="Times New Roman"/>
            </a:endParaRPr>
          </a:p>
          <a:p>
            <a:pPr>
              <a:spcBef>
                <a:spcPts val="0"/>
              </a:spcBef>
              <a:buSzPts val="1440"/>
            </a:pPr>
            <a:endParaRPr lang="es-CO" sz="1800" dirty="0">
              <a:solidFill>
                <a:schemeClr val="lt1"/>
              </a:solidFill>
              <a:latin typeface="+mn-lt"/>
              <a:cs typeface="Times New Roman"/>
              <a:sym typeface="Times New Roman"/>
            </a:endParaRPr>
          </a:p>
          <a:p>
            <a:pPr marL="0" indent="0">
              <a:spcBef>
                <a:spcPts val="0"/>
              </a:spcBef>
              <a:buSzPts val="1440"/>
              <a:buFont typeface="Wingdings 3" charset="2"/>
              <a:buNone/>
            </a:pPr>
            <a:endParaRPr lang="es-CO" dirty="0">
              <a:latin typeface="+mn-lt"/>
            </a:endParaRPr>
          </a:p>
        </p:txBody>
      </p:sp>
    </p:spTree>
    <p:extLst>
      <p:ext uri="{BB962C8B-B14F-4D97-AF65-F5344CB8AC3E}">
        <p14:creationId xmlns:p14="http://schemas.microsoft.com/office/powerpoint/2010/main" val="212573801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307;p17">
            <a:extLst>
              <a:ext uri="{FF2B5EF4-FFF2-40B4-BE49-F238E27FC236}">
                <a16:creationId xmlns:a16="http://schemas.microsoft.com/office/drawing/2014/main" id="{364A9C5C-10BD-4AC2-81A0-202DEEB1F145}"/>
              </a:ext>
            </a:extLst>
          </p:cNvPr>
          <p:cNvPicPr preferRelativeResize="0">
            <a:picLocks/>
          </p:cNvPicPr>
          <p:nvPr/>
        </p:nvPicPr>
        <p:blipFill rotWithShape="1">
          <a:blip r:embed="rId2">
            <a:alphaModFix/>
            <a:extLst>
              <a:ext uri="{28A0092B-C50C-407E-A947-70E740481C1C}">
                <a14:useLocalDpi xmlns:a14="http://schemas.microsoft.com/office/drawing/2010/main" val="0"/>
              </a:ext>
            </a:extLst>
          </a:blip>
          <a:srcRect/>
          <a:stretch/>
        </p:blipFill>
        <p:spPr>
          <a:xfrm>
            <a:off x="1319965" y="2486025"/>
            <a:ext cx="3325812" cy="1885950"/>
          </a:xfrm>
          <a:prstGeom prst="roundRect">
            <a:avLst/>
          </a:prstGeom>
          <a:ln>
            <a:noFill/>
          </a:ln>
          <a:effectLst>
            <a:outerShdw blurRad="292100" dist="139700" dir="2700000" algn="tl" rotWithShape="0">
              <a:srgbClr val="333333">
                <a:alpha val="65000"/>
              </a:srgbClr>
            </a:outerShdw>
          </a:effectLst>
        </p:spPr>
      </p:pic>
      <p:sp>
        <p:nvSpPr>
          <p:cNvPr id="4" name="CuadroTexto 3">
            <a:extLst>
              <a:ext uri="{FF2B5EF4-FFF2-40B4-BE49-F238E27FC236}">
                <a16:creationId xmlns:a16="http://schemas.microsoft.com/office/drawing/2014/main" id="{C94D4364-7946-479E-9EE5-6057BC19BE2A}"/>
              </a:ext>
            </a:extLst>
          </p:cNvPr>
          <p:cNvSpPr txBox="1"/>
          <p:nvPr/>
        </p:nvSpPr>
        <p:spPr>
          <a:xfrm>
            <a:off x="5775158" y="2021305"/>
            <a:ext cx="5096877" cy="2862322"/>
          </a:xfrm>
          <a:prstGeom prst="rect">
            <a:avLst/>
          </a:prstGeom>
          <a:noFill/>
        </p:spPr>
        <p:txBody>
          <a:bodyPr wrap="square" rtlCol="0">
            <a:spAutoFit/>
          </a:bodyPr>
          <a:lstStyle/>
          <a:p>
            <a:endParaRPr lang="es-CO" dirty="0"/>
          </a:p>
          <a:p>
            <a:r>
              <a:rPr lang="es-CO" dirty="0"/>
              <a:t>Lo común es una forma de producción donde la vida social es el medio y el resultado de actuar.</a:t>
            </a:r>
          </a:p>
          <a:p>
            <a:endParaRPr lang="es-CO" dirty="0"/>
          </a:p>
          <a:p>
            <a:r>
              <a:rPr lang="es-CO" dirty="0"/>
              <a:t>Lo común está relacionado con la comunidad </a:t>
            </a:r>
            <a:r>
              <a:rPr lang="es-CO" dirty="0" err="1"/>
              <a:t>post-identitarias</a:t>
            </a:r>
            <a:r>
              <a:rPr lang="es-CO" dirty="0"/>
              <a:t>, donde se unen por sus acciones y no por rasgos como la lengua, geografía, entre otras posesiones.</a:t>
            </a:r>
          </a:p>
        </p:txBody>
      </p:sp>
    </p:spTree>
    <p:extLst>
      <p:ext uri="{BB962C8B-B14F-4D97-AF65-F5344CB8AC3E}">
        <p14:creationId xmlns:p14="http://schemas.microsoft.com/office/powerpoint/2010/main" val="249140960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81005F-A41B-4BAD-9400-8F6F15E659A2}"/>
              </a:ext>
            </a:extLst>
          </p:cNvPr>
          <p:cNvSpPr>
            <a:spLocks noGrp="1"/>
          </p:cNvSpPr>
          <p:nvPr>
            <p:ph type="title"/>
          </p:nvPr>
        </p:nvSpPr>
        <p:spPr/>
        <p:txBody>
          <a:bodyPr/>
          <a:lstStyle/>
          <a:p>
            <a:pPr algn="ctr"/>
            <a:r>
              <a:rPr lang="es-CO" dirty="0">
                <a:latin typeface="Berlin Sans FB Demi" panose="020E0802020502020306" pitchFamily="34" charset="0"/>
              </a:rPr>
              <a:t>Comunidades de aprendizaje</a:t>
            </a:r>
          </a:p>
        </p:txBody>
      </p:sp>
      <p:sp>
        <p:nvSpPr>
          <p:cNvPr id="3" name="CuadroTexto 2">
            <a:extLst>
              <a:ext uri="{FF2B5EF4-FFF2-40B4-BE49-F238E27FC236}">
                <a16:creationId xmlns:a16="http://schemas.microsoft.com/office/drawing/2014/main" id="{1CE00964-D63B-4A90-AFE2-5FB50EA9F7D9}"/>
              </a:ext>
            </a:extLst>
          </p:cNvPr>
          <p:cNvSpPr txBox="1"/>
          <p:nvPr/>
        </p:nvSpPr>
        <p:spPr>
          <a:xfrm>
            <a:off x="7620012" y="2676366"/>
            <a:ext cx="3612288" cy="2585323"/>
          </a:xfrm>
          <a:prstGeom prst="rect">
            <a:avLst/>
          </a:prstGeom>
          <a:noFill/>
        </p:spPr>
        <p:txBody>
          <a:bodyPr wrap="square" rtlCol="0">
            <a:spAutoFit/>
          </a:bodyPr>
          <a:lstStyle/>
          <a:p>
            <a:pPr marL="285750" indent="-285750">
              <a:buFont typeface="Wingdings" panose="05000000000000000000" pitchFamily="2" charset="2"/>
              <a:buChar char="Ø"/>
            </a:pPr>
            <a:r>
              <a:rPr lang="es-CO" dirty="0"/>
              <a:t>Aborda las necesidades de aprendizaje de su localidad a través de la socialización. </a:t>
            </a:r>
          </a:p>
          <a:p>
            <a:pPr marL="285750" indent="-285750">
              <a:buFont typeface="Wingdings" panose="05000000000000000000" pitchFamily="2" charset="2"/>
              <a:buChar char="Ø"/>
            </a:pPr>
            <a:r>
              <a:rPr lang="es-CO" dirty="0"/>
              <a:t>Provoca cambios culturales en las percepciones del valor del aprendizaje.</a:t>
            </a:r>
          </a:p>
          <a:p>
            <a:pPr marL="285750" indent="-285750">
              <a:buFont typeface="Wingdings" panose="05000000000000000000" pitchFamily="2" charset="2"/>
              <a:buChar char="Ø"/>
            </a:pPr>
            <a:r>
              <a:rPr lang="es-CO" dirty="0"/>
              <a:t>Provee la cohesión social, la regeneración y la economía.</a:t>
            </a:r>
          </a:p>
        </p:txBody>
      </p:sp>
      <p:cxnSp>
        <p:nvCxnSpPr>
          <p:cNvPr id="4" name="Google Shape;327;p19">
            <a:extLst>
              <a:ext uri="{FF2B5EF4-FFF2-40B4-BE49-F238E27FC236}">
                <a16:creationId xmlns:a16="http://schemas.microsoft.com/office/drawing/2014/main" id="{8676B394-0CB6-42A5-8E04-44AA85104531}"/>
              </a:ext>
            </a:extLst>
          </p:cNvPr>
          <p:cNvCxnSpPr>
            <a:cxnSpLocks/>
          </p:cNvCxnSpPr>
          <p:nvPr/>
        </p:nvCxnSpPr>
        <p:spPr>
          <a:xfrm flipH="1">
            <a:off x="2205370" y="1331495"/>
            <a:ext cx="650122" cy="849571"/>
          </a:xfrm>
          <a:prstGeom prst="straightConnector1">
            <a:avLst/>
          </a:prstGeom>
          <a:noFill/>
          <a:ln w="9525" cap="rnd" cmpd="sng">
            <a:solidFill>
              <a:schemeClr val="tx1">
                <a:lumMod val="95000"/>
              </a:schemeClr>
            </a:solidFill>
            <a:prstDash val="solid"/>
            <a:miter lim="800000"/>
            <a:headEnd type="none" w="med" len="med"/>
            <a:tailEnd type="triangle" w="med" len="med"/>
          </a:ln>
        </p:spPr>
      </p:cxnSp>
      <p:cxnSp>
        <p:nvCxnSpPr>
          <p:cNvPr id="8" name="Google Shape;324;p19">
            <a:extLst>
              <a:ext uri="{FF2B5EF4-FFF2-40B4-BE49-F238E27FC236}">
                <a16:creationId xmlns:a16="http://schemas.microsoft.com/office/drawing/2014/main" id="{154AE27C-496A-442D-89ED-EFB3F6AFB802}"/>
              </a:ext>
            </a:extLst>
          </p:cNvPr>
          <p:cNvCxnSpPr/>
          <p:nvPr/>
        </p:nvCxnSpPr>
        <p:spPr>
          <a:xfrm>
            <a:off x="2124158" y="3485063"/>
            <a:ext cx="0" cy="665162"/>
          </a:xfrm>
          <a:prstGeom prst="straightConnector1">
            <a:avLst/>
          </a:prstGeom>
          <a:noFill/>
          <a:ln w="9525" cap="rnd" cmpd="sng">
            <a:solidFill>
              <a:schemeClr val="tx1">
                <a:lumMod val="95000"/>
              </a:schemeClr>
            </a:solidFill>
            <a:prstDash val="solid"/>
            <a:miter lim="800000"/>
            <a:headEnd type="none" w="med" len="med"/>
            <a:tailEnd type="triangle" w="med" len="med"/>
          </a:ln>
        </p:spPr>
      </p:cxnSp>
      <p:sp>
        <p:nvSpPr>
          <p:cNvPr id="9" name="Rectángulo: esquinas redondeadas 8">
            <a:extLst>
              <a:ext uri="{FF2B5EF4-FFF2-40B4-BE49-F238E27FC236}">
                <a16:creationId xmlns:a16="http://schemas.microsoft.com/office/drawing/2014/main" id="{48DB7929-E3CF-4B4C-8678-D8433861A0AA}"/>
              </a:ext>
            </a:extLst>
          </p:cNvPr>
          <p:cNvSpPr/>
          <p:nvPr/>
        </p:nvSpPr>
        <p:spPr>
          <a:xfrm>
            <a:off x="924841" y="4324727"/>
            <a:ext cx="2727158" cy="911484"/>
          </a:xfrm>
          <a:prstGeom prst="roundRect">
            <a:avLst/>
          </a:prstGeom>
          <a:solidFill>
            <a:schemeClr val="accent5">
              <a:lumMod val="7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rPr>
              <a:t>Intereses comunes para compartir saberes. </a:t>
            </a:r>
          </a:p>
        </p:txBody>
      </p:sp>
      <p:cxnSp>
        <p:nvCxnSpPr>
          <p:cNvPr id="10" name="Google Shape;326;p19">
            <a:extLst>
              <a:ext uri="{FF2B5EF4-FFF2-40B4-BE49-F238E27FC236}">
                <a16:creationId xmlns:a16="http://schemas.microsoft.com/office/drawing/2014/main" id="{1E81F851-2FA0-4D55-9BA0-82E5BE102B07}"/>
              </a:ext>
            </a:extLst>
          </p:cNvPr>
          <p:cNvCxnSpPr/>
          <p:nvPr/>
        </p:nvCxnSpPr>
        <p:spPr>
          <a:xfrm>
            <a:off x="4652206" y="1338609"/>
            <a:ext cx="966787" cy="769937"/>
          </a:xfrm>
          <a:prstGeom prst="straightConnector1">
            <a:avLst/>
          </a:prstGeom>
          <a:noFill/>
          <a:ln w="9525" cap="rnd" cmpd="sng">
            <a:solidFill>
              <a:schemeClr val="tx1">
                <a:lumMod val="95000"/>
              </a:schemeClr>
            </a:solidFill>
            <a:prstDash val="solid"/>
            <a:miter lim="800000"/>
            <a:headEnd type="none" w="med" len="med"/>
            <a:tailEnd type="triangle" w="med" len="med"/>
          </a:ln>
        </p:spPr>
      </p:cxnSp>
      <p:sp>
        <p:nvSpPr>
          <p:cNvPr id="12" name="Rectángulo: esquinas redondeadas 11">
            <a:extLst>
              <a:ext uri="{FF2B5EF4-FFF2-40B4-BE49-F238E27FC236}">
                <a16:creationId xmlns:a16="http://schemas.microsoft.com/office/drawing/2014/main" id="{B5FBE405-0B99-49A8-BB38-C227C5F0DF2E}"/>
              </a:ext>
            </a:extLst>
          </p:cNvPr>
          <p:cNvSpPr/>
          <p:nvPr/>
        </p:nvSpPr>
        <p:spPr>
          <a:xfrm>
            <a:off x="4411578" y="2357642"/>
            <a:ext cx="2727158" cy="911484"/>
          </a:xfrm>
          <a:prstGeom prst="roundRect">
            <a:avLst/>
          </a:prstGeom>
          <a:solidFill>
            <a:schemeClr val="accent5">
              <a:lumMod val="7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rPr>
              <a:t>Estructuras curriculares </a:t>
            </a:r>
          </a:p>
        </p:txBody>
      </p:sp>
      <p:cxnSp>
        <p:nvCxnSpPr>
          <p:cNvPr id="13" name="Google Shape;324;p19">
            <a:extLst>
              <a:ext uri="{FF2B5EF4-FFF2-40B4-BE49-F238E27FC236}">
                <a16:creationId xmlns:a16="http://schemas.microsoft.com/office/drawing/2014/main" id="{34BC3D4A-713E-4FBD-B57C-1DDCEB4F3F2D}"/>
              </a:ext>
            </a:extLst>
          </p:cNvPr>
          <p:cNvCxnSpPr/>
          <p:nvPr/>
        </p:nvCxnSpPr>
        <p:spPr>
          <a:xfrm>
            <a:off x="5775157" y="3437320"/>
            <a:ext cx="0" cy="665162"/>
          </a:xfrm>
          <a:prstGeom prst="straightConnector1">
            <a:avLst/>
          </a:prstGeom>
          <a:noFill/>
          <a:ln w="9525" cap="rnd" cmpd="sng">
            <a:solidFill>
              <a:schemeClr val="tx1">
                <a:lumMod val="95000"/>
              </a:schemeClr>
            </a:solidFill>
            <a:prstDash val="solid"/>
            <a:miter lim="800000"/>
            <a:headEnd type="none" w="med" len="med"/>
            <a:tailEnd type="triangle" w="med" len="med"/>
          </a:ln>
        </p:spPr>
      </p:cxnSp>
      <p:sp>
        <p:nvSpPr>
          <p:cNvPr id="14" name="Rectángulo: esquinas redondeadas 13">
            <a:extLst>
              <a:ext uri="{FF2B5EF4-FFF2-40B4-BE49-F238E27FC236}">
                <a16:creationId xmlns:a16="http://schemas.microsoft.com/office/drawing/2014/main" id="{B550DBA5-6D6D-4DF5-AF2E-A75CB1015FD5}"/>
              </a:ext>
            </a:extLst>
          </p:cNvPr>
          <p:cNvSpPr/>
          <p:nvPr/>
        </p:nvSpPr>
        <p:spPr>
          <a:xfrm>
            <a:off x="4443662" y="4312729"/>
            <a:ext cx="2727158" cy="1453903"/>
          </a:xfrm>
          <a:prstGeom prst="roundRect">
            <a:avLst/>
          </a:prstGeom>
          <a:solidFill>
            <a:schemeClr val="accent5">
              <a:lumMod val="7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rPr>
              <a:t>Estructura inanimada como medio para desarrollar un aprendizaje de un contenido.</a:t>
            </a:r>
          </a:p>
        </p:txBody>
      </p:sp>
      <p:sp>
        <p:nvSpPr>
          <p:cNvPr id="16" name="Rectángulo: esquinas redondeadas 15">
            <a:extLst>
              <a:ext uri="{FF2B5EF4-FFF2-40B4-BE49-F238E27FC236}">
                <a16:creationId xmlns:a16="http://schemas.microsoft.com/office/drawing/2014/main" id="{0E014A2F-CC22-484B-ABF7-4077D8B68A5E}"/>
              </a:ext>
            </a:extLst>
          </p:cNvPr>
          <p:cNvSpPr/>
          <p:nvPr/>
        </p:nvSpPr>
        <p:spPr>
          <a:xfrm>
            <a:off x="882731" y="2342113"/>
            <a:ext cx="2727158" cy="911484"/>
          </a:xfrm>
          <a:prstGeom prst="roundRect">
            <a:avLst/>
          </a:prstGeom>
          <a:solidFill>
            <a:schemeClr val="accent5">
              <a:lumMod val="7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rPr>
              <a:t>Elemento humano de las comunidades </a:t>
            </a:r>
          </a:p>
        </p:txBody>
      </p:sp>
    </p:spTree>
    <p:extLst>
      <p:ext uri="{BB962C8B-B14F-4D97-AF65-F5344CB8AC3E}">
        <p14:creationId xmlns:p14="http://schemas.microsoft.com/office/powerpoint/2010/main" val="428829867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197E39A-8A1A-4FD8-9034-DEB3AB27530A}"/>
              </a:ext>
            </a:extLst>
          </p:cNvPr>
          <p:cNvSpPr>
            <a:spLocks noGrp="1"/>
          </p:cNvSpPr>
          <p:nvPr>
            <p:ph type="title"/>
          </p:nvPr>
        </p:nvSpPr>
        <p:spPr>
          <a:xfrm>
            <a:off x="978568" y="114300"/>
            <a:ext cx="3401064" cy="1447800"/>
          </a:xfrm>
        </p:spPr>
        <p:txBody>
          <a:bodyPr/>
          <a:lstStyle/>
          <a:p>
            <a:r>
              <a:rPr lang="es-CO" sz="3600" dirty="0">
                <a:latin typeface="Berlin Sans FB Demi" panose="020E0802020502020306" pitchFamily="34" charset="0"/>
              </a:rPr>
              <a:t>Beneficios:</a:t>
            </a:r>
          </a:p>
        </p:txBody>
      </p:sp>
      <p:sp>
        <p:nvSpPr>
          <p:cNvPr id="4" name="Marcador de contenido 3">
            <a:extLst>
              <a:ext uri="{FF2B5EF4-FFF2-40B4-BE49-F238E27FC236}">
                <a16:creationId xmlns:a16="http://schemas.microsoft.com/office/drawing/2014/main" id="{84846850-FEB0-448F-A794-468CE40E5B43}"/>
              </a:ext>
            </a:extLst>
          </p:cNvPr>
          <p:cNvSpPr>
            <a:spLocks noGrp="1"/>
          </p:cNvSpPr>
          <p:nvPr>
            <p:ph idx="1"/>
          </p:nvPr>
        </p:nvSpPr>
        <p:spPr>
          <a:xfrm>
            <a:off x="3625516" y="1447800"/>
            <a:ext cx="7587916" cy="4572000"/>
          </a:xfrm>
        </p:spPr>
        <p:txBody>
          <a:bodyPr>
            <a:normAutofit/>
          </a:bodyPr>
          <a:lstStyle/>
          <a:p>
            <a:r>
              <a:rPr lang="es-CO" dirty="0"/>
              <a:t>Permiten conservar las </a:t>
            </a:r>
            <a:r>
              <a:rPr lang="es-CO" b="1" dirty="0"/>
              <a:t>redes de conocimiento</a:t>
            </a:r>
          </a:p>
          <a:p>
            <a:r>
              <a:rPr lang="es-CO" dirty="0"/>
              <a:t>Permite la formación de la </a:t>
            </a:r>
            <a:r>
              <a:rPr lang="es-CO" b="1" dirty="0"/>
              <a:t>generación de relevo</a:t>
            </a:r>
            <a:r>
              <a:rPr lang="es-CO" dirty="0"/>
              <a:t>.</a:t>
            </a:r>
          </a:p>
          <a:p>
            <a:r>
              <a:rPr lang="es-CO" dirty="0"/>
              <a:t>Son </a:t>
            </a:r>
            <a:r>
              <a:rPr lang="es-CO" b="1" dirty="0" err="1"/>
              <a:t>auto-organizados</a:t>
            </a:r>
            <a:r>
              <a:rPr lang="es-CO" dirty="0"/>
              <a:t>.</a:t>
            </a:r>
          </a:p>
          <a:p>
            <a:r>
              <a:rPr lang="es-CO" dirty="0"/>
              <a:t>Pueden ser </a:t>
            </a:r>
            <a:r>
              <a:rPr lang="es-CO" b="1" dirty="0"/>
              <a:t>virtuales</a:t>
            </a:r>
          </a:p>
          <a:p>
            <a:r>
              <a:rPr lang="es-CO" dirty="0"/>
              <a:t>Permiten compartir </a:t>
            </a:r>
            <a:r>
              <a:rPr lang="es-CO" b="1" dirty="0"/>
              <a:t>conocimiento tácito</a:t>
            </a:r>
            <a:r>
              <a:rPr lang="es-CO" dirty="0"/>
              <a:t>, a través de la socialización.</a:t>
            </a:r>
          </a:p>
          <a:p>
            <a:r>
              <a:rPr lang="es-CO" b="1" dirty="0"/>
              <a:t>No están delimitadas </a:t>
            </a:r>
            <a:r>
              <a:rPr lang="es-CO" dirty="0"/>
              <a:t>por fronteras grupales, departamentales o divisionales.</a:t>
            </a:r>
          </a:p>
          <a:p>
            <a:r>
              <a:rPr lang="es-CO" dirty="0"/>
              <a:t>Pueden conformarse comunidades de aficionados fomentadas gracias a </a:t>
            </a:r>
            <a:r>
              <a:rPr lang="es-CO" b="1" dirty="0"/>
              <a:t>habilidades narrativas</a:t>
            </a:r>
            <a:r>
              <a:rPr lang="es-CO" dirty="0"/>
              <a:t>.</a:t>
            </a:r>
          </a:p>
          <a:p>
            <a:endParaRPr lang="es-CO" dirty="0"/>
          </a:p>
        </p:txBody>
      </p:sp>
    </p:spTree>
    <p:extLst>
      <p:ext uri="{BB962C8B-B14F-4D97-AF65-F5344CB8AC3E}">
        <p14:creationId xmlns:p14="http://schemas.microsoft.com/office/powerpoint/2010/main" val="316866259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B71B6-3B7F-4A76-8279-BA22D5BD6116}"/>
              </a:ext>
            </a:extLst>
          </p:cNvPr>
          <p:cNvSpPr>
            <a:spLocks noGrp="1"/>
          </p:cNvSpPr>
          <p:nvPr>
            <p:ph type="title"/>
          </p:nvPr>
        </p:nvSpPr>
        <p:spPr/>
        <p:txBody>
          <a:bodyPr/>
          <a:lstStyle/>
          <a:p>
            <a:r>
              <a:rPr lang="es-CO" sz="3200" dirty="0">
                <a:latin typeface="Berlin Sans FB Demi" panose="020E0802020502020306" pitchFamily="34" charset="0"/>
              </a:rPr>
              <a:t>Ejemplo: concepto de comunidad mapuche en Argentina.</a:t>
            </a:r>
          </a:p>
        </p:txBody>
      </p:sp>
      <p:sp>
        <p:nvSpPr>
          <p:cNvPr id="4" name="Marcador de texto 3">
            <a:extLst>
              <a:ext uri="{FF2B5EF4-FFF2-40B4-BE49-F238E27FC236}">
                <a16:creationId xmlns:a16="http://schemas.microsoft.com/office/drawing/2014/main" id="{C42DFF2B-A05D-415B-B218-A79A3A54A759}"/>
              </a:ext>
            </a:extLst>
          </p:cNvPr>
          <p:cNvSpPr>
            <a:spLocks noGrp="1"/>
          </p:cNvSpPr>
          <p:nvPr>
            <p:ph idx="1"/>
          </p:nvPr>
        </p:nvSpPr>
        <p:spPr>
          <a:xfrm>
            <a:off x="663573" y="1842642"/>
            <a:ext cx="3192465" cy="4562640"/>
          </a:xfrm>
        </p:spPr>
        <p:txBody>
          <a:bodyPr>
            <a:normAutofit fontScale="47500" lnSpcReduction="20000"/>
          </a:bodyPr>
          <a:lstStyle/>
          <a:p>
            <a:r>
              <a:rPr lang="es-CO" sz="2700" dirty="0"/>
              <a:t>En la Patagonia argentina rural la palabra “comunidad” designa, cuando hablamos del pueblo mapuche y su actualidad un espacio que es, por lo menos, político, parental, territorial, ritual y económico. Sin embargo, la unidad del término no es en absoluto expresión de unidad de lo que designa. Bajo el rótulo “comunidad” se engloban características, situaciones, procesos y posicionamientos muy diferentes. La “comunidad” como hoy se nos presenta no es la “forma natural” de organización del pueblo mapuche sino el resultado de procesos sociales pasados y actuales. La “comunidad” no es el espacio esencial desde el que emanan procesos divergentes, sino el producto de una articulación de variables sociales que se nos hace necesario comprender y analizar.</a:t>
            </a:r>
          </a:p>
          <a:p>
            <a:endParaRPr lang="es-CO" dirty="0"/>
          </a:p>
        </p:txBody>
      </p:sp>
      <p:sp>
        <p:nvSpPr>
          <p:cNvPr id="6" name="Marcador de texto 5">
            <a:extLst>
              <a:ext uri="{FF2B5EF4-FFF2-40B4-BE49-F238E27FC236}">
                <a16:creationId xmlns:a16="http://schemas.microsoft.com/office/drawing/2014/main" id="{B2F68873-14F4-4CDB-BEAC-9C9A5771C71C}"/>
              </a:ext>
            </a:extLst>
          </p:cNvPr>
          <p:cNvSpPr>
            <a:spLocks noGrp="1"/>
          </p:cNvSpPr>
          <p:nvPr>
            <p:ph type="body" sz="half" idx="4294967295"/>
          </p:nvPr>
        </p:nvSpPr>
        <p:spPr>
          <a:xfrm>
            <a:off x="4094162" y="1775967"/>
            <a:ext cx="3783014" cy="4777233"/>
          </a:xfrm>
        </p:spPr>
        <p:txBody>
          <a:bodyPr>
            <a:noAutofit/>
          </a:bodyPr>
          <a:lstStyle/>
          <a:p>
            <a:r>
              <a:rPr lang="es-CO" sz="1200" dirty="0"/>
              <a:t>La “comunidad” mapuche aparece, así, condensando en tiempo y espacio contradicciones, racionalidades y tendencias que tienen su origen, en ocasiones, en otras coordenadas de la cartografía social, pero que se integran a la “comunidad” en tanto se articulan de manera mediata o inmediata con alguna de sus dimensiones constitutivas. Por dimensiones constitutivas de la “comunidad”, aquí vamos a considerar al parentesco, el trabajo, el territorio, el gobierno y la ritualidad. Estas cinco dimensiones de la “comunidad”, que llamamos dimensiones constitutivas, son extremadamente complejas y cada una de ellas guarda, al interior, una multiplicidad notable. Las entenderemos como conjuntos de prácticas que conllevan, en cada caso, una racionalidad propia y particular y que tienen por objetivo la reproducción de un objeto específico.</a:t>
            </a:r>
          </a:p>
        </p:txBody>
      </p:sp>
      <p:sp>
        <p:nvSpPr>
          <p:cNvPr id="8" name="Marcador de texto 7">
            <a:extLst>
              <a:ext uri="{FF2B5EF4-FFF2-40B4-BE49-F238E27FC236}">
                <a16:creationId xmlns:a16="http://schemas.microsoft.com/office/drawing/2014/main" id="{3B621F09-BD90-4F0D-A1BA-1828CADDD95F}"/>
              </a:ext>
            </a:extLst>
          </p:cNvPr>
          <p:cNvSpPr>
            <a:spLocks noGrp="1"/>
          </p:cNvSpPr>
          <p:nvPr>
            <p:ph type="body" sz="half" idx="4294967295"/>
          </p:nvPr>
        </p:nvSpPr>
        <p:spPr>
          <a:xfrm>
            <a:off x="8042036" y="1775967"/>
            <a:ext cx="3095627" cy="4522787"/>
          </a:xfrm>
        </p:spPr>
        <p:txBody>
          <a:bodyPr>
            <a:normAutofit/>
          </a:bodyPr>
          <a:lstStyle/>
          <a:p>
            <a:r>
              <a:rPr lang="es-CO" sz="1300" dirty="0"/>
              <a:t>La “comunidad” constituye el elemento que articula y asigna una identidad unificada a cada una de estas variables. Al mismo tiempo es creada a la vez que las crea como elementos comunes entre sí. No basta con la aparición de solo una de las dimensiones constitutivas para crear “comunidad”. El linaje por sí mismo no crea “comunidad”. El ejercicio ritual por sí mismo no crea “comunidad”. Es necesaria la articulación de estas dimensiones, su cruce, su solapamiento, para que tal significante emerja.  (</a:t>
            </a:r>
            <a:r>
              <a:rPr lang="es-CO" sz="1300" dirty="0" err="1"/>
              <a:t>Schiaffini</a:t>
            </a:r>
            <a:r>
              <a:rPr lang="es-CO" sz="1300" dirty="0"/>
              <a:t>, H., 2017)</a:t>
            </a:r>
          </a:p>
          <a:p>
            <a:endParaRPr lang="es-CO" dirty="0"/>
          </a:p>
        </p:txBody>
      </p:sp>
    </p:spTree>
    <p:extLst>
      <p:ext uri="{BB962C8B-B14F-4D97-AF65-F5344CB8AC3E}">
        <p14:creationId xmlns:p14="http://schemas.microsoft.com/office/powerpoint/2010/main" val="60959794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BC330A-C53D-4393-8CFC-0DDEEF08D0AF}"/>
              </a:ext>
            </a:extLst>
          </p:cNvPr>
          <p:cNvSpPr>
            <a:spLocks noGrp="1"/>
          </p:cNvSpPr>
          <p:nvPr>
            <p:ph type="title"/>
          </p:nvPr>
        </p:nvSpPr>
        <p:spPr>
          <a:xfrm>
            <a:off x="790490" y="652389"/>
            <a:ext cx="9404723" cy="1400530"/>
          </a:xfrm>
        </p:spPr>
        <p:txBody>
          <a:bodyPr/>
          <a:lstStyle/>
          <a:p>
            <a:pPr algn="ctr"/>
            <a:r>
              <a:rPr lang="es-CO" sz="2800" dirty="0">
                <a:latin typeface="Berlin Sans FB Demi" panose="020E0802020502020306" pitchFamily="34" charset="0"/>
              </a:rPr>
              <a:t>Mujeres indígenas, gobierno y comunidad: el caso de mujeres Tarahumaras en ciudad Juárez, Chihuahua.</a:t>
            </a:r>
          </a:p>
        </p:txBody>
      </p:sp>
      <p:sp>
        <p:nvSpPr>
          <p:cNvPr id="3" name="Marcador de contenido 2">
            <a:extLst>
              <a:ext uri="{FF2B5EF4-FFF2-40B4-BE49-F238E27FC236}">
                <a16:creationId xmlns:a16="http://schemas.microsoft.com/office/drawing/2014/main" id="{E36E501A-36D6-4891-977E-614F4F63EBD9}"/>
              </a:ext>
            </a:extLst>
          </p:cNvPr>
          <p:cNvSpPr>
            <a:spLocks noGrp="1"/>
          </p:cNvSpPr>
          <p:nvPr>
            <p:ph idx="1"/>
          </p:nvPr>
        </p:nvSpPr>
        <p:spPr>
          <a:xfrm>
            <a:off x="7257922" y="2441749"/>
            <a:ext cx="3409937" cy="1490789"/>
          </a:xfrm>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r>
              <a:rPr lang="es-CO" sz="1600" dirty="0">
                <a:solidFill>
                  <a:schemeClr val="tx1"/>
                </a:solidFill>
              </a:rPr>
              <a:t>Pobreza.</a:t>
            </a:r>
          </a:p>
          <a:p>
            <a:r>
              <a:rPr lang="es-CO" sz="1600" dirty="0">
                <a:solidFill>
                  <a:schemeClr val="tx1"/>
                </a:solidFill>
              </a:rPr>
              <a:t>Falta de oportunidades en la educación y empleo. </a:t>
            </a:r>
          </a:p>
          <a:p>
            <a:r>
              <a:rPr lang="es-CO" sz="1600" dirty="0">
                <a:solidFill>
                  <a:schemeClr val="tx1"/>
                </a:solidFill>
              </a:rPr>
              <a:t>Objeto de discriminación</a:t>
            </a:r>
            <a:r>
              <a:rPr lang="es-CO" dirty="0">
                <a:solidFill>
                  <a:schemeClr val="tx1"/>
                </a:solidFill>
              </a:rPr>
              <a:t>. </a:t>
            </a:r>
          </a:p>
          <a:p>
            <a:pPr marL="0" indent="0">
              <a:buNone/>
            </a:pPr>
            <a:endParaRPr lang="es-CO" dirty="0">
              <a:solidFill>
                <a:schemeClr val="tx1"/>
              </a:solidFill>
            </a:endParaRPr>
          </a:p>
        </p:txBody>
      </p:sp>
      <p:sp>
        <p:nvSpPr>
          <p:cNvPr id="8" name="Marcador de contenido 2">
            <a:extLst>
              <a:ext uri="{FF2B5EF4-FFF2-40B4-BE49-F238E27FC236}">
                <a16:creationId xmlns:a16="http://schemas.microsoft.com/office/drawing/2014/main" id="{8842AA07-B011-4406-B5F6-2A701DB07A03}"/>
              </a:ext>
            </a:extLst>
          </p:cNvPr>
          <p:cNvSpPr txBox="1">
            <a:spLocks/>
          </p:cNvSpPr>
          <p:nvPr/>
        </p:nvSpPr>
        <p:spPr>
          <a:xfrm>
            <a:off x="7844544" y="4887724"/>
            <a:ext cx="2236695" cy="566457"/>
          </a:xfrm>
          <a:prstGeom prst="rect">
            <a:avLst/>
          </a:prstGeom>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s-CO" sz="1600" dirty="0"/>
              <a:t>Círculo de vulnerabilidad social</a:t>
            </a:r>
          </a:p>
        </p:txBody>
      </p:sp>
      <p:pic>
        <p:nvPicPr>
          <p:cNvPr id="15" name="Picture 6" descr="Los Tarahumaras o Rarámuri - TuriMexico">
            <a:extLst>
              <a:ext uri="{FF2B5EF4-FFF2-40B4-BE49-F238E27FC236}">
                <a16:creationId xmlns:a16="http://schemas.microsoft.com/office/drawing/2014/main" id="{AF156C82-13ED-41DB-85A9-FDD040DD3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2997801"/>
            <a:ext cx="4924988" cy="1945674"/>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4" name="Conector recto de flecha 13">
            <a:extLst>
              <a:ext uri="{FF2B5EF4-FFF2-40B4-BE49-F238E27FC236}">
                <a16:creationId xmlns:a16="http://schemas.microsoft.com/office/drawing/2014/main" id="{1FA05A63-D16E-4511-A4A4-C2FEA0D38A2D}"/>
              </a:ext>
            </a:extLst>
          </p:cNvPr>
          <p:cNvCxnSpPr/>
          <p:nvPr/>
        </p:nvCxnSpPr>
        <p:spPr>
          <a:xfrm>
            <a:off x="8962891" y="4161138"/>
            <a:ext cx="0" cy="566457"/>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2027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597932-DD58-4E32-85A7-9415B59EA255}"/>
              </a:ext>
            </a:extLst>
          </p:cNvPr>
          <p:cNvSpPr>
            <a:spLocks noGrp="1"/>
          </p:cNvSpPr>
          <p:nvPr>
            <p:ph type="title"/>
          </p:nvPr>
        </p:nvSpPr>
        <p:spPr>
          <a:xfrm>
            <a:off x="1064778" y="569542"/>
            <a:ext cx="4335516" cy="1447800"/>
          </a:xfrm>
        </p:spPr>
        <p:txBody>
          <a:bodyPr/>
          <a:lstStyle/>
          <a:p>
            <a:r>
              <a:rPr lang="es-CO" sz="3600" dirty="0">
                <a:latin typeface="Berlin Sans FB Demi" panose="020E0802020502020306" pitchFamily="34" charset="0"/>
              </a:rPr>
              <a:t>Forma de gobierno empleada:</a:t>
            </a:r>
          </a:p>
        </p:txBody>
      </p:sp>
      <p:sp>
        <p:nvSpPr>
          <p:cNvPr id="3" name="Marcador de contenido 2">
            <a:extLst>
              <a:ext uri="{FF2B5EF4-FFF2-40B4-BE49-F238E27FC236}">
                <a16:creationId xmlns:a16="http://schemas.microsoft.com/office/drawing/2014/main" id="{E0158C5B-F566-4671-BDE1-8B63220D606D}"/>
              </a:ext>
            </a:extLst>
          </p:cNvPr>
          <p:cNvSpPr>
            <a:spLocks noGrp="1"/>
          </p:cNvSpPr>
          <p:nvPr>
            <p:ph idx="1"/>
          </p:nvPr>
        </p:nvSpPr>
        <p:spPr>
          <a:xfrm>
            <a:off x="5600699" y="1543551"/>
            <a:ext cx="5652837" cy="4816642"/>
          </a:xfrm>
        </p:spPr>
        <p:txBody>
          <a:bodyPr/>
          <a:lstStyle/>
          <a:p>
            <a:r>
              <a:rPr lang="es-CO" sz="1800" dirty="0"/>
              <a:t>Eligen en común con sus dirigentes.</a:t>
            </a:r>
          </a:p>
          <a:p>
            <a:r>
              <a:rPr lang="es-CO" sz="1800" dirty="0"/>
              <a:t>Sus estrategias y forma de acción políticas son diferentes a otros gobiernos. </a:t>
            </a:r>
          </a:p>
          <a:p>
            <a:r>
              <a:rPr lang="es-CO" sz="1800" dirty="0"/>
              <a:t>Muestran que es posible mantener el orden y el liderazgo bajo las reglas democráticas y de orden social. </a:t>
            </a:r>
          </a:p>
          <a:p>
            <a:r>
              <a:rPr lang="es-CO" sz="1800" dirty="0"/>
              <a:t>Las gobernadoras adjudican una tercer jornada (madres, esposas y trabajadoras). </a:t>
            </a:r>
          </a:p>
          <a:p>
            <a:r>
              <a:rPr lang="es-CO" sz="1800" dirty="0"/>
              <a:t>Cuentan con capital político y social que han ganado por sus electores (as). </a:t>
            </a:r>
          </a:p>
          <a:p>
            <a:endParaRPr lang="es-CO" dirty="0"/>
          </a:p>
        </p:txBody>
      </p:sp>
      <p:pic>
        <p:nvPicPr>
          <p:cNvPr id="5122" name="Picture 2" descr="Tarahumaras: ubicación, rituales, economía y características">
            <a:extLst>
              <a:ext uri="{FF2B5EF4-FFF2-40B4-BE49-F238E27FC236}">
                <a16:creationId xmlns:a16="http://schemas.microsoft.com/office/drawing/2014/main" id="{8DC0AD35-1A71-4901-8DD7-7AC122AAC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350" y="3023185"/>
            <a:ext cx="3818225" cy="1909113"/>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716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959EA-5794-4790-81FD-39F23C21F00D}"/>
              </a:ext>
            </a:extLst>
          </p:cNvPr>
          <p:cNvSpPr>
            <a:spLocks noGrp="1"/>
          </p:cNvSpPr>
          <p:nvPr>
            <p:ph type="title"/>
          </p:nvPr>
        </p:nvSpPr>
        <p:spPr>
          <a:xfrm>
            <a:off x="772234" y="548971"/>
            <a:ext cx="10056187" cy="1400530"/>
          </a:xfrm>
        </p:spPr>
        <p:txBody>
          <a:bodyPr/>
          <a:lstStyle/>
          <a:p>
            <a:pPr algn="ctr"/>
            <a:r>
              <a:rPr lang="es-CO" sz="4000" b="1" i="0" u="none" dirty="0">
                <a:solidFill>
                  <a:schemeClr val="lt2"/>
                </a:solidFill>
                <a:latin typeface="Berlin Sans FB Demi" panose="020E0802020502020306" pitchFamily="34" charset="0"/>
                <a:ea typeface="Libre Baskerville"/>
                <a:cs typeface="Libre Baskerville"/>
                <a:sym typeface="Libre Baskerville"/>
              </a:rPr>
              <a:t>La dimensión polisémica del concepto de comunidad: problemas de definición.</a:t>
            </a:r>
            <a:endParaRPr lang="es-CO" sz="4000" dirty="0"/>
          </a:p>
        </p:txBody>
      </p:sp>
      <p:sp>
        <p:nvSpPr>
          <p:cNvPr id="4" name="Google Shape;193;p2">
            <a:extLst>
              <a:ext uri="{FF2B5EF4-FFF2-40B4-BE49-F238E27FC236}">
                <a16:creationId xmlns:a16="http://schemas.microsoft.com/office/drawing/2014/main" id="{34638A0D-902A-4836-A569-97447AFC9AEB}"/>
              </a:ext>
            </a:extLst>
          </p:cNvPr>
          <p:cNvSpPr txBox="1">
            <a:spLocks/>
          </p:cNvSpPr>
          <p:nvPr/>
        </p:nvSpPr>
        <p:spPr>
          <a:xfrm>
            <a:off x="1055382" y="1954028"/>
            <a:ext cx="4028838" cy="1268228"/>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indent="-266700">
              <a:lnSpc>
                <a:spcPct val="90000"/>
              </a:lnSpc>
              <a:spcBef>
                <a:spcPts val="0"/>
              </a:spcBef>
              <a:buClr>
                <a:srgbClr val="8AD0D6"/>
              </a:buClr>
              <a:buSzPts val="1200"/>
              <a:buFont typeface="Noto Sans Symbols"/>
              <a:buNone/>
            </a:pPr>
            <a:endParaRPr lang="es-CO" sz="1500" dirty="0">
              <a:solidFill>
                <a:srgbClr val="000000"/>
              </a:solidFill>
              <a:latin typeface="Garamond"/>
              <a:ea typeface="Garamond"/>
              <a:cs typeface="Garamond"/>
              <a:sym typeface="Garamond"/>
            </a:endParaRPr>
          </a:p>
          <a:p>
            <a:pPr marL="0" indent="0">
              <a:lnSpc>
                <a:spcPct val="90000"/>
              </a:lnSpc>
              <a:buClr>
                <a:srgbClr val="8AD0D6"/>
              </a:buClr>
              <a:buSzPts val="1200"/>
              <a:buFont typeface="Wingdings 3" charset="2"/>
              <a:buNone/>
            </a:pPr>
            <a:r>
              <a:rPr lang="es-CO" sz="1600" dirty="0">
                <a:solidFill>
                  <a:schemeClr val="lt1"/>
                </a:solidFill>
                <a:latin typeface="+mn-lt"/>
                <a:ea typeface="Garamond"/>
                <a:cs typeface="Adobe Devanagari" panose="02040503050201020203" pitchFamily="18" charset="0"/>
                <a:sym typeface="Garamond"/>
              </a:rPr>
              <a:t>El concepto de comunidad es: </a:t>
            </a:r>
          </a:p>
          <a:p>
            <a:pPr marL="0" indent="0" algn="r">
              <a:lnSpc>
                <a:spcPct val="90000"/>
              </a:lnSpc>
              <a:buClr>
                <a:srgbClr val="8AD0D6"/>
              </a:buClr>
              <a:buSzPts val="1200"/>
              <a:buFont typeface="Wingdings 3" charset="2"/>
              <a:buNone/>
            </a:pPr>
            <a:r>
              <a:rPr lang="es-CO" sz="1500" dirty="0">
                <a:solidFill>
                  <a:schemeClr val="lt1"/>
                </a:solidFill>
                <a:latin typeface="Adobe Devanagari" panose="02040503050201020203" pitchFamily="18" charset="0"/>
                <a:ea typeface="Libre Baskerville"/>
                <a:cs typeface="Adobe Devanagari" panose="02040503050201020203" pitchFamily="18" charset="0"/>
                <a:sym typeface="Libre Baskerville"/>
              </a:rPr>
              <a:t> </a:t>
            </a:r>
          </a:p>
        </p:txBody>
      </p:sp>
      <p:graphicFrame>
        <p:nvGraphicFramePr>
          <p:cNvPr id="5" name="Diagrama 4">
            <a:extLst>
              <a:ext uri="{FF2B5EF4-FFF2-40B4-BE49-F238E27FC236}">
                <a16:creationId xmlns:a16="http://schemas.microsoft.com/office/drawing/2014/main" id="{459DEE3E-883B-409C-83F6-8039BBF983BD}"/>
              </a:ext>
            </a:extLst>
          </p:cNvPr>
          <p:cNvGraphicFramePr/>
          <p:nvPr>
            <p:extLst>
              <p:ext uri="{D42A27DB-BD31-4B8C-83A1-F6EECF244321}">
                <p14:modId xmlns:p14="http://schemas.microsoft.com/office/powerpoint/2010/main" val="1027500034"/>
              </p:ext>
            </p:extLst>
          </p:nvPr>
        </p:nvGraphicFramePr>
        <p:xfrm>
          <a:off x="2449095" y="2661224"/>
          <a:ext cx="7230872" cy="3605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02579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D9CE4A-8672-4A07-8AF8-360CC82D0DED}"/>
              </a:ext>
            </a:extLst>
          </p:cNvPr>
          <p:cNvSpPr>
            <a:spLocks noGrp="1"/>
          </p:cNvSpPr>
          <p:nvPr>
            <p:ph type="title"/>
          </p:nvPr>
        </p:nvSpPr>
        <p:spPr>
          <a:xfrm>
            <a:off x="965087" y="535981"/>
            <a:ext cx="9404723" cy="1400530"/>
          </a:xfrm>
        </p:spPr>
        <p:txBody>
          <a:bodyPr/>
          <a:lstStyle/>
          <a:p>
            <a:pPr algn="ctr"/>
            <a:r>
              <a:rPr lang="es-CO" dirty="0">
                <a:latin typeface="Berlin Sans FB Demi" panose="020E0802020502020306" pitchFamily="34" charset="0"/>
              </a:rPr>
              <a:t>Concepto de comunidad en el universo tradicional </a:t>
            </a:r>
            <a:r>
              <a:rPr lang="es-CO" dirty="0" err="1">
                <a:latin typeface="Berlin Sans FB Demi" panose="020E0802020502020306" pitchFamily="34" charset="0"/>
              </a:rPr>
              <a:t>negroafricano</a:t>
            </a:r>
            <a:endParaRPr lang="es-CO" dirty="0">
              <a:latin typeface="Berlin Sans FB Demi" panose="020E0802020502020306" pitchFamily="34" charset="0"/>
            </a:endParaRPr>
          </a:p>
        </p:txBody>
      </p:sp>
      <p:sp>
        <p:nvSpPr>
          <p:cNvPr id="3" name="Marcador de contenido 2">
            <a:extLst>
              <a:ext uri="{FF2B5EF4-FFF2-40B4-BE49-F238E27FC236}">
                <a16:creationId xmlns:a16="http://schemas.microsoft.com/office/drawing/2014/main" id="{7483E934-C996-4B7D-9ECC-251F63311485}"/>
              </a:ext>
            </a:extLst>
          </p:cNvPr>
          <p:cNvSpPr>
            <a:spLocks noGrp="1"/>
          </p:cNvSpPr>
          <p:nvPr>
            <p:ph idx="1"/>
          </p:nvPr>
        </p:nvSpPr>
        <p:spPr>
          <a:xfrm>
            <a:off x="1001752" y="3243509"/>
            <a:ext cx="5963820" cy="1628559"/>
          </a:xfrm>
        </p:spPr>
        <p:txBody>
          <a:bodyPr>
            <a:normAutofit/>
          </a:bodyPr>
          <a:lstStyle/>
          <a:p>
            <a:r>
              <a:rPr lang="es-CO" sz="1800" dirty="0"/>
              <a:t>Plurales (económico, político, jurídico).</a:t>
            </a:r>
          </a:p>
          <a:p>
            <a:r>
              <a:rPr lang="es-CO" sz="1800" dirty="0"/>
              <a:t>Su lógica es la axiología. </a:t>
            </a:r>
          </a:p>
          <a:p>
            <a:r>
              <a:rPr lang="es-CO" sz="1800" dirty="0"/>
              <a:t>Pragmatismo en negociaciones y toma de decisiones. </a:t>
            </a:r>
          </a:p>
          <a:p>
            <a:pPr marL="0" indent="0">
              <a:buNone/>
            </a:pPr>
            <a:endParaRPr lang="es-CO" sz="1800" dirty="0"/>
          </a:p>
        </p:txBody>
      </p:sp>
      <p:sp>
        <p:nvSpPr>
          <p:cNvPr id="8" name="Rectángulo: esquinas redondeadas 7">
            <a:extLst>
              <a:ext uri="{FF2B5EF4-FFF2-40B4-BE49-F238E27FC236}">
                <a16:creationId xmlns:a16="http://schemas.microsoft.com/office/drawing/2014/main" id="{0ECC44AC-2655-4FC1-A2FD-386CE475E985}"/>
              </a:ext>
            </a:extLst>
          </p:cNvPr>
          <p:cNvSpPr/>
          <p:nvPr/>
        </p:nvSpPr>
        <p:spPr>
          <a:xfrm>
            <a:off x="7782927" y="2558905"/>
            <a:ext cx="2886075" cy="519545"/>
          </a:xfrm>
          <a:prstGeom prst="roundRect">
            <a:avLst/>
          </a:prstGeom>
          <a:solidFill>
            <a:schemeClr val="accent5">
              <a:lumMod val="40000"/>
              <a:lumOff val="6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rPr>
              <a:t>Religiones tradicionales ancestrales</a:t>
            </a:r>
          </a:p>
        </p:txBody>
      </p:sp>
      <p:sp>
        <p:nvSpPr>
          <p:cNvPr id="9" name="Rectángulo: esquinas redondeadas 8">
            <a:extLst>
              <a:ext uri="{FF2B5EF4-FFF2-40B4-BE49-F238E27FC236}">
                <a16:creationId xmlns:a16="http://schemas.microsoft.com/office/drawing/2014/main" id="{203C5F9C-EBEA-49D1-99CA-EE3748F1EF15}"/>
              </a:ext>
            </a:extLst>
          </p:cNvPr>
          <p:cNvSpPr/>
          <p:nvPr/>
        </p:nvSpPr>
        <p:spPr>
          <a:xfrm>
            <a:off x="7782927" y="3408569"/>
            <a:ext cx="2886075" cy="322596"/>
          </a:xfrm>
          <a:prstGeom prst="roundRect">
            <a:avLst/>
          </a:prstGeom>
          <a:solidFill>
            <a:schemeClr val="accent5">
              <a:lumMod val="40000"/>
              <a:lumOff val="6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rPr>
              <a:t>Tribu/etnia</a:t>
            </a:r>
          </a:p>
        </p:txBody>
      </p:sp>
      <p:sp>
        <p:nvSpPr>
          <p:cNvPr id="10" name="Rectángulo: esquinas redondeadas 9">
            <a:extLst>
              <a:ext uri="{FF2B5EF4-FFF2-40B4-BE49-F238E27FC236}">
                <a16:creationId xmlns:a16="http://schemas.microsoft.com/office/drawing/2014/main" id="{36E61B90-C1B5-4C98-9EFA-13BF76A3328E}"/>
              </a:ext>
            </a:extLst>
          </p:cNvPr>
          <p:cNvSpPr/>
          <p:nvPr/>
        </p:nvSpPr>
        <p:spPr>
          <a:xfrm>
            <a:off x="7782927" y="4050837"/>
            <a:ext cx="2886075" cy="293269"/>
          </a:xfrm>
          <a:prstGeom prst="roundRect">
            <a:avLst/>
          </a:prstGeom>
          <a:solidFill>
            <a:schemeClr val="accent5">
              <a:lumMod val="40000"/>
              <a:lumOff val="6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rPr>
              <a:t>Clan</a:t>
            </a:r>
          </a:p>
        </p:txBody>
      </p:sp>
      <p:sp>
        <p:nvSpPr>
          <p:cNvPr id="11" name="Rectángulo: esquinas redondeadas 10">
            <a:extLst>
              <a:ext uri="{FF2B5EF4-FFF2-40B4-BE49-F238E27FC236}">
                <a16:creationId xmlns:a16="http://schemas.microsoft.com/office/drawing/2014/main" id="{D5AC1027-CA1C-4E77-B35A-CBEFA27616AC}"/>
              </a:ext>
            </a:extLst>
          </p:cNvPr>
          <p:cNvSpPr/>
          <p:nvPr/>
        </p:nvSpPr>
        <p:spPr>
          <a:xfrm>
            <a:off x="7782925" y="4695941"/>
            <a:ext cx="2886075" cy="322596"/>
          </a:xfrm>
          <a:prstGeom prst="roundRect">
            <a:avLst/>
          </a:prstGeom>
          <a:solidFill>
            <a:schemeClr val="accent5">
              <a:lumMod val="40000"/>
              <a:lumOff val="6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rPr>
              <a:t>Familia</a:t>
            </a:r>
          </a:p>
        </p:txBody>
      </p:sp>
      <p:sp>
        <p:nvSpPr>
          <p:cNvPr id="12" name="Rectángulo: esquinas redondeadas 11">
            <a:extLst>
              <a:ext uri="{FF2B5EF4-FFF2-40B4-BE49-F238E27FC236}">
                <a16:creationId xmlns:a16="http://schemas.microsoft.com/office/drawing/2014/main" id="{639483AA-8087-4065-8971-E6978C3620B3}"/>
              </a:ext>
            </a:extLst>
          </p:cNvPr>
          <p:cNvSpPr/>
          <p:nvPr/>
        </p:nvSpPr>
        <p:spPr>
          <a:xfrm>
            <a:off x="7782927" y="5386120"/>
            <a:ext cx="2886075" cy="322596"/>
          </a:xfrm>
          <a:prstGeom prst="roundRect">
            <a:avLst/>
          </a:prstGeom>
          <a:solidFill>
            <a:schemeClr val="accent5">
              <a:lumMod val="40000"/>
              <a:lumOff val="6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rPr>
              <a:t>Persona</a:t>
            </a:r>
          </a:p>
        </p:txBody>
      </p:sp>
      <p:cxnSp>
        <p:nvCxnSpPr>
          <p:cNvPr id="13" name="Conector: angular 12">
            <a:extLst>
              <a:ext uri="{FF2B5EF4-FFF2-40B4-BE49-F238E27FC236}">
                <a16:creationId xmlns:a16="http://schemas.microsoft.com/office/drawing/2014/main" id="{18448BE6-C707-4DF5-85E1-93F9ADB3AE97}"/>
              </a:ext>
            </a:extLst>
          </p:cNvPr>
          <p:cNvCxnSpPr>
            <a:cxnSpLocks/>
            <a:stCxn id="8" idx="1"/>
            <a:endCxn id="12" idx="1"/>
          </p:cNvCxnSpPr>
          <p:nvPr/>
        </p:nvCxnSpPr>
        <p:spPr>
          <a:xfrm rot="10800000" flipV="1">
            <a:off x="7782927" y="2818678"/>
            <a:ext cx="12700" cy="2728740"/>
          </a:xfrm>
          <a:prstGeom prst="bentConnector3">
            <a:avLst>
              <a:gd name="adj1" fmla="val 1800000"/>
            </a:avLst>
          </a:prstGeom>
          <a:ln w="38100" cap="flat" cmpd="sng" algn="ctr">
            <a:solidFill>
              <a:schemeClr val="tx1">
                <a:lumMod val="9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Conector recto de flecha 13">
            <a:extLst>
              <a:ext uri="{FF2B5EF4-FFF2-40B4-BE49-F238E27FC236}">
                <a16:creationId xmlns:a16="http://schemas.microsoft.com/office/drawing/2014/main" id="{AEB3AAFB-7BDE-4443-8865-A8821CF201B4}"/>
              </a:ext>
            </a:extLst>
          </p:cNvPr>
          <p:cNvCxnSpPr>
            <a:stCxn id="8" idx="2"/>
            <a:endCxn id="9" idx="0"/>
          </p:cNvCxnSpPr>
          <p:nvPr/>
        </p:nvCxnSpPr>
        <p:spPr>
          <a:xfrm>
            <a:off x="9225965" y="3078450"/>
            <a:ext cx="0" cy="330119"/>
          </a:xfrm>
          <a:prstGeom prst="straightConnector1">
            <a:avLst/>
          </a:prstGeom>
          <a:ln w="9525" cap="flat" cmpd="sng" algn="ctr">
            <a:solidFill>
              <a:schemeClr val="tx1">
                <a:lumMod val="9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Conector recto de flecha 14">
            <a:extLst>
              <a:ext uri="{FF2B5EF4-FFF2-40B4-BE49-F238E27FC236}">
                <a16:creationId xmlns:a16="http://schemas.microsoft.com/office/drawing/2014/main" id="{00919262-54C4-42F9-B8BB-E1D36522A562}"/>
              </a:ext>
            </a:extLst>
          </p:cNvPr>
          <p:cNvCxnSpPr>
            <a:cxnSpLocks/>
          </p:cNvCxnSpPr>
          <p:nvPr/>
        </p:nvCxnSpPr>
        <p:spPr>
          <a:xfrm>
            <a:off x="9225963" y="3635952"/>
            <a:ext cx="2" cy="359008"/>
          </a:xfrm>
          <a:prstGeom prst="straightConnector1">
            <a:avLst/>
          </a:prstGeom>
          <a:ln w="9525" cap="flat" cmpd="sng" algn="ctr">
            <a:solidFill>
              <a:schemeClr val="tx1">
                <a:lumMod val="9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Conector recto de flecha 15">
            <a:extLst>
              <a:ext uri="{FF2B5EF4-FFF2-40B4-BE49-F238E27FC236}">
                <a16:creationId xmlns:a16="http://schemas.microsoft.com/office/drawing/2014/main" id="{1737484A-4DBC-4E9E-9461-5FDA6751FE2C}"/>
              </a:ext>
            </a:extLst>
          </p:cNvPr>
          <p:cNvCxnSpPr>
            <a:cxnSpLocks/>
          </p:cNvCxnSpPr>
          <p:nvPr/>
        </p:nvCxnSpPr>
        <p:spPr>
          <a:xfrm>
            <a:off x="9225963" y="4313758"/>
            <a:ext cx="1" cy="378439"/>
          </a:xfrm>
          <a:prstGeom prst="straightConnector1">
            <a:avLst/>
          </a:prstGeom>
          <a:ln w="9525" cap="flat" cmpd="sng" algn="ctr">
            <a:solidFill>
              <a:schemeClr val="tx1">
                <a:lumMod val="9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Conector recto de flecha 16">
            <a:extLst>
              <a:ext uri="{FF2B5EF4-FFF2-40B4-BE49-F238E27FC236}">
                <a16:creationId xmlns:a16="http://schemas.microsoft.com/office/drawing/2014/main" id="{DC7F9044-DAB9-4AFF-980F-F28F1B1C5D30}"/>
              </a:ext>
            </a:extLst>
          </p:cNvPr>
          <p:cNvCxnSpPr>
            <a:cxnSpLocks/>
          </p:cNvCxnSpPr>
          <p:nvPr/>
        </p:nvCxnSpPr>
        <p:spPr>
          <a:xfrm>
            <a:off x="9225963" y="5018651"/>
            <a:ext cx="0" cy="378810"/>
          </a:xfrm>
          <a:prstGeom prst="straightConnector1">
            <a:avLst/>
          </a:prstGeom>
          <a:ln w="9525" cap="flat" cmpd="sng" algn="ctr">
            <a:solidFill>
              <a:schemeClr val="tx1">
                <a:lumMod val="9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75030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962842AF-1234-4517-AA01-6B2E3437155C}"/>
              </a:ext>
            </a:extLst>
          </p:cNvPr>
          <p:cNvSpPr>
            <a:spLocks noGrp="1"/>
          </p:cNvSpPr>
          <p:nvPr>
            <p:ph sz="quarter" idx="4"/>
          </p:nvPr>
        </p:nvSpPr>
        <p:spPr>
          <a:xfrm>
            <a:off x="1241614" y="1640704"/>
            <a:ext cx="5018462" cy="3856329"/>
          </a:xfrm>
        </p:spPr>
        <p:txBody>
          <a:bodyPr>
            <a:normAutofit/>
          </a:bodyPr>
          <a:lstStyle/>
          <a:p>
            <a:pPr marL="0" indent="0">
              <a:buNone/>
            </a:pPr>
            <a:r>
              <a:rPr lang="es-CO" b="1" dirty="0">
                <a:latin typeface="Berlin Sans FB Demi" panose="020E0802020502020306" pitchFamily="34" charset="0"/>
              </a:rPr>
              <a:t>Tiene tres mecanismos:</a:t>
            </a:r>
          </a:p>
          <a:p>
            <a:pPr>
              <a:buAutoNum type="arabicPeriod"/>
            </a:pPr>
            <a:r>
              <a:rPr lang="es-CO" sz="1600" dirty="0"/>
              <a:t>Compartir una vida misma.</a:t>
            </a:r>
          </a:p>
          <a:p>
            <a:pPr>
              <a:buAutoNum type="arabicPeriod"/>
            </a:pPr>
            <a:r>
              <a:rPr lang="es-CO" sz="1600" dirty="0"/>
              <a:t>Compartir la totalidad de las especificidades.</a:t>
            </a:r>
          </a:p>
          <a:p>
            <a:pPr>
              <a:buAutoNum type="arabicPeriod"/>
            </a:pPr>
            <a:r>
              <a:rPr lang="es-CO" sz="1600" dirty="0"/>
              <a:t>Compartir una estructura de toma de decisiones. </a:t>
            </a:r>
          </a:p>
          <a:p>
            <a:pPr marL="0" indent="0">
              <a:buNone/>
            </a:pPr>
            <a:endParaRPr lang="es-CO" sz="1600" dirty="0"/>
          </a:p>
          <a:p>
            <a:pPr marL="0" indent="0">
              <a:buNone/>
            </a:pPr>
            <a:endParaRPr lang="es-CO" sz="1600" dirty="0"/>
          </a:p>
          <a:p>
            <a:pPr marL="0" indent="0">
              <a:buNone/>
            </a:pPr>
            <a:r>
              <a:rPr lang="es-CO" sz="1600" dirty="0"/>
              <a:t>Proverbio </a:t>
            </a:r>
            <a:r>
              <a:rPr lang="es-CO" sz="1600" dirty="0" err="1"/>
              <a:t>bantu</a:t>
            </a:r>
            <a:r>
              <a:rPr lang="es-CO" sz="1600" dirty="0"/>
              <a:t>́:</a:t>
            </a:r>
          </a:p>
          <a:p>
            <a:pPr marL="0" indent="0">
              <a:buNone/>
            </a:pPr>
            <a:r>
              <a:rPr lang="es-CO" sz="1600" b="1" i="1" dirty="0"/>
              <a:t>“Todo crece junto en mutua causalidad y todos compartimos la responsabilidad</a:t>
            </a:r>
            <a:r>
              <a:rPr lang="es-CO" sz="1600" b="1" dirty="0"/>
              <a:t>”</a:t>
            </a:r>
          </a:p>
        </p:txBody>
      </p:sp>
      <p:pic>
        <p:nvPicPr>
          <p:cNvPr id="30" name="Google Shape;375;p26">
            <a:extLst>
              <a:ext uri="{FF2B5EF4-FFF2-40B4-BE49-F238E27FC236}">
                <a16:creationId xmlns:a16="http://schemas.microsoft.com/office/drawing/2014/main" id="{C9A23AD7-83AF-4299-8E19-63417F0ABF22}"/>
              </a:ext>
            </a:extLst>
          </p:cNvPr>
          <p:cNvPicPr preferRelativeResize="0">
            <a:picLocks/>
          </p:cNvPicPr>
          <p:nvPr/>
        </p:nvPicPr>
        <p:blipFill rotWithShape="1">
          <a:blip r:embed="rId2">
            <a:alphaModFix/>
            <a:extLst>
              <a:ext uri="{28A0092B-C50C-407E-A947-70E740481C1C}">
                <a14:useLocalDpi xmlns:a14="http://schemas.microsoft.com/office/drawing/2010/main" val="0"/>
              </a:ext>
            </a:extLst>
          </a:blip>
          <a:srcRect/>
          <a:stretch/>
        </p:blipFill>
        <p:spPr>
          <a:xfrm>
            <a:off x="6268385" y="2009128"/>
            <a:ext cx="2518072" cy="1587011"/>
          </a:xfrm>
          <a:prstGeom prst="rect">
            <a:avLst/>
          </a:prstGeom>
          <a:noFill/>
          <a:ln>
            <a:noFill/>
          </a:ln>
        </p:spPr>
      </p:pic>
      <p:pic>
        <p:nvPicPr>
          <p:cNvPr id="31" name="Google Shape;390;p28">
            <a:extLst>
              <a:ext uri="{FF2B5EF4-FFF2-40B4-BE49-F238E27FC236}">
                <a16:creationId xmlns:a16="http://schemas.microsoft.com/office/drawing/2014/main" id="{ECAF6976-4C0B-4319-B2AF-F8E94C2C3E87}"/>
              </a:ext>
            </a:extLst>
          </p:cNvP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6260076" y="3606243"/>
            <a:ext cx="2526381" cy="1597115"/>
          </a:xfrm>
          <a:prstGeom prst="rect">
            <a:avLst/>
          </a:prstGeom>
          <a:noFill/>
          <a:ln>
            <a:noFill/>
          </a:ln>
        </p:spPr>
      </p:pic>
      <p:pic>
        <p:nvPicPr>
          <p:cNvPr id="32" name="Google Shape;388;p28">
            <a:extLst>
              <a:ext uri="{FF2B5EF4-FFF2-40B4-BE49-F238E27FC236}">
                <a16:creationId xmlns:a16="http://schemas.microsoft.com/office/drawing/2014/main" id="{EC55CB96-A0CA-4122-A2E7-D4E442D82B68}"/>
              </a:ext>
            </a:extLst>
          </p:cNvPr>
          <p:cNvPicPr preferRelativeResize="0">
            <a:picLocks/>
          </p:cNvPicPr>
          <p:nvPr/>
        </p:nvPicPr>
        <p:blipFill rotWithShape="1">
          <a:blip r:embed="rId4">
            <a:alphaModFix/>
            <a:extLst>
              <a:ext uri="{28A0092B-C50C-407E-A947-70E740481C1C}">
                <a14:useLocalDpi xmlns:a14="http://schemas.microsoft.com/office/drawing/2010/main" val="0"/>
              </a:ext>
            </a:extLst>
          </a:blip>
          <a:srcRect/>
          <a:stretch/>
        </p:blipFill>
        <p:spPr>
          <a:xfrm>
            <a:off x="8786457" y="2009127"/>
            <a:ext cx="2204452" cy="1597115"/>
          </a:xfrm>
          <a:prstGeom prst="rect">
            <a:avLst/>
          </a:prstGeom>
          <a:noFill/>
          <a:ln>
            <a:noFill/>
          </a:ln>
        </p:spPr>
      </p:pic>
      <p:pic>
        <p:nvPicPr>
          <p:cNvPr id="33" name="Google Shape;389;p28">
            <a:extLst>
              <a:ext uri="{FF2B5EF4-FFF2-40B4-BE49-F238E27FC236}">
                <a16:creationId xmlns:a16="http://schemas.microsoft.com/office/drawing/2014/main" id="{3463573E-0443-42F9-ADE5-C10B53140AB1}"/>
              </a:ext>
            </a:extLst>
          </p:cNvPr>
          <p:cNvPicPr preferRelativeResize="0"/>
          <p:nvPr/>
        </p:nvPicPr>
        <p:blipFill rotWithShape="1">
          <a:blip r:embed="rId5">
            <a:alphaModFix/>
            <a:extLst>
              <a:ext uri="{28A0092B-C50C-407E-A947-70E740481C1C}">
                <a14:useLocalDpi xmlns:a14="http://schemas.microsoft.com/office/drawing/2010/main" val="0"/>
              </a:ext>
            </a:extLst>
          </a:blip>
          <a:srcRect r="24955"/>
          <a:stretch/>
        </p:blipFill>
        <p:spPr>
          <a:xfrm>
            <a:off x="8786457" y="3596139"/>
            <a:ext cx="2204452" cy="1597115"/>
          </a:xfrm>
          <a:prstGeom prst="rect">
            <a:avLst/>
          </a:prstGeom>
          <a:noFill/>
          <a:ln>
            <a:noFill/>
          </a:ln>
        </p:spPr>
      </p:pic>
    </p:spTree>
    <p:extLst>
      <p:ext uri="{BB962C8B-B14F-4D97-AF65-F5344CB8AC3E}">
        <p14:creationId xmlns:p14="http://schemas.microsoft.com/office/powerpoint/2010/main" val="5668919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785AD-6BF2-480A-9D89-BEC34518480A}"/>
              </a:ext>
            </a:extLst>
          </p:cNvPr>
          <p:cNvSpPr>
            <a:spLocks noGrp="1"/>
          </p:cNvSpPr>
          <p:nvPr>
            <p:ph type="title"/>
          </p:nvPr>
        </p:nvSpPr>
        <p:spPr>
          <a:xfrm>
            <a:off x="1029822" y="527162"/>
            <a:ext cx="9404723" cy="1400530"/>
          </a:xfrm>
        </p:spPr>
        <p:txBody>
          <a:bodyPr/>
          <a:lstStyle/>
          <a:p>
            <a:pPr algn="ctr"/>
            <a:r>
              <a:rPr lang="es-CO" sz="2800" dirty="0">
                <a:latin typeface="Berlin Sans FB Demi" panose="020E0802020502020306" pitchFamily="34" charset="0"/>
              </a:rPr>
              <a:t>Empoderamiento de las mujeres productoras de Viche/Biche y practicas culturales de las comunidades negras del pacífico colombiano</a:t>
            </a:r>
          </a:p>
        </p:txBody>
      </p:sp>
      <p:sp>
        <p:nvSpPr>
          <p:cNvPr id="3" name="Marcador de contenido 2">
            <a:extLst>
              <a:ext uri="{FF2B5EF4-FFF2-40B4-BE49-F238E27FC236}">
                <a16:creationId xmlns:a16="http://schemas.microsoft.com/office/drawing/2014/main" id="{F7F368B6-267F-4B31-9CEC-B48ECBD74418}"/>
              </a:ext>
            </a:extLst>
          </p:cNvPr>
          <p:cNvSpPr>
            <a:spLocks noGrp="1"/>
          </p:cNvSpPr>
          <p:nvPr>
            <p:ph idx="1"/>
          </p:nvPr>
        </p:nvSpPr>
        <p:spPr>
          <a:xfrm>
            <a:off x="6096000" y="2502371"/>
            <a:ext cx="5457794" cy="3381152"/>
          </a:xfrm>
        </p:spPr>
        <p:txBody>
          <a:bodyPr>
            <a:normAutofit fontScale="92500" lnSpcReduction="20000"/>
          </a:bodyPr>
          <a:lstStyle/>
          <a:p>
            <a:r>
              <a:rPr lang="es-CO" sz="1800" dirty="0"/>
              <a:t>Son producidas por mujeres y con apoyo familiar.</a:t>
            </a:r>
          </a:p>
          <a:p>
            <a:r>
              <a:rPr lang="es-CO" sz="1800" dirty="0"/>
              <a:t>Genera relaciones reciprocas. </a:t>
            </a:r>
          </a:p>
          <a:p>
            <a:r>
              <a:rPr lang="es-CO" sz="1800" dirty="0"/>
              <a:t>La producción y comercialización sirve para el sustento, abastecimiento y transformación </a:t>
            </a:r>
            <a:r>
              <a:rPr lang="es-CO" sz="1700" dirty="0"/>
              <a:t>(espiritual, medicinal, social)</a:t>
            </a:r>
            <a:r>
              <a:rPr lang="es-CO" sz="1800" dirty="0"/>
              <a:t>.  </a:t>
            </a:r>
          </a:p>
          <a:p>
            <a:r>
              <a:rPr lang="es-CO" sz="1800" dirty="0"/>
              <a:t>Promueve las prácticas culturales.</a:t>
            </a:r>
          </a:p>
          <a:p>
            <a:r>
              <a:rPr lang="es-CO" sz="1800" dirty="0"/>
              <a:t>Es una acción no violenta, pacífica. </a:t>
            </a:r>
          </a:p>
          <a:p>
            <a:pPr marL="0" indent="0">
              <a:buNone/>
            </a:pPr>
            <a:endParaRPr lang="es-CO" sz="1800" dirty="0"/>
          </a:p>
          <a:p>
            <a:pPr marL="0" indent="0">
              <a:buNone/>
            </a:pPr>
            <a:r>
              <a:rPr lang="es-CO" sz="1800" b="1" i="1" dirty="0"/>
              <a:t>“Se han unido todas las mujeres que lo hacían en sus fincas y ahora lo hacen juntas, el proceso se ha tecnificado”.</a:t>
            </a:r>
          </a:p>
          <a:p>
            <a:endParaRPr lang="es-CO" sz="1800" dirty="0"/>
          </a:p>
          <a:p>
            <a:endParaRPr lang="es-CO" sz="1800" dirty="0"/>
          </a:p>
          <a:p>
            <a:endParaRPr lang="es-CO" sz="1800" dirty="0"/>
          </a:p>
        </p:txBody>
      </p:sp>
      <p:pic>
        <p:nvPicPr>
          <p:cNvPr id="4" name="Google Shape;408;p31">
            <a:extLst>
              <a:ext uri="{FF2B5EF4-FFF2-40B4-BE49-F238E27FC236}">
                <a16:creationId xmlns:a16="http://schemas.microsoft.com/office/drawing/2014/main" id="{D44F5F7F-3FB0-411A-966F-C4EDB627EE95}"/>
              </a:ext>
            </a:extLst>
          </p:cNvPr>
          <p:cNvPicPr preferRelativeResize="0">
            <a:picLocks/>
          </p:cNvPicPr>
          <p:nvPr/>
        </p:nvPicPr>
        <p:blipFill rotWithShape="1">
          <a:blip r:embed="rId2">
            <a:alphaModFix/>
          </a:blip>
          <a:srcRect/>
          <a:stretch/>
        </p:blipFill>
        <p:spPr>
          <a:xfrm>
            <a:off x="1029822" y="2309712"/>
            <a:ext cx="2802942" cy="1883235"/>
          </a:xfrm>
          <a:prstGeom prst="roundRect">
            <a:avLst/>
          </a:prstGeom>
          <a:ln>
            <a:noFill/>
          </a:ln>
          <a:effectLst>
            <a:outerShdw blurRad="292100" dist="139700" dir="2700000" algn="tl" rotWithShape="0">
              <a:srgbClr val="333333">
                <a:alpha val="65000"/>
              </a:srgbClr>
            </a:outerShdw>
          </a:effectLst>
        </p:spPr>
      </p:pic>
      <p:pic>
        <p:nvPicPr>
          <p:cNvPr id="6" name="Google Shape;415;p32">
            <a:extLst>
              <a:ext uri="{FF2B5EF4-FFF2-40B4-BE49-F238E27FC236}">
                <a16:creationId xmlns:a16="http://schemas.microsoft.com/office/drawing/2014/main" id="{3E72AC5D-29E9-4E44-B7C3-F23B6DDF312D}"/>
              </a:ext>
            </a:extLst>
          </p:cNvPr>
          <p:cNvPicPr preferRelativeResize="0">
            <a:picLocks/>
          </p:cNvPicPr>
          <p:nvPr/>
        </p:nvPicPr>
        <p:blipFill rotWithShape="1">
          <a:blip r:embed="rId3">
            <a:alphaModFix/>
          </a:blip>
          <a:srcRect/>
          <a:stretch/>
        </p:blipFill>
        <p:spPr>
          <a:xfrm>
            <a:off x="3162291" y="3926004"/>
            <a:ext cx="2377279" cy="2049493"/>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55352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2BBF36-E6AC-4AFE-BD54-C624EA3F70AB}"/>
              </a:ext>
            </a:extLst>
          </p:cNvPr>
          <p:cNvSpPr>
            <a:spLocks noGrp="1"/>
          </p:cNvSpPr>
          <p:nvPr>
            <p:ph type="title"/>
          </p:nvPr>
        </p:nvSpPr>
        <p:spPr>
          <a:xfrm>
            <a:off x="1071414" y="630866"/>
            <a:ext cx="9404723" cy="770026"/>
          </a:xfrm>
        </p:spPr>
        <p:txBody>
          <a:bodyPr/>
          <a:lstStyle/>
          <a:p>
            <a:pPr algn="ctr"/>
            <a:r>
              <a:rPr lang="es-CO" dirty="0">
                <a:latin typeface="Berlin Sans FB Demi" panose="020E0802020502020306" pitchFamily="34" charset="0"/>
              </a:rPr>
              <a:t>Comunidad LGBTI</a:t>
            </a:r>
          </a:p>
        </p:txBody>
      </p:sp>
      <p:sp>
        <p:nvSpPr>
          <p:cNvPr id="3" name="Marcador de contenido 2">
            <a:extLst>
              <a:ext uri="{FF2B5EF4-FFF2-40B4-BE49-F238E27FC236}">
                <a16:creationId xmlns:a16="http://schemas.microsoft.com/office/drawing/2014/main" id="{9B44F7B9-6606-4607-9F30-AC6168FC35C9}"/>
              </a:ext>
            </a:extLst>
          </p:cNvPr>
          <p:cNvSpPr>
            <a:spLocks noGrp="1"/>
          </p:cNvSpPr>
          <p:nvPr>
            <p:ph idx="1"/>
          </p:nvPr>
        </p:nvSpPr>
        <p:spPr>
          <a:xfrm>
            <a:off x="814555" y="1881962"/>
            <a:ext cx="7020214" cy="4727215"/>
          </a:xfrm>
        </p:spPr>
        <p:txBody>
          <a:bodyPr>
            <a:normAutofit fontScale="92500" lnSpcReduction="20000"/>
          </a:bodyPr>
          <a:lstStyle/>
          <a:p>
            <a:pPr marL="0" indent="0">
              <a:buNone/>
            </a:pPr>
            <a:r>
              <a:rPr lang="es-CO" sz="1800" dirty="0"/>
              <a:t>Logros de la movilización colectiva:</a:t>
            </a:r>
          </a:p>
          <a:p>
            <a:r>
              <a:rPr lang="es-CO" sz="1800" dirty="0"/>
              <a:t>Es reconocida en su función de actor político.</a:t>
            </a:r>
          </a:p>
          <a:p>
            <a:r>
              <a:rPr lang="es-CO" sz="1800" dirty="0"/>
              <a:t>Cambio de nombre para las personas Transgénero.</a:t>
            </a:r>
          </a:p>
          <a:p>
            <a:r>
              <a:rPr lang="es-CO" sz="1800" dirty="0"/>
              <a:t>Igualdad para las Homosexuales en la educación.</a:t>
            </a:r>
          </a:p>
          <a:p>
            <a:r>
              <a:rPr lang="es-CO" sz="1800" dirty="0"/>
              <a:t>Seguridad social a parejas del mismo sexo.</a:t>
            </a:r>
          </a:p>
          <a:p>
            <a:r>
              <a:rPr lang="es-CO" sz="1800" dirty="0"/>
              <a:t>Pensiones y reconocimientos a parejas del mimo sexo que constituyen una familia.</a:t>
            </a:r>
          </a:p>
          <a:p>
            <a:r>
              <a:rPr lang="es-CO" sz="1800" dirty="0"/>
              <a:t>Eliminar el impedimento de donar sangre. </a:t>
            </a:r>
          </a:p>
          <a:p>
            <a:r>
              <a:rPr lang="es-CO" sz="1800" dirty="0"/>
              <a:t>Protección a la orientación social y la identidad de género en los manuales de convivencia. </a:t>
            </a:r>
          </a:p>
          <a:p>
            <a:r>
              <a:rPr lang="es-CO" sz="1800" dirty="0"/>
              <a:t>Prohibición de discriminación en instituciones educativas.</a:t>
            </a:r>
          </a:p>
          <a:p>
            <a:r>
              <a:rPr lang="es-CO" sz="1800" dirty="0"/>
              <a:t>Adopción para parejas del mismo sexo.</a:t>
            </a:r>
          </a:p>
          <a:p>
            <a:r>
              <a:rPr lang="es-CO" sz="1800" dirty="0"/>
              <a:t>Matrimonio igualitario. </a:t>
            </a:r>
          </a:p>
          <a:p>
            <a:pPr marL="0" indent="0" algn="r">
              <a:buNone/>
            </a:pPr>
            <a:r>
              <a:rPr lang="es-CO" sz="1800" dirty="0"/>
              <a:t>Sánchez (2017).</a:t>
            </a:r>
          </a:p>
          <a:p>
            <a:endParaRPr lang="es-CO" dirty="0"/>
          </a:p>
          <a:p>
            <a:endParaRPr lang="es-CO" dirty="0"/>
          </a:p>
          <a:p>
            <a:endParaRPr lang="es-CO" dirty="0"/>
          </a:p>
        </p:txBody>
      </p:sp>
      <p:pic>
        <p:nvPicPr>
          <p:cNvPr id="4" name="Imagen 3">
            <a:extLst>
              <a:ext uri="{FF2B5EF4-FFF2-40B4-BE49-F238E27FC236}">
                <a16:creationId xmlns:a16="http://schemas.microsoft.com/office/drawing/2014/main" id="{8143CAA2-5682-49D6-80D8-4BCB42A9070E}"/>
              </a:ext>
            </a:extLst>
          </p:cNvPr>
          <p:cNvPicPr>
            <a:picLocks noChangeAspect="1"/>
          </p:cNvPicPr>
          <p:nvPr/>
        </p:nvPicPr>
        <p:blipFill>
          <a:blip r:embed="rId2"/>
          <a:stretch>
            <a:fillRect/>
          </a:stretch>
        </p:blipFill>
        <p:spPr>
          <a:xfrm>
            <a:off x="7834769" y="2613003"/>
            <a:ext cx="3542676" cy="2361784"/>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46592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9DCBA-000C-4DDC-8AF7-BF4B2213456A}"/>
              </a:ext>
            </a:extLst>
          </p:cNvPr>
          <p:cNvSpPr>
            <a:spLocks noGrp="1"/>
          </p:cNvSpPr>
          <p:nvPr>
            <p:ph type="title"/>
          </p:nvPr>
        </p:nvSpPr>
        <p:spPr>
          <a:xfrm>
            <a:off x="646111" y="452718"/>
            <a:ext cx="9404723" cy="770026"/>
          </a:xfrm>
        </p:spPr>
        <p:txBody>
          <a:bodyPr/>
          <a:lstStyle/>
          <a:p>
            <a:r>
              <a:rPr lang="es-CO" dirty="0">
                <a:latin typeface="Berlin Sans FB Demi" panose="020E0802020502020306" pitchFamily="34" charset="0"/>
              </a:rPr>
              <a:t>Bibliografía</a:t>
            </a:r>
          </a:p>
        </p:txBody>
      </p:sp>
      <p:sp>
        <p:nvSpPr>
          <p:cNvPr id="3" name="Marcador de contenido 2">
            <a:extLst>
              <a:ext uri="{FF2B5EF4-FFF2-40B4-BE49-F238E27FC236}">
                <a16:creationId xmlns:a16="http://schemas.microsoft.com/office/drawing/2014/main" id="{C1483F55-1C80-40D1-B7F5-981E8DCFD08E}"/>
              </a:ext>
            </a:extLst>
          </p:cNvPr>
          <p:cNvSpPr>
            <a:spLocks noGrp="1"/>
          </p:cNvSpPr>
          <p:nvPr>
            <p:ph idx="1"/>
          </p:nvPr>
        </p:nvSpPr>
        <p:spPr>
          <a:xfrm>
            <a:off x="645130" y="1500025"/>
            <a:ext cx="10806135" cy="4794449"/>
          </a:xfrm>
        </p:spPr>
        <p:txBody>
          <a:bodyPr>
            <a:normAutofit fontScale="47500" lnSpcReduction="20000"/>
          </a:bodyPr>
          <a:lstStyle/>
          <a:p>
            <a:r>
              <a:rPr lang="es-CO" dirty="0"/>
              <a:t>Ariel, M. (2015). “Retomando la comunidad virtual: actualidad de un concepto desplazado”. XI Jornadas de sociología. Facultad de Ciencias Sociales, Universidad de Buenos Aires, Buenos Aires.</a:t>
            </a:r>
          </a:p>
          <a:p>
            <a:r>
              <a:rPr lang="es-CO" dirty="0"/>
              <a:t>Garzón, M. (2020). “Las comunidades de aprendizaje en las organizaciones”. 	Revista científica visión futuro. Vol. 24. No. 1. Recuperado de: https://www.redalyc.org/articulo.oa?id=357961649009</a:t>
            </a:r>
          </a:p>
          <a:p>
            <a:r>
              <a:rPr lang="es-CO" dirty="0" err="1"/>
              <a:t>Ibañez</a:t>
            </a:r>
            <a:r>
              <a:rPr lang="es-CO" dirty="0"/>
              <a:t>, S. (2021). Proceso de empoderamiento de las mujeres </a:t>
            </a:r>
            <a:r>
              <a:rPr lang="es-CO" dirty="0" err="1"/>
              <a:t>vicheras</a:t>
            </a:r>
            <a:r>
              <a:rPr lang="es-CO" dirty="0"/>
              <a:t>/bicheras del Pacífico colombiano. [Monografía]. Universidad del Valle.</a:t>
            </a:r>
          </a:p>
          <a:p>
            <a:r>
              <a:rPr lang="es-CO" dirty="0"/>
              <a:t>Jaramillo, F. y Garcés, L. (2020). “De la pluralidad a la individualidad. La deconstrucción del concepto de comunidad”. Escritos. Vol. 28. N. 60. pp. 68-78. Recuperado de: http://dx.doi.org/10.18566/escr.v28n60.a07</a:t>
            </a:r>
          </a:p>
          <a:p>
            <a:r>
              <a:rPr lang="es-CO" dirty="0"/>
              <a:t>López, A. (2020). “¿Por qué están de vuelta los comunes? La </a:t>
            </a:r>
            <a:r>
              <a:rPr lang="es-CO" dirty="0" err="1"/>
              <a:t>postcomunidad</a:t>
            </a:r>
            <a:r>
              <a:rPr lang="es-CO" dirty="0"/>
              <a:t> de los comunes digitales”. Revista culturales. Vol. 8. Recuperado de: https://doi.org/10.22234/recu.20200801.e490</a:t>
            </a:r>
          </a:p>
          <a:p>
            <a:r>
              <a:rPr lang="es-CO" dirty="0" err="1"/>
              <a:t>Mballa</a:t>
            </a:r>
            <a:r>
              <a:rPr lang="es-CO" dirty="0"/>
              <a:t>, L. (2020). “Un </a:t>
            </a:r>
            <a:r>
              <a:rPr lang="es-CO" dirty="0" err="1"/>
              <a:t>acercamento</a:t>
            </a:r>
            <a:r>
              <a:rPr lang="es-CO" dirty="0"/>
              <a:t> al concepto de comunidad en el universo tradicional </a:t>
            </a:r>
            <a:r>
              <a:rPr lang="es-CO" dirty="0" err="1"/>
              <a:t>negroafricano</a:t>
            </a:r>
            <a:r>
              <a:rPr lang="es-CO" dirty="0"/>
              <a:t>”. Estudios de Asia y África. Vol. 55. N. 2 (172). Pp. 295-324. Recuperado de: https://doi.org/10.24201/eaa.v55i2.2488</a:t>
            </a:r>
          </a:p>
          <a:p>
            <a:r>
              <a:rPr lang="es-CO" dirty="0"/>
              <a:t>Pérez, M y Rodríguez, M. (2016). “Mujeres indígenas, gobierno y comunidad: el caso de mujeres Tarahumaras en ciudad Juárez, Chihuahua”. </a:t>
            </a:r>
            <a:r>
              <a:rPr lang="es-CO" dirty="0" err="1"/>
              <a:t>Nóesis</a:t>
            </a:r>
            <a:r>
              <a:rPr lang="es-CO" dirty="0"/>
              <a:t>. Revista de Ciencias Sociales y humanidades. Vol. 25. Ene-Jun. Pp. 129-151. Recuperado de: http://www.redalyc.org/articulo.oa?id=85944550010 </a:t>
            </a:r>
          </a:p>
          <a:p>
            <a:r>
              <a:rPr lang="es-CO" dirty="0"/>
              <a:t>Perrot-</a:t>
            </a:r>
            <a:r>
              <a:rPr lang="es-CO" dirty="0" err="1"/>
              <a:t>Bohringer</a:t>
            </a:r>
            <a:r>
              <a:rPr lang="es-CO" dirty="0"/>
              <a:t>, M. y </a:t>
            </a:r>
            <a:r>
              <a:rPr lang="es-CO" dirty="0" err="1"/>
              <a:t>Hulin</a:t>
            </a:r>
            <a:r>
              <a:rPr lang="es-CO" dirty="0"/>
              <a:t>, C. [Aventure Colombia]. (2015). Comunidad indígena Emberá Jagua. Chocó-Nuquí, Colombia. [Video]. </a:t>
            </a:r>
            <a:r>
              <a:rPr lang="es-CO" dirty="0" err="1"/>
              <a:t>Youtube</a:t>
            </a:r>
            <a:r>
              <a:rPr lang="es-CO" dirty="0"/>
              <a:t>. https://www.youtube.com/watch?v=wx2gYE-h4HM</a:t>
            </a:r>
          </a:p>
          <a:p>
            <a:r>
              <a:rPr lang="es-CO" dirty="0"/>
              <a:t>Pina, P. (2017). La comunidad: aparición y acontecimiento. Problematización del concepto. Trabajo de grado. Universidad de la República de Uruguay.</a:t>
            </a:r>
          </a:p>
          <a:p>
            <a:r>
              <a:rPr lang="es-CO" dirty="0"/>
              <a:t>Rojas-Jara, C. et al. (2017). “La discusión por lo comunitario, reflexiones en torno al concepto teórico-práctico de comunidad”. LIMINALES. Escritos sobre psicología y sociedad. Universidad Central de Chile. Pp. 101-114.</a:t>
            </a:r>
          </a:p>
          <a:p>
            <a:r>
              <a:rPr lang="es-CO" dirty="0"/>
              <a:t>Sánchez, E. (2017). “El movimiento LGBT(I) en Colombia: la voz de la diversidad de género. Logros, retos y desafíos”. Reflexión política. Vol. 19. No. 38. Ene-Jun. </a:t>
            </a:r>
            <a:r>
              <a:rPr lang="es-CO" dirty="0" err="1"/>
              <a:t>Pp</a:t>
            </a:r>
            <a:r>
              <a:rPr lang="es-CO" dirty="0"/>
              <a:t> 116-131.</a:t>
            </a:r>
          </a:p>
          <a:p>
            <a:r>
              <a:rPr lang="es-CO" dirty="0" err="1"/>
              <a:t>Schiaffini</a:t>
            </a:r>
            <a:r>
              <a:rPr lang="es-CO" dirty="0"/>
              <a:t>, H. (2017). “La “comunidad” y sus articulaciones. Aportes para pensar el concepto de “comunidad” en </a:t>
            </a:r>
            <a:r>
              <a:rPr lang="es-CO" dirty="0" err="1"/>
              <a:t>Puel</a:t>
            </a:r>
            <a:r>
              <a:rPr lang="es-CO" dirty="0"/>
              <a:t> </a:t>
            </a:r>
            <a:r>
              <a:rPr lang="es-CO" dirty="0" err="1"/>
              <a:t>Mapu</a:t>
            </a:r>
            <a:r>
              <a:rPr lang="es-CO" dirty="0"/>
              <a:t> (Patagonia, Argentina). Antropologías del sur. Año 4. N. 7. </a:t>
            </a:r>
            <a:r>
              <a:rPr lang="es-CO" dirty="0" err="1"/>
              <a:t>pp</a:t>
            </a:r>
            <a:r>
              <a:rPr lang="es-CO" dirty="0"/>
              <a:t> 141-160.</a:t>
            </a:r>
          </a:p>
          <a:p>
            <a:r>
              <a:rPr lang="es-CO" dirty="0"/>
              <a:t>Tituaña, V. (2019). El concepto de comunidad que subyace a las prácticas y discursos de psicólogas y psicólogos en Quito, 2018. Trabajo de grado. Universidad Politécnica salesiana, Quito.</a:t>
            </a:r>
          </a:p>
        </p:txBody>
      </p:sp>
    </p:spTree>
    <p:extLst>
      <p:ext uri="{BB962C8B-B14F-4D97-AF65-F5344CB8AC3E}">
        <p14:creationId xmlns:p14="http://schemas.microsoft.com/office/powerpoint/2010/main" val="182543590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1E42B50-B8BE-4D1D-A70F-6C26C95CBF23}"/>
              </a:ext>
            </a:extLst>
          </p:cNvPr>
          <p:cNvSpPr>
            <a:spLocks noGrp="1"/>
          </p:cNvSpPr>
          <p:nvPr>
            <p:ph idx="1"/>
          </p:nvPr>
        </p:nvSpPr>
        <p:spPr>
          <a:xfrm>
            <a:off x="1103313" y="2052918"/>
            <a:ext cx="5419133" cy="4195481"/>
          </a:xfrm>
        </p:spPr>
        <p:txBody>
          <a:bodyPr>
            <a:normAutofit fontScale="92500" lnSpcReduction="20000"/>
          </a:bodyPr>
          <a:lstStyle/>
          <a:p>
            <a:pPr>
              <a:lnSpc>
                <a:spcPct val="90000"/>
              </a:lnSpc>
              <a:buClr>
                <a:srgbClr val="8AD0D6"/>
              </a:buClr>
              <a:buSzPts val="1200"/>
            </a:pPr>
            <a:r>
              <a:rPr lang="es-CO" sz="2000" dirty="0">
                <a:latin typeface="+mn-lt"/>
                <a:ea typeface="Garamond"/>
                <a:cs typeface="Adobe Devanagari" panose="02040503050201020203" pitchFamily="18" charset="0"/>
                <a:sym typeface="Garamond"/>
              </a:rPr>
              <a:t>Indígenas.</a:t>
            </a:r>
          </a:p>
          <a:p>
            <a:pPr>
              <a:lnSpc>
                <a:spcPct val="90000"/>
              </a:lnSpc>
              <a:buClr>
                <a:srgbClr val="8AD0D6"/>
              </a:buClr>
              <a:buSzPts val="1200"/>
            </a:pPr>
            <a:r>
              <a:rPr lang="es-CO" sz="2000" dirty="0">
                <a:latin typeface="+mn-lt"/>
                <a:ea typeface="Garamond"/>
                <a:cs typeface="Adobe Devanagari" panose="02040503050201020203" pitchFamily="18" charset="0"/>
                <a:sym typeface="Garamond"/>
              </a:rPr>
              <a:t>Vecinales .</a:t>
            </a:r>
          </a:p>
          <a:p>
            <a:pPr>
              <a:lnSpc>
                <a:spcPct val="90000"/>
              </a:lnSpc>
              <a:buClr>
                <a:srgbClr val="8AD0D6"/>
              </a:buClr>
              <a:buSzPts val="1200"/>
            </a:pPr>
            <a:r>
              <a:rPr lang="es-CO" sz="2000" dirty="0">
                <a:latin typeface="+mn-lt"/>
                <a:ea typeface="Garamond"/>
                <a:cs typeface="Adobe Devanagari" panose="02040503050201020203" pitchFamily="18" charset="0"/>
                <a:sym typeface="Garamond"/>
              </a:rPr>
              <a:t>Islámicas.</a:t>
            </a:r>
          </a:p>
          <a:p>
            <a:pPr>
              <a:lnSpc>
                <a:spcPct val="90000"/>
              </a:lnSpc>
              <a:buClr>
                <a:srgbClr val="8AD0D6"/>
              </a:buClr>
              <a:buSzPts val="1200"/>
            </a:pPr>
            <a:r>
              <a:rPr lang="es-CO" sz="2000" dirty="0">
                <a:latin typeface="+mn-lt"/>
                <a:ea typeface="Garamond"/>
                <a:cs typeface="Adobe Devanagari" panose="02040503050201020203" pitchFamily="18" charset="0"/>
                <a:sym typeface="Garamond"/>
              </a:rPr>
              <a:t>Europeas.</a:t>
            </a:r>
          </a:p>
          <a:p>
            <a:pPr>
              <a:lnSpc>
                <a:spcPct val="90000"/>
              </a:lnSpc>
              <a:buClr>
                <a:srgbClr val="8AD0D6"/>
              </a:buClr>
              <a:buSzPts val="1200"/>
            </a:pPr>
            <a:r>
              <a:rPr lang="es-CO" sz="2000" dirty="0">
                <a:latin typeface="+mn-lt"/>
                <a:ea typeface="Garamond"/>
                <a:cs typeface="Adobe Devanagari" panose="02040503050201020203" pitchFamily="18" charset="0"/>
                <a:sym typeface="Garamond"/>
              </a:rPr>
              <a:t>Católicas.</a:t>
            </a:r>
          </a:p>
          <a:p>
            <a:pPr>
              <a:lnSpc>
                <a:spcPct val="90000"/>
              </a:lnSpc>
              <a:buClr>
                <a:srgbClr val="8AD0D6"/>
              </a:buClr>
              <a:buSzPts val="1200"/>
            </a:pPr>
            <a:r>
              <a:rPr lang="es-CO" sz="2000" dirty="0">
                <a:latin typeface="+mn-lt"/>
                <a:ea typeface="Garamond"/>
                <a:cs typeface="Adobe Devanagari" panose="02040503050201020203" pitchFamily="18" charset="0"/>
                <a:sym typeface="Garamond"/>
              </a:rPr>
              <a:t>Comunidades virtuales.</a:t>
            </a:r>
          </a:p>
          <a:p>
            <a:pPr>
              <a:lnSpc>
                <a:spcPct val="90000"/>
              </a:lnSpc>
              <a:buClr>
                <a:srgbClr val="8AD0D6"/>
              </a:buClr>
              <a:buSzPts val="1200"/>
            </a:pPr>
            <a:r>
              <a:rPr lang="es-CO" sz="2000" dirty="0">
                <a:latin typeface="+mn-lt"/>
                <a:ea typeface="Garamond"/>
                <a:cs typeface="Adobe Devanagari" panose="02040503050201020203" pitchFamily="18" charset="0"/>
                <a:sym typeface="Garamond"/>
              </a:rPr>
              <a:t>Comunidades científicas.</a:t>
            </a:r>
          </a:p>
          <a:p>
            <a:pPr>
              <a:lnSpc>
                <a:spcPct val="90000"/>
              </a:lnSpc>
              <a:buClr>
                <a:srgbClr val="8AD0D6"/>
              </a:buClr>
              <a:buSzPts val="1200"/>
            </a:pPr>
            <a:r>
              <a:rPr lang="es-CO" sz="2000" dirty="0">
                <a:latin typeface="+mn-lt"/>
                <a:ea typeface="Garamond"/>
                <a:cs typeface="Adobe Devanagari" panose="02040503050201020203" pitchFamily="18" charset="0"/>
                <a:sym typeface="Garamond"/>
              </a:rPr>
              <a:t>Comunidad internacional.</a:t>
            </a:r>
          </a:p>
          <a:p>
            <a:pPr>
              <a:lnSpc>
                <a:spcPct val="90000"/>
              </a:lnSpc>
              <a:buClr>
                <a:srgbClr val="8AD0D6"/>
              </a:buClr>
              <a:buSzPts val="1200"/>
            </a:pPr>
            <a:r>
              <a:rPr lang="es-CO" sz="2000" dirty="0">
                <a:latin typeface="+mn-lt"/>
                <a:ea typeface="Garamond"/>
                <a:cs typeface="Adobe Devanagari" panose="02040503050201020203" pitchFamily="18" charset="0"/>
                <a:sym typeface="Garamond"/>
              </a:rPr>
              <a:t>Redes de activistas</a:t>
            </a:r>
          </a:p>
          <a:p>
            <a:pPr>
              <a:lnSpc>
                <a:spcPct val="90000"/>
              </a:lnSpc>
              <a:buClr>
                <a:srgbClr val="8AD0D6"/>
              </a:buClr>
              <a:buSzPts val="1200"/>
            </a:pPr>
            <a:r>
              <a:rPr lang="es-CO" sz="2000" dirty="0">
                <a:latin typeface="+mn-lt"/>
                <a:ea typeface="Garamond"/>
                <a:cs typeface="Adobe Devanagari" panose="02040503050201020203" pitchFamily="18" charset="0"/>
                <a:sym typeface="Garamond"/>
              </a:rPr>
              <a:t>Redes de organizaciones de base,</a:t>
            </a:r>
          </a:p>
          <a:p>
            <a:pPr>
              <a:lnSpc>
                <a:spcPct val="90000"/>
              </a:lnSpc>
              <a:buClr>
                <a:srgbClr val="8AD0D6"/>
              </a:buClr>
              <a:buSzPts val="1200"/>
            </a:pPr>
            <a:r>
              <a:rPr lang="es-CO" sz="2000" dirty="0">
                <a:latin typeface="+mn-lt"/>
                <a:ea typeface="Garamond"/>
                <a:cs typeface="Adobe Devanagari" panose="02040503050201020203" pitchFamily="18" charset="0"/>
                <a:sym typeface="Garamond"/>
              </a:rPr>
              <a:t>Organizaciones no gubernamentales  </a:t>
            </a:r>
          </a:p>
          <a:p>
            <a:pPr marL="0" indent="0" algn="r">
              <a:lnSpc>
                <a:spcPct val="90000"/>
              </a:lnSpc>
              <a:buClr>
                <a:srgbClr val="8AD0D6"/>
              </a:buClr>
              <a:buSzPts val="1200"/>
              <a:buFont typeface="Noto Sans Symbols"/>
              <a:buNone/>
            </a:pPr>
            <a:r>
              <a:rPr lang="es-CO" sz="2000" dirty="0" err="1">
                <a:latin typeface="+mn-lt"/>
                <a:ea typeface="Libre Baskerville"/>
                <a:cs typeface="Adobe Devanagari" panose="02040503050201020203" pitchFamily="18" charset="0"/>
                <a:sym typeface="Libre Baskerville"/>
              </a:rPr>
              <a:t>Mballa</a:t>
            </a:r>
            <a:r>
              <a:rPr lang="es-CO" sz="2000" dirty="0">
                <a:latin typeface="+mn-lt"/>
                <a:ea typeface="Libre Baskerville"/>
                <a:cs typeface="Adobe Devanagari" panose="02040503050201020203" pitchFamily="18" charset="0"/>
                <a:sym typeface="Libre Baskerville"/>
              </a:rPr>
              <a:t>, L. (2020). </a:t>
            </a:r>
          </a:p>
          <a:p>
            <a:endParaRPr lang="es-CO" dirty="0">
              <a:latin typeface="+mn-lt"/>
            </a:endParaRPr>
          </a:p>
        </p:txBody>
      </p:sp>
      <p:sp>
        <p:nvSpPr>
          <p:cNvPr id="5" name="Google Shape;192;p2">
            <a:extLst>
              <a:ext uri="{FF2B5EF4-FFF2-40B4-BE49-F238E27FC236}">
                <a16:creationId xmlns:a16="http://schemas.microsoft.com/office/drawing/2014/main" id="{DE0C233C-1638-467B-81CF-79449123A2E6}"/>
              </a:ext>
            </a:extLst>
          </p:cNvPr>
          <p:cNvSpPr txBox="1">
            <a:spLocks noGrp="1"/>
          </p:cNvSpPr>
          <p:nvPr>
            <p:ph type="title"/>
          </p:nvPr>
        </p:nvSpPr>
        <p:spPr>
          <a:xfrm>
            <a:off x="754776" y="859536"/>
            <a:ext cx="10394040" cy="1036986"/>
          </a:xfrm>
          <a:prstGeom prst="rect">
            <a:avLst/>
          </a:prstGeom>
          <a:noFill/>
          <a:ln>
            <a:noFill/>
          </a:ln>
        </p:spPr>
        <p:txBody>
          <a:bodyPr spcFirstLastPara="1" wrap="square" lIns="91425" tIns="45700" rIns="91425" bIns="45700" anchor="t" anchorCtr="0">
            <a:normAutofit/>
          </a:bodyPr>
          <a:lstStyle/>
          <a:p>
            <a:pPr algn="ctr">
              <a:buSzPts val="4000"/>
            </a:pPr>
            <a:r>
              <a:rPr lang="es-CO" sz="4000" dirty="0">
                <a:latin typeface="Berlin Sans FB Demi" panose="020E0802020502020306" pitchFamily="34" charset="0"/>
                <a:ea typeface="Garamond"/>
                <a:cs typeface="Adobe Devanagari" panose="02040503050201020203" pitchFamily="18" charset="0"/>
                <a:sym typeface="Garamond"/>
              </a:rPr>
              <a:t>Hoy se habla de comunidades:</a:t>
            </a:r>
            <a:endParaRPr lang="es-CO" dirty="0"/>
          </a:p>
        </p:txBody>
      </p:sp>
      <p:pic>
        <p:nvPicPr>
          <p:cNvPr id="6" name="Google Shape;191;p2">
            <a:extLst>
              <a:ext uri="{FF2B5EF4-FFF2-40B4-BE49-F238E27FC236}">
                <a16:creationId xmlns:a16="http://schemas.microsoft.com/office/drawing/2014/main" id="{2680DF63-CF24-4811-A131-6E93AD67745E}"/>
              </a:ext>
            </a:extLst>
          </p:cNvPr>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8876907" y="1977655"/>
            <a:ext cx="2271909" cy="1144740"/>
          </a:xfrm>
          <a:prstGeom prst="rect">
            <a:avLst/>
          </a:prstGeom>
          <a:noFill/>
          <a:ln>
            <a:noFill/>
          </a:ln>
        </p:spPr>
      </p:pic>
      <p:pic>
        <p:nvPicPr>
          <p:cNvPr id="7" name="Google Shape;194;p2">
            <a:extLst>
              <a:ext uri="{FF2B5EF4-FFF2-40B4-BE49-F238E27FC236}">
                <a16:creationId xmlns:a16="http://schemas.microsoft.com/office/drawing/2014/main" id="{26CF8B28-F388-48AB-9C13-523C5D0AD8B0}"/>
              </a:ext>
            </a:extLst>
          </p:cNvPr>
          <p:cNvPicPr preferRelativeResize="0">
            <a:picLocks/>
          </p:cNvPicPr>
          <p:nvPr/>
        </p:nvPicPr>
        <p:blipFill rotWithShape="1">
          <a:blip r:embed="rId3">
            <a:alphaModFix/>
            <a:extLst>
              <a:ext uri="{28A0092B-C50C-407E-A947-70E740481C1C}">
                <a14:useLocalDpi xmlns:a14="http://schemas.microsoft.com/office/drawing/2010/main" val="0"/>
              </a:ext>
            </a:extLst>
          </a:blip>
          <a:srcRect r="30666"/>
          <a:stretch/>
        </p:blipFill>
        <p:spPr>
          <a:xfrm>
            <a:off x="9210281" y="4390000"/>
            <a:ext cx="1938535" cy="1451090"/>
          </a:xfrm>
          <a:prstGeom prst="rect">
            <a:avLst/>
          </a:prstGeom>
          <a:noFill/>
          <a:ln>
            <a:noFill/>
          </a:ln>
        </p:spPr>
      </p:pic>
      <p:pic>
        <p:nvPicPr>
          <p:cNvPr id="8" name="Google Shape;195;p2">
            <a:extLst>
              <a:ext uri="{FF2B5EF4-FFF2-40B4-BE49-F238E27FC236}">
                <a16:creationId xmlns:a16="http://schemas.microsoft.com/office/drawing/2014/main" id="{4DE9AB4C-3C9A-4B5A-9F10-376FFDEA8D0E}"/>
              </a:ext>
            </a:extLst>
          </p:cNvPr>
          <p:cNvPicPr preferRelativeResize="0"/>
          <p:nvPr/>
        </p:nvPicPr>
        <p:blipFill rotWithShape="1">
          <a:blip r:embed="rId4">
            <a:alphaModFix/>
            <a:extLst>
              <a:ext uri="{28A0092B-C50C-407E-A947-70E740481C1C}">
                <a14:useLocalDpi xmlns:a14="http://schemas.microsoft.com/office/drawing/2010/main" val="0"/>
              </a:ext>
            </a:extLst>
          </a:blip>
          <a:srcRect l="3588"/>
          <a:stretch/>
        </p:blipFill>
        <p:spPr>
          <a:xfrm>
            <a:off x="6730409" y="1977655"/>
            <a:ext cx="2146498" cy="1127055"/>
          </a:xfrm>
          <a:prstGeom prst="rect">
            <a:avLst/>
          </a:prstGeom>
          <a:noFill/>
          <a:ln>
            <a:noFill/>
          </a:ln>
        </p:spPr>
      </p:pic>
      <p:pic>
        <p:nvPicPr>
          <p:cNvPr id="9" name="Google Shape;196;p2">
            <a:extLst>
              <a:ext uri="{FF2B5EF4-FFF2-40B4-BE49-F238E27FC236}">
                <a16:creationId xmlns:a16="http://schemas.microsoft.com/office/drawing/2014/main" id="{77399D50-FEB4-4CE1-B357-E46983423D57}"/>
              </a:ext>
            </a:extLst>
          </p:cNvPr>
          <p:cNvPicPr preferRelativeResize="0"/>
          <p:nvPr/>
        </p:nvPicPr>
        <p:blipFill rotWithShape="1">
          <a:blip r:embed="rId5">
            <a:alphaModFix/>
            <a:extLst>
              <a:ext uri="{28A0092B-C50C-407E-A947-70E740481C1C}">
                <a14:useLocalDpi xmlns:a14="http://schemas.microsoft.com/office/drawing/2010/main" val="0"/>
              </a:ext>
            </a:extLst>
          </a:blip>
          <a:srcRect l="3170"/>
          <a:stretch/>
        </p:blipFill>
        <p:spPr>
          <a:xfrm>
            <a:off x="6730408" y="4372315"/>
            <a:ext cx="2479873" cy="1468775"/>
          </a:xfrm>
          <a:prstGeom prst="rect">
            <a:avLst/>
          </a:prstGeom>
          <a:noFill/>
          <a:ln>
            <a:noFill/>
          </a:ln>
        </p:spPr>
      </p:pic>
      <p:pic>
        <p:nvPicPr>
          <p:cNvPr id="10" name="Google Shape;197;p2">
            <a:extLst>
              <a:ext uri="{FF2B5EF4-FFF2-40B4-BE49-F238E27FC236}">
                <a16:creationId xmlns:a16="http://schemas.microsoft.com/office/drawing/2014/main" id="{680E856D-4FA3-4CA4-8B51-0C604F84BA1C}"/>
              </a:ext>
            </a:extLst>
          </p:cNvPr>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a:off x="8668944" y="3122394"/>
            <a:ext cx="2240061" cy="1268229"/>
          </a:xfrm>
          <a:prstGeom prst="rect">
            <a:avLst/>
          </a:prstGeom>
          <a:noFill/>
          <a:ln>
            <a:noFill/>
          </a:ln>
        </p:spPr>
      </p:pic>
      <p:pic>
        <p:nvPicPr>
          <p:cNvPr id="11" name="Google Shape;198;p2">
            <a:extLst>
              <a:ext uri="{FF2B5EF4-FFF2-40B4-BE49-F238E27FC236}">
                <a16:creationId xmlns:a16="http://schemas.microsoft.com/office/drawing/2014/main" id="{4874235A-FE63-4BA2-885D-8682CCED0201}"/>
              </a:ext>
            </a:extLst>
          </p:cNvPr>
          <p:cNvPicPr preferRelativeResize="0"/>
          <p:nvPr/>
        </p:nvPicPr>
        <p:blipFill rotWithShape="1">
          <a:blip r:embed="rId7">
            <a:alphaModFix/>
            <a:extLst>
              <a:ext uri="{28A0092B-C50C-407E-A947-70E740481C1C}">
                <a14:useLocalDpi xmlns:a14="http://schemas.microsoft.com/office/drawing/2010/main" val="0"/>
              </a:ext>
            </a:extLst>
          </a:blip>
          <a:srcRect/>
          <a:stretch/>
        </p:blipFill>
        <p:spPr>
          <a:xfrm>
            <a:off x="6522446" y="3104087"/>
            <a:ext cx="2146498" cy="1268228"/>
          </a:xfrm>
          <a:prstGeom prst="rect">
            <a:avLst/>
          </a:prstGeom>
          <a:noFill/>
          <a:ln>
            <a:noFill/>
          </a:ln>
        </p:spPr>
      </p:pic>
    </p:spTree>
    <p:extLst>
      <p:ext uri="{BB962C8B-B14F-4D97-AF65-F5344CB8AC3E}">
        <p14:creationId xmlns:p14="http://schemas.microsoft.com/office/powerpoint/2010/main" val="132024217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5B3E765-A243-4827-8107-6DB08CD0B616}"/>
              </a:ext>
            </a:extLst>
          </p:cNvPr>
          <p:cNvSpPr>
            <a:spLocks noGrp="1"/>
          </p:cNvSpPr>
          <p:nvPr>
            <p:ph idx="1"/>
          </p:nvPr>
        </p:nvSpPr>
        <p:spPr>
          <a:xfrm>
            <a:off x="992103" y="3328203"/>
            <a:ext cx="10379241" cy="2882097"/>
          </a:xfrm>
        </p:spPr>
        <p:txBody>
          <a:bodyPr>
            <a:normAutofit fontScale="92500" lnSpcReduction="10000"/>
          </a:bodyPr>
          <a:lstStyle/>
          <a:p>
            <a:r>
              <a:rPr lang="es-CO" sz="1800" dirty="0">
                <a:latin typeface="+mn-lt"/>
                <a:cs typeface="Adobe Devanagari" panose="02040503050201020203" pitchFamily="18" charset="0"/>
              </a:rPr>
              <a:t>“La búsqueda del sentido dado al término comunidad desde diferentes dimensiones (antropológicas, coloquiales, filosóficas, ideológicas, políticas, psicológicas, sociológicas, etc.), produce una diversidad y multiplicidad de atravesamientos, que son sensibles a los momentos históricos, a las construcciones ideológicas que forman parte, a las tensiones y conflictos sociales existentes en ellos; factores que contribuyen a la posibilidad de problematizar, articulando las diferencias, para poder analizar el devenir del pensar-nos en clave de comunidad, en movimiento, sin apelar a lo fijo e inalterable, atendiendo las implicaciones, propias y del contexto, desde una perspectiva situacional y sabiendo que son nociones inacabadas, ligadas a la existencia humana en su incesante camino, significando y re significando, coexistiendo en la creación vital”.</a:t>
            </a:r>
          </a:p>
          <a:p>
            <a:pPr marL="0" indent="0" algn="r">
              <a:buNone/>
            </a:pPr>
            <a:r>
              <a:rPr lang="es-CO" sz="1800" dirty="0">
                <a:latin typeface="+mn-lt"/>
                <a:cs typeface="Adobe Devanagari" panose="02040503050201020203" pitchFamily="18" charset="0"/>
              </a:rPr>
              <a:t> (Pina, P. 2017).</a:t>
            </a:r>
          </a:p>
        </p:txBody>
      </p:sp>
      <p:pic>
        <p:nvPicPr>
          <p:cNvPr id="6" name="Imagen 5">
            <a:extLst>
              <a:ext uri="{FF2B5EF4-FFF2-40B4-BE49-F238E27FC236}">
                <a16:creationId xmlns:a16="http://schemas.microsoft.com/office/drawing/2014/main" id="{7F2E4F0D-132A-445E-81CE-CDC072609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828" y="647700"/>
            <a:ext cx="4139543" cy="2377646"/>
          </a:xfrm>
          <a:prstGeom prst="roundRect">
            <a:avLst/>
          </a:prstGeom>
        </p:spPr>
      </p:pic>
    </p:spTree>
    <p:extLst>
      <p:ext uri="{BB962C8B-B14F-4D97-AF65-F5344CB8AC3E}">
        <p14:creationId xmlns:p14="http://schemas.microsoft.com/office/powerpoint/2010/main" val="27754180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6FC1E-251A-422F-86F0-481C2E62C5D2}"/>
              </a:ext>
            </a:extLst>
          </p:cNvPr>
          <p:cNvSpPr>
            <a:spLocks noGrp="1"/>
          </p:cNvSpPr>
          <p:nvPr>
            <p:ph type="title"/>
          </p:nvPr>
        </p:nvSpPr>
        <p:spPr>
          <a:xfrm>
            <a:off x="934869" y="773560"/>
            <a:ext cx="9404723" cy="1400530"/>
          </a:xfrm>
        </p:spPr>
        <p:txBody>
          <a:bodyPr/>
          <a:lstStyle/>
          <a:p>
            <a:pPr algn="ctr"/>
            <a:r>
              <a:rPr lang="es-CO" dirty="0">
                <a:latin typeface="Berlin Sans FB Demi" panose="020E0802020502020306" pitchFamily="34" charset="0"/>
              </a:rPr>
              <a:t>Concepto de comunidad en psicólogos y psicólogas de Quito.</a:t>
            </a:r>
          </a:p>
        </p:txBody>
      </p:sp>
      <p:sp>
        <p:nvSpPr>
          <p:cNvPr id="3" name="Marcador de contenido 2">
            <a:extLst>
              <a:ext uri="{FF2B5EF4-FFF2-40B4-BE49-F238E27FC236}">
                <a16:creationId xmlns:a16="http://schemas.microsoft.com/office/drawing/2014/main" id="{6E78015E-96C5-43EC-B493-B504959643BC}"/>
              </a:ext>
            </a:extLst>
          </p:cNvPr>
          <p:cNvSpPr>
            <a:spLocks noGrp="1"/>
          </p:cNvSpPr>
          <p:nvPr>
            <p:ph idx="1"/>
          </p:nvPr>
        </p:nvSpPr>
        <p:spPr>
          <a:xfrm>
            <a:off x="1273550" y="2971800"/>
            <a:ext cx="9644899" cy="3112640"/>
          </a:xfrm>
        </p:spPr>
        <p:txBody>
          <a:bodyPr>
            <a:normAutofit/>
          </a:bodyPr>
          <a:lstStyle/>
          <a:p>
            <a:pPr marL="0" indent="0">
              <a:buNone/>
            </a:pPr>
            <a:r>
              <a:rPr lang="es-CO" sz="1900" dirty="0">
                <a:latin typeface="+mn-lt"/>
              </a:rPr>
              <a:t>La definición de lo que es comunidad varia usualmente por la </a:t>
            </a:r>
            <a:r>
              <a:rPr lang="es-CO" sz="1900" b="1" dirty="0">
                <a:latin typeface="+mn-lt"/>
              </a:rPr>
              <a:t>línea teórica, enfoque o experiencias vividas. </a:t>
            </a:r>
          </a:p>
          <a:p>
            <a:pPr marL="0" indent="0">
              <a:buNone/>
            </a:pPr>
            <a:endParaRPr lang="es-CO" sz="1900" b="1" dirty="0">
              <a:latin typeface="+mn-lt"/>
            </a:endParaRPr>
          </a:p>
          <a:p>
            <a:pPr marL="0" indent="0">
              <a:buNone/>
            </a:pPr>
            <a:r>
              <a:rPr lang="es-CO" sz="1900" dirty="0">
                <a:latin typeface="+mn-lt"/>
              </a:rPr>
              <a:t>Actualmente existen más de 94 definiciones y la RAE solo tiene 8. </a:t>
            </a:r>
          </a:p>
          <a:p>
            <a:r>
              <a:rPr lang="es-CO" sz="1900" dirty="0">
                <a:latin typeface="+mn-lt"/>
              </a:rPr>
              <a:t>El concepto que utilizan las psicólogas y psicólogos también es construido desde diferentes aristas y no todos estos profesionales manejan un mismo concepto. Sin embargo, el concepto que utilicen se verá reflejado en la manera de ejercer su profesión y en cómo crean discursos.</a:t>
            </a:r>
          </a:p>
        </p:txBody>
      </p:sp>
    </p:spTree>
    <p:extLst>
      <p:ext uri="{BB962C8B-B14F-4D97-AF65-F5344CB8AC3E}">
        <p14:creationId xmlns:p14="http://schemas.microsoft.com/office/powerpoint/2010/main" val="2992036830"/>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0A68F98-ADFC-4F09-8C22-19E044F0369B}"/>
              </a:ext>
            </a:extLst>
          </p:cNvPr>
          <p:cNvSpPr>
            <a:spLocks noGrp="1"/>
          </p:cNvSpPr>
          <p:nvPr>
            <p:ph type="body" idx="1"/>
          </p:nvPr>
        </p:nvSpPr>
        <p:spPr>
          <a:xfrm>
            <a:off x="1017587" y="1198270"/>
            <a:ext cx="4396338" cy="576262"/>
          </a:xfrm>
        </p:spPr>
        <p:txBody>
          <a:bodyPr/>
          <a:lstStyle/>
          <a:p>
            <a:pPr algn="ctr"/>
            <a:r>
              <a:rPr lang="es-CO" sz="3200" dirty="0">
                <a:solidFill>
                  <a:schemeClr val="tx1"/>
                </a:solidFill>
                <a:latin typeface="Berlin Sans FB Demi" panose="020E0802020502020306" pitchFamily="34" charset="0"/>
              </a:rPr>
              <a:t>Concepto funcional </a:t>
            </a:r>
          </a:p>
        </p:txBody>
      </p:sp>
      <p:sp>
        <p:nvSpPr>
          <p:cNvPr id="4" name="Marcador de contenido 3">
            <a:extLst>
              <a:ext uri="{FF2B5EF4-FFF2-40B4-BE49-F238E27FC236}">
                <a16:creationId xmlns:a16="http://schemas.microsoft.com/office/drawing/2014/main" id="{0C5EC19C-5E8D-43BA-98B2-F866C725AFCC}"/>
              </a:ext>
            </a:extLst>
          </p:cNvPr>
          <p:cNvSpPr>
            <a:spLocks noGrp="1"/>
          </p:cNvSpPr>
          <p:nvPr>
            <p:ph sz="half" idx="2"/>
          </p:nvPr>
        </p:nvSpPr>
        <p:spPr>
          <a:xfrm>
            <a:off x="1103311" y="2209800"/>
            <a:ext cx="4396339" cy="3721768"/>
          </a:xfrm>
        </p:spPr>
        <p:txBody>
          <a:bodyPr>
            <a:normAutofit/>
          </a:bodyPr>
          <a:lstStyle/>
          <a:p>
            <a:r>
              <a:rPr lang="es-CO" sz="2000" dirty="0">
                <a:latin typeface="+mn-lt"/>
              </a:rPr>
              <a:t>Incluye elementos que se relacionan con la afectividad (vínculos emocióneles, intereses, valores, cooperación o colaboración o colaboración).</a:t>
            </a:r>
          </a:p>
          <a:p>
            <a:r>
              <a:rPr lang="es-CO" sz="2000" dirty="0">
                <a:latin typeface="+mn-lt"/>
              </a:rPr>
              <a:t>Se destacan por su participación en la comunidad, generan cambios y contribuyen al bienestar común. </a:t>
            </a:r>
          </a:p>
          <a:p>
            <a:endParaRPr lang="es-CO" dirty="0">
              <a:latin typeface="+mn-lt"/>
            </a:endParaRPr>
          </a:p>
        </p:txBody>
      </p:sp>
      <p:sp>
        <p:nvSpPr>
          <p:cNvPr id="5" name="Marcador de texto 4">
            <a:extLst>
              <a:ext uri="{FF2B5EF4-FFF2-40B4-BE49-F238E27FC236}">
                <a16:creationId xmlns:a16="http://schemas.microsoft.com/office/drawing/2014/main" id="{12B501D0-C4A7-43F5-9BF1-9C278EF5D343}"/>
              </a:ext>
            </a:extLst>
          </p:cNvPr>
          <p:cNvSpPr>
            <a:spLocks noGrp="1"/>
          </p:cNvSpPr>
          <p:nvPr>
            <p:ph type="body" sz="quarter" idx="3"/>
          </p:nvPr>
        </p:nvSpPr>
        <p:spPr>
          <a:xfrm>
            <a:off x="6095999" y="1212307"/>
            <a:ext cx="4396339" cy="576262"/>
          </a:xfrm>
        </p:spPr>
        <p:txBody>
          <a:bodyPr/>
          <a:lstStyle/>
          <a:p>
            <a:pPr algn="ctr"/>
            <a:r>
              <a:rPr lang="es-CO" sz="3200" dirty="0">
                <a:solidFill>
                  <a:schemeClr val="tx1"/>
                </a:solidFill>
                <a:latin typeface="Berlin Sans FB Demi" panose="020E0802020502020306" pitchFamily="34" charset="0"/>
              </a:rPr>
              <a:t>Concepto estructural</a:t>
            </a:r>
          </a:p>
        </p:txBody>
      </p:sp>
      <p:sp>
        <p:nvSpPr>
          <p:cNvPr id="6" name="Marcador de contenido 5">
            <a:extLst>
              <a:ext uri="{FF2B5EF4-FFF2-40B4-BE49-F238E27FC236}">
                <a16:creationId xmlns:a16="http://schemas.microsoft.com/office/drawing/2014/main" id="{92EC62D1-ECE5-41B6-8E35-2A670FEBC118}"/>
              </a:ext>
            </a:extLst>
          </p:cNvPr>
          <p:cNvSpPr>
            <a:spLocks noGrp="1"/>
          </p:cNvSpPr>
          <p:nvPr>
            <p:ph sz="quarter" idx="4"/>
          </p:nvPr>
        </p:nvSpPr>
        <p:spPr>
          <a:xfrm>
            <a:off x="6096000" y="2229852"/>
            <a:ext cx="4396339" cy="3721768"/>
          </a:xfrm>
        </p:spPr>
        <p:txBody>
          <a:bodyPr>
            <a:normAutofit/>
          </a:bodyPr>
          <a:lstStyle/>
          <a:p>
            <a:r>
              <a:rPr lang="es-CO" sz="2000" dirty="0">
                <a:latin typeface="+mn-lt"/>
              </a:rPr>
              <a:t>Su característica principal es el territorio. </a:t>
            </a:r>
          </a:p>
          <a:p>
            <a:r>
              <a:rPr lang="es-CO" sz="2000" dirty="0">
                <a:latin typeface="+mn-lt"/>
              </a:rPr>
              <a:t>Se basa en la visión determinada desde las instituciones para definir a la comunidad.</a:t>
            </a:r>
          </a:p>
          <a:p>
            <a:endParaRPr lang="es-CO" sz="2000" dirty="0">
              <a:latin typeface="+mn-lt"/>
            </a:endParaRPr>
          </a:p>
          <a:p>
            <a:endParaRPr lang="es-CO" sz="2000" dirty="0">
              <a:latin typeface="+mn-lt"/>
            </a:endParaRPr>
          </a:p>
          <a:p>
            <a:pPr marL="0" indent="0" algn="r">
              <a:buNone/>
            </a:pPr>
            <a:r>
              <a:rPr lang="en-US" sz="2000" b="0" i="0" u="none" dirty="0">
                <a:solidFill>
                  <a:schemeClr val="lt1"/>
                </a:solidFill>
                <a:latin typeface="+mn-lt"/>
                <a:ea typeface="Libre Baskerville"/>
                <a:cs typeface="Libre Baskerville"/>
                <a:sym typeface="Libre Baskerville"/>
              </a:rPr>
              <a:t>(</a:t>
            </a:r>
            <a:r>
              <a:rPr lang="en-US" sz="2000" b="0" i="0" u="none" dirty="0" err="1">
                <a:solidFill>
                  <a:schemeClr val="lt1"/>
                </a:solidFill>
                <a:latin typeface="+mn-lt"/>
                <a:ea typeface="Libre Baskerville"/>
                <a:cs typeface="Libre Baskerville"/>
                <a:sym typeface="Libre Baskerville"/>
              </a:rPr>
              <a:t>Tituaña</a:t>
            </a:r>
            <a:r>
              <a:rPr lang="en-US" sz="2000" b="0" i="0" u="none" dirty="0">
                <a:solidFill>
                  <a:schemeClr val="lt1"/>
                </a:solidFill>
                <a:latin typeface="+mn-lt"/>
                <a:ea typeface="Libre Baskerville"/>
                <a:cs typeface="Libre Baskerville"/>
                <a:sym typeface="Libre Baskerville"/>
              </a:rPr>
              <a:t>, V. 2019)</a:t>
            </a:r>
            <a:endParaRPr lang="en-US" sz="2000" dirty="0">
              <a:latin typeface="+mn-lt"/>
            </a:endParaRPr>
          </a:p>
          <a:p>
            <a:endParaRPr lang="es-CO" sz="2000" dirty="0">
              <a:latin typeface="+mn-lt"/>
            </a:endParaRPr>
          </a:p>
        </p:txBody>
      </p:sp>
      <p:cxnSp>
        <p:nvCxnSpPr>
          <p:cNvPr id="9" name="Conector recto 8">
            <a:extLst>
              <a:ext uri="{FF2B5EF4-FFF2-40B4-BE49-F238E27FC236}">
                <a16:creationId xmlns:a16="http://schemas.microsoft.com/office/drawing/2014/main" id="{51798B15-5DEB-43D4-B6EB-6776870E5447}"/>
              </a:ext>
            </a:extLst>
          </p:cNvPr>
          <p:cNvCxnSpPr>
            <a:cxnSpLocks/>
          </p:cNvCxnSpPr>
          <p:nvPr/>
        </p:nvCxnSpPr>
        <p:spPr>
          <a:xfrm>
            <a:off x="5876925" y="926432"/>
            <a:ext cx="0" cy="5302918"/>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372823"/>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DA5373-259E-4705-A64E-2EDC1C9F37C8}"/>
              </a:ext>
            </a:extLst>
          </p:cNvPr>
          <p:cNvSpPr>
            <a:spLocks noGrp="1"/>
          </p:cNvSpPr>
          <p:nvPr>
            <p:ph type="title"/>
          </p:nvPr>
        </p:nvSpPr>
        <p:spPr>
          <a:xfrm>
            <a:off x="982995" y="719666"/>
            <a:ext cx="9404723" cy="1400530"/>
          </a:xfrm>
        </p:spPr>
        <p:txBody>
          <a:bodyPr/>
          <a:lstStyle/>
          <a:p>
            <a:pPr algn="ctr"/>
            <a:r>
              <a:rPr lang="es-CO" dirty="0">
                <a:latin typeface="Berlin Sans FB Demi" panose="020E0802020502020306" pitchFamily="34" charset="0"/>
              </a:rPr>
              <a:t>La comunidad construye identidad</a:t>
            </a:r>
          </a:p>
        </p:txBody>
      </p:sp>
      <p:graphicFrame>
        <p:nvGraphicFramePr>
          <p:cNvPr id="9" name="Diagrama 8">
            <a:extLst>
              <a:ext uri="{FF2B5EF4-FFF2-40B4-BE49-F238E27FC236}">
                <a16:creationId xmlns:a16="http://schemas.microsoft.com/office/drawing/2014/main" id="{1D767DA6-E1E5-4A8E-81C8-D933EBCA8843}"/>
              </a:ext>
            </a:extLst>
          </p:cNvPr>
          <p:cNvGraphicFramePr/>
          <p:nvPr>
            <p:extLst>
              <p:ext uri="{D42A27DB-BD31-4B8C-83A1-F6EECF244321}">
                <p14:modId xmlns:p14="http://schemas.microsoft.com/office/powerpoint/2010/main" val="3426199340"/>
              </p:ext>
            </p:extLst>
          </p:nvPr>
        </p:nvGraphicFramePr>
        <p:xfrm>
          <a:off x="-690228" y="1909107"/>
          <a:ext cx="7814928" cy="4229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71CE5448-69B6-4190-8EAF-65FAF22B3AC4}"/>
              </a:ext>
            </a:extLst>
          </p:cNvPr>
          <p:cNvSpPr txBox="1"/>
          <p:nvPr/>
        </p:nvSpPr>
        <p:spPr>
          <a:xfrm>
            <a:off x="5878392" y="2698104"/>
            <a:ext cx="5550568" cy="2862322"/>
          </a:xfrm>
          <a:prstGeom prst="rect">
            <a:avLst/>
          </a:prstGeom>
          <a:noFill/>
        </p:spPr>
        <p:txBody>
          <a:bodyPr wrap="square" rtlCol="0">
            <a:spAutoFit/>
          </a:bodyPr>
          <a:lstStyle/>
          <a:p>
            <a:pPr marL="285750" indent="-285750">
              <a:buFont typeface="Wingdings" panose="05000000000000000000" pitchFamily="2" charset="2"/>
              <a:buChar char="Ø"/>
            </a:pPr>
            <a:r>
              <a:rPr lang="es-CO" dirty="0"/>
              <a:t>Agrupa a hombres y mujeres con distintas identidades.</a:t>
            </a:r>
          </a:p>
          <a:p>
            <a:pPr marL="285750" indent="-285750">
              <a:buFont typeface="Wingdings" panose="05000000000000000000" pitchFamily="2" charset="2"/>
              <a:buChar char="Ø"/>
            </a:pPr>
            <a:r>
              <a:rPr lang="es-CO" dirty="0"/>
              <a:t>El principio moderno de la autonomía plantea que nadie debería influir en el sujeto a lo largo de su vida. </a:t>
            </a:r>
          </a:p>
          <a:p>
            <a:pPr marL="285750" indent="-285750">
              <a:buFont typeface="Wingdings" panose="05000000000000000000" pitchFamily="2" charset="2"/>
              <a:buChar char="Ø"/>
            </a:pPr>
            <a:r>
              <a:rPr lang="es-CO" dirty="0"/>
              <a:t>Para garantizar la coexistencia pacífica, se han creado formas de asociación que limitan su libertad, pero que garantizan su supervivencia. </a:t>
            </a:r>
          </a:p>
          <a:p>
            <a:pPr marL="285750" indent="-285750">
              <a:buFont typeface="Arial" panose="020B0604020202020204" pitchFamily="34" charset="0"/>
              <a:buChar char="•"/>
            </a:pPr>
            <a:endParaRPr lang="es-CO" dirty="0"/>
          </a:p>
        </p:txBody>
      </p:sp>
    </p:spTree>
    <p:extLst>
      <p:ext uri="{BB962C8B-B14F-4D97-AF65-F5344CB8AC3E}">
        <p14:creationId xmlns:p14="http://schemas.microsoft.com/office/powerpoint/2010/main" val="103119610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B2333D-055B-459A-B18B-8926E7D002F1}"/>
              </a:ext>
            </a:extLst>
          </p:cNvPr>
          <p:cNvSpPr>
            <a:spLocks noGrp="1"/>
          </p:cNvSpPr>
          <p:nvPr>
            <p:ph type="title"/>
          </p:nvPr>
        </p:nvSpPr>
        <p:spPr>
          <a:xfrm>
            <a:off x="802105" y="1063074"/>
            <a:ext cx="4455273" cy="974558"/>
          </a:xfrm>
        </p:spPr>
        <p:txBody>
          <a:bodyPr/>
          <a:lstStyle/>
          <a:p>
            <a:r>
              <a:rPr lang="es-CO" sz="2800" dirty="0">
                <a:latin typeface="Berlin Sans FB Demi" panose="020E0802020502020306" pitchFamily="34" charset="0"/>
              </a:rPr>
              <a:t>El concepto de comunidad varía con el tiempo.</a:t>
            </a:r>
          </a:p>
        </p:txBody>
      </p:sp>
      <p:sp>
        <p:nvSpPr>
          <p:cNvPr id="4" name="Marcador de texto 3">
            <a:extLst>
              <a:ext uri="{FF2B5EF4-FFF2-40B4-BE49-F238E27FC236}">
                <a16:creationId xmlns:a16="http://schemas.microsoft.com/office/drawing/2014/main" id="{460B7CDA-F479-4E26-AB2F-C2D62B4F3F18}"/>
              </a:ext>
            </a:extLst>
          </p:cNvPr>
          <p:cNvSpPr>
            <a:spLocks noGrp="1"/>
          </p:cNvSpPr>
          <p:nvPr>
            <p:ph type="body" sz="half" idx="2"/>
          </p:nvPr>
        </p:nvSpPr>
        <p:spPr>
          <a:xfrm>
            <a:off x="935878" y="2519045"/>
            <a:ext cx="4360022" cy="3415030"/>
          </a:xfrm>
        </p:spPr>
        <p:txBody>
          <a:bodyPr>
            <a:normAutofit/>
          </a:bodyPr>
          <a:lstStyle/>
          <a:p>
            <a:r>
              <a:rPr lang="es-CO" sz="1800" dirty="0"/>
              <a:t>Puede ser temporal (su aplicabilidad en un momento o periodo único) o etérea (su construcción deviene de la  historia pasada, situada y culturalmente asentada, pero que será modificada y restructurada), teniendo en cuenta los hitos geopolíticos, sociales, económicos, científicos y tecnológicos. </a:t>
            </a:r>
          </a:p>
          <a:p>
            <a:pPr algn="r"/>
            <a:r>
              <a:rPr lang="es-CO" dirty="0"/>
              <a:t>(Rojas-Jara, C. et al., 2017).</a:t>
            </a:r>
          </a:p>
        </p:txBody>
      </p:sp>
      <p:pic>
        <p:nvPicPr>
          <p:cNvPr id="6" name="Google Shape;241;p8">
            <a:extLst>
              <a:ext uri="{FF2B5EF4-FFF2-40B4-BE49-F238E27FC236}">
                <a16:creationId xmlns:a16="http://schemas.microsoft.com/office/drawing/2014/main" id="{A83D8527-D709-4F57-B2DE-9C8839BEA166}"/>
              </a:ext>
            </a:extLst>
          </p:cNvPr>
          <p:cNvPicPr preferRelativeResize="0">
            <a:picLocks noGrp="1"/>
          </p:cNvPicPr>
          <p:nvPr>
            <p:ph idx="1"/>
          </p:nvPr>
        </p:nvPicPr>
        <p:blipFill rotWithShape="1">
          <a:blip r:embed="rId2">
            <a:alphaModFix/>
            <a:extLst>
              <a:ext uri="{28A0092B-C50C-407E-A947-70E740481C1C}">
                <a14:useLocalDpi xmlns:a14="http://schemas.microsoft.com/office/drawing/2010/main" val="0"/>
              </a:ext>
            </a:extLst>
          </a:blip>
          <a:srcRect/>
          <a:stretch/>
        </p:blipFill>
        <p:spPr>
          <a:xfrm>
            <a:off x="5610225" y="1550353"/>
            <a:ext cx="5779670" cy="4317047"/>
          </a:xfrm>
          <a:prstGeom prst="roundRect">
            <a:avLst/>
          </a:prstGeom>
          <a:noFill/>
          <a:ln>
            <a:noFill/>
          </a:ln>
        </p:spPr>
      </p:pic>
    </p:spTree>
    <p:extLst>
      <p:ext uri="{BB962C8B-B14F-4D97-AF65-F5344CB8AC3E}">
        <p14:creationId xmlns:p14="http://schemas.microsoft.com/office/powerpoint/2010/main" val="64954009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E9FCD-07A9-4F6B-A5C0-4216AF39E87F}"/>
              </a:ext>
            </a:extLst>
          </p:cNvPr>
          <p:cNvSpPr>
            <a:spLocks noGrp="1"/>
          </p:cNvSpPr>
          <p:nvPr>
            <p:ph type="title"/>
          </p:nvPr>
        </p:nvSpPr>
        <p:spPr>
          <a:xfrm>
            <a:off x="1827211" y="719667"/>
            <a:ext cx="7431089" cy="976032"/>
          </a:xfrm>
        </p:spPr>
        <p:txBody>
          <a:bodyPr/>
          <a:lstStyle/>
          <a:p>
            <a:pPr algn="ctr"/>
            <a:r>
              <a:rPr lang="es-CO" dirty="0">
                <a:latin typeface="Berlin Sans FB Demi" panose="020E0802020502020306" pitchFamily="34" charset="0"/>
                <a:cs typeface="Adobe Devanagari" panose="02040503050201020203" pitchFamily="18" charset="0"/>
              </a:rPr>
              <a:t>La comunidad como red</a:t>
            </a:r>
          </a:p>
        </p:txBody>
      </p:sp>
      <p:graphicFrame>
        <p:nvGraphicFramePr>
          <p:cNvPr id="3" name="Diagrama 2">
            <a:extLst>
              <a:ext uri="{FF2B5EF4-FFF2-40B4-BE49-F238E27FC236}">
                <a16:creationId xmlns:a16="http://schemas.microsoft.com/office/drawing/2014/main" id="{1C9B1937-70E4-49FE-BB52-B42FF52D20EF}"/>
              </a:ext>
            </a:extLst>
          </p:cNvPr>
          <p:cNvGraphicFramePr/>
          <p:nvPr>
            <p:extLst>
              <p:ext uri="{D42A27DB-BD31-4B8C-83A1-F6EECF244321}">
                <p14:modId xmlns:p14="http://schemas.microsoft.com/office/powerpoint/2010/main" val="2695739625"/>
              </p:ext>
            </p:extLst>
          </p:nvPr>
        </p:nvGraphicFramePr>
        <p:xfrm>
          <a:off x="305118" y="1800982"/>
          <a:ext cx="6279444" cy="4322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EF089F70-2E2F-4D43-A939-3E1EDAFC179C}"/>
              </a:ext>
            </a:extLst>
          </p:cNvPr>
          <p:cNvSpPr txBox="1"/>
          <p:nvPr/>
        </p:nvSpPr>
        <p:spPr>
          <a:xfrm>
            <a:off x="6403808" y="2807985"/>
            <a:ext cx="4846721" cy="2308324"/>
          </a:xfrm>
          <a:prstGeom prst="rect">
            <a:avLst/>
          </a:prstGeom>
          <a:noFill/>
        </p:spPr>
        <p:txBody>
          <a:bodyPr wrap="square" rtlCol="0">
            <a:spAutoFit/>
          </a:bodyPr>
          <a:lstStyle/>
          <a:p>
            <a:pPr marL="285750" indent="-285750">
              <a:buFont typeface="Wingdings" panose="05000000000000000000" pitchFamily="2" charset="2"/>
              <a:buChar char="Ø"/>
            </a:pPr>
            <a:r>
              <a:rPr lang="es-CO" dirty="0"/>
              <a:t>En la comunidad se pueden desplegar las potencias de las singularidades.</a:t>
            </a:r>
          </a:p>
          <a:p>
            <a:pPr marL="285750" indent="-285750">
              <a:buFont typeface="Wingdings" panose="05000000000000000000" pitchFamily="2" charset="2"/>
              <a:buChar char="Ø"/>
            </a:pPr>
            <a:r>
              <a:rPr lang="es-CO" dirty="0"/>
              <a:t>Brinda mostrar las facetas más oscuras de los procesos de globalización.</a:t>
            </a:r>
          </a:p>
          <a:p>
            <a:pPr marL="285750" indent="-285750">
              <a:buFont typeface="Wingdings" panose="05000000000000000000" pitchFamily="2" charset="2"/>
              <a:buChar char="Ø"/>
            </a:pPr>
            <a:r>
              <a:rPr lang="es-CO" dirty="0"/>
              <a:t>El encuentro comunidad permite el rescato de la identidad desde su carácter social por medio de la palabra.</a:t>
            </a:r>
          </a:p>
        </p:txBody>
      </p:sp>
      <p:grpSp>
        <p:nvGrpSpPr>
          <p:cNvPr id="6" name="Grupo 5">
            <a:extLst>
              <a:ext uri="{FF2B5EF4-FFF2-40B4-BE49-F238E27FC236}">
                <a16:creationId xmlns:a16="http://schemas.microsoft.com/office/drawing/2014/main" id="{32137892-9E43-4BA5-8373-DF21F7FBA663}"/>
              </a:ext>
            </a:extLst>
          </p:cNvPr>
          <p:cNvGrpSpPr/>
          <p:nvPr/>
        </p:nvGrpSpPr>
        <p:grpSpPr>
          <a:xfrm>
            <a:off x="4391611" y="4741244"/>
            <a:ext cx="1704389" cy="946883"/>
            <a:chOff x="83633" y="1801992"/>
            <a:chExt cx="1704389" cy="946883"/>
          </a:xfrm>
        </p:grpSpPr>
        <p:sp>
          <p:nvSpPr>
            <p:cNvPr id="7" name="Rectángulo 6">
              <a:extLst>
                <a:ext uri="{FF2B5EF4-FFF2-40B4-BE49-F238E27FC236}">
                  <a16:creationId xmlns:a16="http://schemas.microsoft.com/office/drawing/2014/main" id="{46512E36-6A13-4C33-AFC2-0E77D1C0D8BB}"/>
                </a:ext>
              </a:extLst>
            </p:cNvPr>
            <p:cNvSpPr/>
            <p:nvPr/>
          </p:nvSpPr>
          <p:spPr>
            <a:xfrm>
              <a:off x="83633" y="1801992"/>
              <a:ext cx="1704389" cy="94688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CuadroTexto 7">
              <a:extLst>
                <a:ext uri="{FF2B5EF4-FFF2-40B4-BE49-F238E27FC236}">
                  <a16:creationId xmlns:a16="http://schemas.microsoft.com/office/drawing/2014/main" id="{985AE4D6-7DA8-495F-A212-509A409FA27A}"/>
                </a:ext>
              </a:extLst>
            </p:cNvPr>
            <p:cNvSpPr txBox="1"/>
            <p:nvPr/>
          </p:nvSpPr>
          <p:spPr>
            <a:xfrm>
              <a:off x="83633" y="1801992"/>
              <a:ext cx="1704389" cy="9468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s-CO" sz="1600" kern="1200" dirty="0">
                  <a:latin typeface="+mn-lt"/>
                  <a:cs typeface="Adobe Devanagari" panose="02040503050201020203" pitchFamily="18" charset="0"/>
                </a:rPr>
                <a:t>Identidad</a:t>
              </a:r>
            </a:p>
          </p:txBody>
        </p:sp>
      </p:grpSp>
    </p:spTree>
    <p:extLst>
      <p:ext uri="{BB962C8B-B14F-4D97-AF65-F5344CB8AC3E}">
        <p14:creationId xmlns:p14="http://schemas.microsoft.com/office/powerpoint/2010/main" val="1347304834"/>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2257</TotalTime>
  <Words>2258</Words>
  <Application>Microsoft Office PowerPoint</Application>
  <PresentationFormat>Panorámica</PresentationFormat>
  <Paragraphs>178</Paragraphs>
  <Slides>24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24</vt:i4>
      </vt:variant>
    </vt:vector>
  </HeadingPairs>
  <TitlesOfParts>
    <vt:vector size="34" baseType="lpstr">
      <vt:lpstr>Adobe Devanagari</vt:lpstr>
      <vt:lpstr>Arial</vt:lpstr>
      <vt:lpstr>Berlin Sans FB Demi</vt:lpstr>
      <vt:lpstr>Century Gothic</vt:lpstr>
      <vt:lpstr>Garamond</vt:lpstr>
      <vt:lpstr>Libre Baskerville</vt:lpstr>
      <vt:lpstr>Noto Sans Symbols</vt:lpstr>
      <vt:lpstr>Wingdings</vt:lpstr>
      <vt:lpstr>Wingdings 3</vt:lpstr>
      <vt:lpstr>Ion</vt:lpstr>
      <vt:lpstr>Presentación de PowerPoint</vt:lpstr>
      <vt:lpstr>La dimensión polisémica del concepto de comunidad: problemas de definición.</vt:lpstr>
      <vt:lpstr>Hoy se habla de comunidades:</vt:lpstr>
      <vt:lpstr>Presentación de PowerPoint</vt:lpstr>
      <vt:lpstr>Concepto de comunidad en psicólogos y psicólogas de Quito.</vt:lpstr>
      <vt:lpstr>Presentación de PowerPoint</vt:lpstr>
      <vt:lpstr>La comunidad construye identidad</vt:lpstr>
      <vt:lpstr>El concepto de comunidad varía con el tiempo.</vt:lpstr>
      <vt:lpstr>La comunidad como red</vt:lpstr>
      <vt:lpstr>Pérdida del elemento aglutinante de la comunidad </vt:lpstr>
      <vt:lpstr>¿Esta desapareciendo la comunidad?</vt:lpstr>
      <vt:lpstr>Comunidad virtual</vt:lpstr>
      <vt:lpstr>Los comunes digitales</vt:lpstr>
      <vt:lpstr>Presentación de PowerPoint</vt:lpstr>
      <vt:lpstr>Comunidades de aprendizaje</vt:lpstr>
      <vt:lpstr>Beneficios:</vt:lpstr>
      <vt:lpstr>Ejemplo: concepto de comunidad mapuche en Argentina.</vt:lpstr>
      <vt:lpstr>Mujeres indígenas, gobierno y comunidad: el caso de mujeres Tarahumaras en ciudad Juárez, Chihuahua.</vt:lpstr>
      <vt:lpstr>Forma de gobierno empleada:</vt:lpstr>
      <vt:lpstr>Concepto de comunidad en el universo tradicional negroafricano</vt:lpstr>
      <vt:lpstr>Presentación de PowerPoint</vt:lpstr>
      <vt:lpstr>Empoderamiento de las mujeres productoras de Viche/Biche y practicas culturales de las comunidades negras del pacífico colombiano</vt:lpstr>
      <vt:lpstr>Comunidad LGBTI</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Lilly Johana PC</dc:creator>
  <cp:lastModifiedBy>Lilly Johana PC</cp:lastModifiedBy>
  <cp:revision>13</cp:revision>
  <dcterms:created xsi:type="dcterms:W3CDTF">2022-03-02T02:20:42Z</dcterms:created>
  <dcterms:modified xsi:type="dcterms:W3CDTF">2022-03-04T02:54:36Z</dcterms:modified>
</cp:coreProperties>
</file>