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1" r:id="rId25"/>
    <p:sldId id="282" r:id="rId26"/>
    <p:sldId id="280" r:id="rId27"/>
    <p:sldId id="283" r:id="rId28"/>
  </p:sldIdLst>
  <p:sldSz cx="9144000" cy="6858000" type="screen4x3"/>
  <p:notesSz cx="9144000" cy="6858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50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5FB71-B8BA-43D5-A330-FB0991D720A1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9003D-9D78-4023-8E67-4B73FA1CEF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2829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1BE8D1-7A0C-41AF-8C10-3DDCFDCD808A}" type="datetimeFigureOut">
              <a:rPr lang="es-CO" smtClean="0"/>
              <a:t>2/02/2022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4F3F5C5-BC70-4D0B-A3F6-B4202DDCC080}" type="slidenum">
              <a:rPr lang="es-CO" smtClean="0"/>
              <a:t>‹Nº›</a:t>
            </a:fld>
            <a:endParaRPr lang="es-CO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1134491" y="1967677"/>
            <a:ext cx="2618508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9" dirty="0">
                <a:solidFill>
                  <a:srgbClr val="00B0F0"/>
                </a:solidFill>
                <a:latin typeface="Times New Roman"/>
                <a:cs typeface="Times New Roman"/>
              </a:rPr>
              <a:t>“</a:t>
            </a:r>
            <a:r>
              <a:rPr sz="4000" b="1" spc="-194" dirty="0">
                <a:solidFill>
                  <a:srgbClr val="00B0F0"/>
                </a:solidFill>
                <a:latin typeface="Times New Roman"/>
                <a:cs typeface="Times New Roman"/>
              </a:rPr>
              <a:t>T</a:t>
            </a:r>
            <a:r>
              <a:rPr sz="4000" b="1" spc="-184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4000" b="1" spc="0" dirty="0">
                <a:solidFill>
                  <a:srgbClr val="00B0F0"/>
                </a:solidFill>
                <a:latin typeface="Times New Roman"/>
                <a:cs typeface="Times New Roman"/>
              </a:rPr>
              <a:t>p-</a:t>
            </a:r>
            <a:r>
              <a:rPr sz="4000" b="1" spc="-14" dirty="0">
                <a:solidFill>
                  <a:srgbClr val="00B0F0"/>
                </a:solidFill>
                <a:latin typeface="Times New Roman"/>
                <a:cs typeface="Times New Roman"/>
              </a:rPr>
              <a:t>D</a:t>
            </a:r>
            <a:r>
              <a:rPr sz="4000" b="1" spc="9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4000" b="1" spc="-4" dirty="0">
                <a:solidFill>
                  <a:srgbClr val="00B0F0"/>
                </a:solidFill>
                <a:latin typeface="Times New Roman"/>
                <a:cs typeface="Times New Roman"/>
              </a:rPr>
              <a:t>w</a:t>
            </a:r>
            <a:r>
              <a:rPr sz="4000" b="1" spc="0" dirty="0">
                <a:solidFill>
                  <a:srgbClr val="00B0F0"/>
                </a:solidFill>
                <a:latin typeface="Times New Roman"/>
                <a:cs typeface="Times New Roman"/>
              </a:rPr>
              <a:t>n</a:t>
            </a:r>
            <a:endParaRPr sz="4000" b="1" dirty="0">
              <a:solidFill>
                <a:srgbClr val="00B0F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79266" y="1967677"/>
            <a:ext cx="1988941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-14" dirty="0">
                <a:solidFill>
                  <a:srgbClr val="00B0F0"/>
                </a:solidFill>
                <a:latin typeface="Times New Roman"/>
                <a:cs typeface="Times New Roman"/>
              </a:rPr>
              <a:t>N</a:t>
            </a:r>
            <a:r>
              <a:rPr sz="4000" b="1" spc="0" dirty="0">
                <a:solidFill>
                  <a:srgbClr val="00B0F0"/>
                </a:solidFill>
                <a:latin typeface="Times New Roman"/>
                <a:cs typeface="Times New Roman"/>
              </a:rPr>
              <a:t>et</a:t>
            </a:r>
            <a:r>
              <a:rPr sz="4000" b="1" spc="-14" dirty="0">
                <a:solidFill>
                  <a:srgbClr val="00B0F0"/>
                </a:solidFill>
                <a:latin typeface="Times New Roman"/>
                <a:cs typeface="Times New Roman"/>
              </a:rPr>
              <a:t>w</a:t>
            </a:r>
            <a:r>
              <a:rPr sz="4000" b="1" spc="19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4000" b="1" spc="0" dirty="0">
                <a:solidFill>
                  <a:srgbClr val="00B0F0"/>
                </a:solidFill>
                <a:latin typeface="Times New Roman"/>
                <a:cs typeface="Times New Roman"/>
              </a:rPr>
              <a:t>rk</a:t>
            </a:r>
            <a:endParaRPr sz="4000" b="1" dirty="0">
              <a:solidFill>
                <a:srgbClr val="00B0F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91200" y="1967677"/>
            <a:ext cx="1823262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-14" dirty="0">
                <a:solidFill>
                  <a:srgbClr val="00B0F0"/>
                </a:solidFill>
                <a:latin typeface="Times New Roman"/>
                <a:cs typeface="Times New Roman"/>
              </a:rPr>
              <a:t>D</a:t>
            </a:r>
            <a:r>
              <a:rPr sz="4000" b="1" spc="0" dirty="0">
                <a:solidFill>
                  <a:srgbClr val="00B0F0"/>
                </a:solidFill>
                <a:latin typeface="Times New Roman"/>
                <a:cs typeface="Times New Roman"/>
              </a:rPr>
              <a:t>e</a:t>
            </a:r>
            <a:r>
              <a:rPr sz="4000" b="1" spc="14" dirty="0">
                <a:solidFill>
                  <a:srgbClr val="00B0F0"/>
                </a:solidFill>
                <a:latin typeface="Times New Roman"/>
                <a:cs typeface="Times New Roman"/>
              </a:rPr>
              <a:t>s</a:t>
            </a:r>
            <a:r>
              <a:rPr sz="4000" b="1" spc="9" dirty="0">
                <a:solidFill>
                  <a:srgbClr val="00B0F0"/>
                </a:solidFill>
                <a:latin typeface="Times New Roman"/>
                <a:cs typeface="Times New Roman"/>
              </a:rPr>
              <a:t>i</a:t>
            </a:r>
            <a:r>
              <a:rPr sz="4000" b="1" spc="4" dirty="0">
                <a:solidFill>
                  <a:srgbClr val="00B0F0"/>
                </a:solidFill>
                <a:latin typeface="Times New Roman"/>
                <a:cs typeface="Times New Roman"/>
              </a:rPr>
              <a:t>g</a:t>
            </a:r>
            <a:r>
              <a:rPr sz="4000" b="1" spc="0" dirty="0">
                <a:solidFill>
                  <a:srgbClr val="00B0F0"/>
                </a:solidFill>
                <a:latin typeface="Times New Roman"/>
                <a:cs typeface="Times New Roman"/>
              </a:rPr>
              <a:t>n”</a:t>
            </a:r>
            <a:endParaRPr sz="4000" b="1" dirty="0">
              <a:solidFill>
                <a:srgbClr val="00B0F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1696" y="3310574"/>
            <a:ext cx="2489504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spc="-9" dirty="0">
                <a:latin typeface="Times New Roman"/>
                <a:cs typeface="Times New Roman"/>
              </a:rPr>
              <a:t>C</a:t>
            </a:r>
            <a:r>
              <a:rPr sz="4000" spc="0" dirty="0">
                <a:latin typeface="Times New Roman"/>
                <a:cs typeface="Times New Roman"/>
              </a:rPr>
              <a:t>a</a:t>
            </a:r>
            <a:r>
              <a:rPr sz="4000" spc="4" dirty="0">
                <a:latin typeface="Times New Roman"/>
                <a:cs typeface="Times New Roman"/>
              </a:rPr>
              <a:t>pítul</a:t>
            </a:r>
            <a:r>
              <a:rPr sz="4000" spc="0" dirty="0">
                <a:latin typeface="Times New Roman"/>
                <a:cs typeface="Times New Roman"/>
              </a:rPr>
              <a:t>o</a:t>
            </a:r>
            <a:r>
              <a:rPr sz="4000" spc="-19" dirty="0">
                <a:latin typeface="Times New Roman"/>
                <a:cs typeface="Times New Roman"/>
              </a:rPr>
              <a:t> </a:t>
            </a:r>
            <a:r>
              <a:rPr sz="4000" spc="19" dirty="0">
                <a:latin typeface="Times New Roman"/>
                <a:cs typeface="Times New Roman"/>
              </a:rPr>
              <a:t>0</a:t>
            </a:r>
            <a:r>
              <a:rPr sz="4000" spc="0" dirty="0">
                <a:latin typeface="Times New Roman"/>
                <a:cs typeface="Times New Roman"/>
              </a:rPr>
              <a:t>4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32120" y="4485993"/>
            <a:ext cx="488307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b="1" spc="-14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400" b="1" spc="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400" b="1" spc="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2400" b="1" spc="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400" b="1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400" b="1" spc="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400" b="1" spc="14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400" b="1" spc="0" dirty="0">
                <a:solidFill>
                  <a:srgbClr val="FF0000"/>
                </a:solidFill>
                <a:latin typeface="Times New Roman"/>
                <a:cs typeface="Times New Roman"/>
              </a:rPr>
              <a:t>za</a:t>
            </a:r>
            <a:r>
              <a:rPr sz="2400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400" b="1" spc="0" dirty="0">
                <a:solidFill>
                  <a:srgbClr val="FF0000"/>
                </a:solidFill>
                <a:latin typeface="Times New Roman"/>
                <a:cs typeface="Times New Roman"/>
              </a:rPr>
              <a:t>ión</a:t>
            </a:r>
            <a:r>
              <a:rPr sz="2400" b="1" spc="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>
                <a:solidFill>
                  <a:srgbClr val="FF0000"/>
                </a:solidFill>
                <a:latin typeface="Times New Roman"/>
                <a:cs typeface="Times New Roman"/>
              </a:rPr>
              <a:t>del</a:t>
            </a:r>
            <a:r>
              <a:rPr sz="2400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2400" b="1" spc="-8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400" b="1" spc="-29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2400" b="1" spc="-4" dirty="0" err="1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2400" b="1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400" b="1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r>
              <a:rPr sz="2400" b="1" spc="0" dirty="0">
                <a:solidFill>
                  <a:srgbClr val="FF0000"/>
                </a:solidFill>
                <a:latin typeface="Times New Roman"/>
                <a:cs typeface="Times New Roman"/>
              </a:rPr>
              <a:t> de </a:t>
            </a:r>
            <a:r>
              <a:rPr lang="es-CO" sz="2400" b="1" spc="-1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400" b="1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edes</a:t>
            </a:r>
            <a:endParaRPr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32075" y="5973348"/>
            <a:ext cx="3893178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spc="0" dirty="0">
                <a:latin typeface="Times New Roman"/>
                <a:cs typeface="Times New Roman"/>
              </a:rPr>
              <a:t>C</a:t>
            </a:r>
            <a:r>
              <a:rPr sz="1400" spc="4" dirty="0">
                <a:latin typeface="Times New Roman"/>
                <a:cs typeface="Times New Roman"/>
              </a:rPr>
              <a:t>o</a:t>
            </a:r>
            <a:r>
              <a:rPr sz="1400" spc="14" dirty="0">
                <a:latin typeface="Times New Roman"/>
                <a:cs typeface="Times New Roman"/>
              </a:rPr>
              <a:t>p</a:t>
            </a:r>
            <a:r>
              <a:rPr sz="1400" spc="-4" dirty="0">
                <a:latin typeface="Times New Roman"/>
                <a:cs typeface="Times New Roman"/>
              </a:rPr>
              <a:t>y</a:t>
            </a:r>
            <a:r>
              <a:rPr sz="1400" spc="0" dirty="0">
                <a:latin typeface="Times New Roman"/>
                <a:cs typeface="Times New Roman"/>
              </a:rPr>
              <a:t>r</a:t>
            </a:r>
            <a:r>
              <a:rPr sz="1400" spc="4" dirty="0">
                <a:latin typeface="Times New Roman"/>
                <a:cs typeface="Times New Roman"/>
              </a:rPr>
              <a:t>igh</a:t>
            </a:r>
            <a:r>
              <a:rPr sz="1400" spc="0" dirty="0">
                <a:latin typeface="Times New Roman"/>
                <a:cs typeface="Times New Roman"/>
              </a:rPr>
              <a:t>t</a:t>
            </a:r>
            <a:r>
              <a:rPr sz="1400" spc="4" dirty="0">
                <a:latin typeface="Times New Roman"/>
                <a:cs typeface="Times New Roman"/>
              </a:rPr>
              <a:t> 201</a:t>
            </a:r>
            <a:r>
              <a:rPr lang="es-CO" sz="1400" dirty="0">
                <a:latin typeface="Times New Roman"/>
                <a:cs typeface="Times New Roman"/>
              </a:rPr>
              <a:t>1 </a:t>
            </a:r>
            <a:r>
              <a:rPr sz="1400" spc="0" dirty="0">
                <a:latin typeface="Times New Roman"/>
                <a:cs typeface="Times New Roman"/>
              </a:rPr>
              <a:t>C</a:t>
            </a:r>
            <a:r>
              <a:rPr sz="1400" spc="19" dirty="0">
                <a:latin typeface="Times New Roman"/>
                <a:cs typeface="Times New Roman"/>
              </a:rPr>
              <a:t>i</a:t>
            </a:r>
            <a:r>
              <a:rPr sz="1400" spc="4" dirty="0">
                <a:latin typeface="Times New Roman"/>
                <a:cs typeface="Times New Roman"/>
              </a:rPr>
              <a:t>s</a:t>
            </a:r>
            <a:r>
              <a:rPr sz="1400" spc="-9" dirty="0">
                <a:latin typeface="Times New Roman"/>
                <a:cs typeface="Times New Roman"/>
              </a:rPr>
              <a:t>c</a:t>
            </a:r>
            <a:r>
              <a:rPr sz="1400" spc="0" dirty="0">
                <a:latin typeface="Times New Roman"/>
                <a:cs typeface="Times New Roman"/>
              </a:rPr>
              <a:t>o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Pre</a:t>
            </a:r>
            <a:r>
              <a:rPr sz="1400" spc="4" dirty="0">
                <a:latin typeface="Times New Roman"/>
                <a:cs typeface="Times New Roman"/>
              </a:rPr>
              <a:t>s</a:t>
            </a:r>
            <a:r>
              <a:rPr sz="1400" spc="0" dirty="0">
                <a:latin typeface="Times New Roman"/>
                <a:cs typeface="Times New Roman"/>
              </a:rPr>
              <a:t>s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&amp; </a:t>
            </a:r>
            <a:r>
              <a:rPr sz="1400" spc="-4" dirty="0">
                <a:latin typeface="Times New Roman"/>
                <a:cs typeface="Times New Roman"/>
              </a:rPr>
              <a:t>P</a:t>
            </a:r>
            <a:r>
              <a:rPr sz="1400" spc="0" dirty="0">
                <a:latin typeface="Times New Roman"/>
                <a:cs typeface="Times New Roman"/>
              </a:rPr>
              <a:t>r</a:t>
            </a:r>
            <a:r>
              <a:rPr sz="1400" spc="19" dirty="0">
                <a:latin typeface="Times New Roman"/>
                <a:cs typeface="Times New Roman"/>
              </a:rPr>
              <a:t>i</a:t>
            </a:r>
            <a:r>
              <a:rPr sz="1400" spc="4" dirty="0">
                <a:latin typeface="Times New Roman"/>
                <a:cs typeface="Times New Roman"/>
              </a:rPr>
              <a:t>s</a:t>
            </a:r>
            <a:r>
              <a:rPr sz="1400" spc="-9" dirty="0">
                <a:latin typeface="Times New Roman"/>
                <a:cs typeface="Times New Roman"/>
              </a:rPr>
              <a:t>c</a:t>
            </a:r>
            <a:r>
              <a:rPr sz="1400" spc="4" dirty="0">
                <a:latin typeface="Times New Roman"/>
                <a:cs typeface="Times New Roman"/>
              </a:rPr>
              <a:t>ill</a:t>
            </a:r>
            <a:r>
              <a:rPr sz="1400" spc="0" dirty="0">
                <a:latin typeface="Times New Roman"/>
                <a:cs typeface="Times New Roman"/>
              </a:rPr>
              <a:t>a </a:t>
            </a:r>
            <a:r>
              <a:rPr sz="1400" spc="4" dirty="0">
                <a:latin typeface="Times New Roman"/>
                <a:cs typeface="Times New Roman"/>
              </a:rPr>
              <a:t>Op</a:t>
            </a:r>
            <a:r>
              <a:rPr sz="1400" spc="19" dirty="0">
                <a:latin typeface="Times New Roman"/>
                <a:cs typeface="Times New Roman"/>
              </a:rPr>
              <a:t>p</a:t>
            </a:r>
            <a:r>
              <a:rPr sz="1400" spc="0" dirty="0">
                <a:latin typeface="Times New Roman"/>
                <a:cs typeface="Times New Roman"/>
              </a:rPr>
              <a:t>e</a:t>
            </a:r>
            <a:r>
              <a:rPr sz="1400" spc="-4" dirty="0">
                <a:latin typeface="Times New Roman"/>
                <a:cs typeface="Times New Roman"/>
              </a:rPr>
              <a:t>n</a:t>
            </a:r>
            <a:r>
              <a:rPr sz="1400" spc="19" dirty="0">
                <a:latin typeface="Times New Roman"/>
                <a:cs typeface="Times New Roman"/>
              </a:rPr>
              <a:t>h</a:t>
            </a:r>
            <a:r>
              <a:rPr sz="1400" spc="-9" dirty="0">
                <a:latin typeface="Times New Roman"/>
                <a:cs typeface="Times New Roman"/>
              </a:rPr>
              <a:t>e</a:t>
            </a:r>
            <a:r>
              <a:rPr sz="1400" spc="19" dirty="0">
                <a:latin typeface="Times New Roman"/>
                <a:cs typeface="Times New Roman"/>
              </a:rPr>
              <a:t>i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spc="0" dirty="0">
                <a:latin typeface="Times New Roman"/>
                <a:cs typeface="Times New Roman"/>
              </a:rPr>
              <a:t>er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58303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763016" y="558573"/>
            <a:ext cx="136344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8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7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po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56206" y="558573"/>
            <a:ext cx="63804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24781" y="558573"/>
            <a:ext cx="150644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jos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62069" y="558573"/>
            <a:ext cx="63804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23485" y="558573"/>
            <a:ext cx="172892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spc="-1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84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áfico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10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199" y="1981200"/>
            <a:ext cx="311467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199" y="3794760"/>
            <a:ext cx="3581400" cy="161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662" y="1914525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273" y="3890638"/>
            <a:ext cx="2667889" cy="220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081" y="2614412"/>
            <a:ext cx="2783667" cy="2650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object 15"/>
          <p:cNvSpPr txBox="1"/>
          <p:nvPr/>
        </p:nvSpPr>
        <p:spPr>
          <a:xfrm>
            <a:off x="763016" y="558573"/>
            <a:ext cx="136344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8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7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po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56206" y="558573"/>
            <a:ext cx="459620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 Fl</a:t>
            </a:r>
            <a:r>
              <a:rPr sz="4400" spc="-14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jos 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5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-1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8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áfico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3455" y="2076554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30167" y="2102462"/>
            <a:ext cx="118137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El 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-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p</a:t>
            </a:r>
            <a:r>
              <a:rPr sz="3200" spc="0" dirty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26457" y="2102462"/>
            <a:ext cx="539668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fl</a:t>
            </a:r>
            <a:r>
              <a:rPr sz="3200" spc="4" dirty="0">
                <a:latin typeface="Times New Roman"/>
                <a:cs typeface="Times New Roman"/>
              </a:rPr>
              <a:t>u</a:t>
            </a:r>
            <a:r>
              <a:rPr sz="3200" spc="0" dirty="0">
                <a:latin typeface="Times New Roman"/>
                <a:cs typeface="Times New Roman"/>
              </a:rPr>
              <a:t>jo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</a:t>
            </a:r>
            <a:r>
              <a:rPr sz="3200" spc="4" dirty="0">
                <a:latin typeface="Times New Roman"/>
                <a:cs typeface="Times New Roman"/>
              </a:rPr>
              <a:t>t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4" dirty="0">
                <a:latin typeface="Times New Roman"/>
                <a:cs typeface="Times New Roman"/>
              </a:rPr>
              <a:t>á</a:t>
            </a:r>
            <a:r>
              <a:rPr sz="3200" spc="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ic</a:t>
            </a:r>
            <a:r>
              <a:rPr sz="3200" spc="0" dirty="0">
                <a:latin typeface="Times New Roman"/>
                <a:cs typeface="Times New Roman"/>
              </a:rPr>
              <a:t>o 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s imp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25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an</a:t>
            </a:r>
            <a:r>
              <a:rPr sz="3200" spc="-4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28643" y="2590396"/>
            <a:ext cx="3374176" cy="12832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pue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li</a:t>
            </a:r>
            <a:r>
              <a:rPr sz="3200" spc="-4" dirty="0">
                <a:latin typeface="Times New Roman"/>
                <a:cs typeface="Times New Roman"/>
              </a:rPr>
              <a:t>m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-4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 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l 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0" dirty="0">
                <a:latin typeface="Times New Roman"/>
                <a:cs typeface="Times New Roman"/>
              </a:rPr>
              <a:t>ipo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ts val="3354"/>
              </a:lnSpc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-100" baseline="-1035" dirty="0">
                <a:latin typeface="Times New Roman"/>
                <a:cs typeface="Times New Roman"/>
              </a:rPr>
              <a:t>Te</a:t>
            </a:r>
            <a:r>
              <a:rPr sz="4200" spc="14" baseline="-1035" dirty="0">
                <a:latin typeface="Times New Roman"/>
                <a:cs typeface="Times New Roman"/>
              </a:rPr>
              <a:t>r</a:t>
            </a:r>
            <a:r>
              <a:rPr sz="4200" spc="-25" baseline="-1035" dirty="0">
                <a:latin typeface="Times New Roman"/>
                <a:cs typeface="Times New Roman"/>
              </a:rPr>
              <a:t>m</a:t>
            </a:r>
            <a:r>
              <a:rPr sz="4200" spc="0" baseline="-1035" dirty="0">
                <a:latin typeface="Times New Roman"/>
                <a:cs typeface="Times New Roman"/>
              </a:rPr>
              <a:t>i</a:t>
            </a:r>
            <a:r>
              <a:rPr sz="4200" spc="4" baseline="-1035" dirty="0">
                <a:latin typeface="Times New Roman"/>
                <a:cs typeface="Times New Roman"/>
              </a:rPr>
              <a:t>n</a:t>
            </a:r>
            <a:r>
              <a:rPr sz="4200" spc="0" baseline="-1035" dirty="0">
                <a:latin typeface="Times New Roman"/>
                <a:cs typeface="Times New Roman"/>
              </a:rPr>
              <a:t>a</a:t>
            </a:r>
            <a:r>
              <a:rPr sz="4200" spc="4" baseline="-1035" dirty="0">
                <a:latin typeface="Times New Roman"/>
                <a:cs typeface="Times New Roman"/>
              </a:rPr>
              <a:t>l</a:t>
            </a:r>
            <a:r>
              <a:rPr sz="4200" spc="14" baseline="-1035" dirty="0">
                <a:latin typeface="Times New Roman"/>
                <a:cs typeface="Times New Roman"/>
              </a:rPr>
              <a:t>/</a:t>
            </a:r>
            <a:r>
              <a:rPr sz="4200" spc="-14" baseline="-1035" dirty="0">
                <a:latin typeface="Times New Roman"/>
                <a:cs typeface="Times New Roman"/>
              </a:rPr>
              <a:t>H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4" baseline="-1035" dirty="0">
                <a:latin typeface="Times New Roman"/>
                <a:cs typeface="Times New Roman"/>
              </a:rPr>
              <a:t>st</a:t>
            </a:r>
            <a:endParaRPr sz="2800">
              <a:latin typeface="Times New Roman"/>
              <a:cs typeface="Times New Roman"/>
            </a:endParaRPr>
          </a:p>
          <a:p>
            <a:pPr marL="12700" marR="61036">
              <a:lnSpc>
                <a:spcPts val="3335"/>
              </a:lnSpc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0" baseline="-1035" dirty="0">
                <a:latin typeface="Times New Roman"/>
                <a:cs typeface="Times New Roman"/>
              </a:rPr>
              <a:t>lien</a:t>
            </a:r>
            <a:r>
              <a:rPr sz="4200" spc="4" baseline="-1035" dirty="0">
                <a:latin typeface="Times New Roman"/>
                <a:cs typeface="Times New Roman"/>
              </a:rPr>
              <a:t>t</a:t>
            </a:r>
            <a:r>
              <a:rPr sz="4200" spc="0" baseline="-1035" dirty="0">
                <a:latin typeface="Times New Roman"/>
                <a:cs typeface="Times New Roman"/>
              </a:rPr>
              <a:t>e/</a:t>
            </a:r>
            <a:r>
              <a:rPr sz="4200" spc="4" baseline="-1035" dirty="0">
                <a:latin typeface="Times New Roman"/>
                <a:cs typeface="Times New Roman"/>
              </a:rPr>
              <a:t>S</a:t>
            </a:r>
            <a:r>
              <a:rPr sz="4200" spc="-14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rvi</a:t>
            </a:r>
            <a:r>
              <a:rPr sz="4200" spc="19" baseline="-1035" dirty="0">
                <a:latin typeface="Times New Roman"/>
                <a:cs typeface="Times New Roman"/>
              </a:rPr>
              <a:t>d</a:t>
            </a:r>
            <a:r>
              <a:rPr sz="4200" spc="4" baseline="-1035" dirty="0">
                <a:latin typeface="Times New Roman"/>
                <a:cs typeface="Times New Roman"/>
              </a:rPr>
              <a:t>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8110" y="2590396"/>
            <a:ext cx="47055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de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06284" y="2590396"/>
            <a:ext cx="112511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>
                <a:latin typeface="Times New Roman"/>
                <a:cs typeface="Times New Roman"/>
              </a:rPr>
              <a:t>enl</a:t>
            </a:r>
            <a:r>
              <a:rPr sz="3200" spc="4" dirty="0">
                <a:latin typeface="Times New Roman"/>
                <a:cs typeface="Times New Roman"/>
              </a:rPr>
              <a:t>ac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46690" y="2590396"/>
            <a:ext cx="174714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4" dirty="0">
                <a:latin typeface="Times New Roman"/>
                <a:cs typeface="Times New Roman"/>
              </a:rPr>
              <a:t>qu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ri</a:t>
            </a:r>
            <a:r>
              <a:rPr sz="3200" spc="4" dirty="0">
                <a:latin typeface="Times New Roman"/>
                <a:cs typeface="Times New Roman"/>
              </a:rPr>
              <a:t>d</a:t>
            </a:r>
            <a:r>
              <a:rPr sz="3200" spc="-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43527" y="3891760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8361" y="3910048"/>
            <a:ext cx="2451639" cy="311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800" spc="0" dirty="0">
                <a:solidFill>
                  <a:srgbClr val="002060"/>
                </a:solidFill>
                <a:latin typeface="Times New Roman"/>
                <a:cs typeface="Times New Roman"/>
              </a:rPr>
              <a:t>Thin </a:t>
            </a:r>
            <a:r>
              <a:rPr sz="2800" spc="-14" dirty="0">
                <a:solidFill>
                  <a:srgbClr val="002060"/>
                </a:solidFill>
                <a:latin typeface="Times New Roman"/>
                <a:cs typeface="Times New Roman"/>
              </a:rPr>
              <a:t>C</a:t>
            </a:r>
            <a:r>
              <a:rPr sz="2800" spc="14" dirty="0">
                <a:solidFill>
                  <a:srgbClr val="002060"/>
                </a:solidFill>
                <a:latin typeface="Times New Roman"/>
                <a:cs typeface="Times New Roman"/>
              </a:rPr>
              <a:t>l</a:t>
            </a:r>
            <a:r>
              <a:rPr sz="2800" spc="4" dirty="0">
                <a:solidFill>
                  <a:srgbClr val="002060"/>
                </a:solidFill>
                <a:latin typeface="Times New Roman"/>
                <a:cs typeface="Times New Roman"/>
              </a:rPr>
              <a:t>ie</a:t>
            </a:r>
            <a:r>
              <a:rPr sz="2800" spc="-9" dirty="0">
                <a:solidFill>
                  <a:srgbClr val="002060"/>
                </a:solidFill>
                <a:latin typeface="Times New Roman"/>
                <a:cs typeface="Times New Roman"/>
              </a:rPr>
              <a:t>n</a:t>
            </a:r>
            <a:r>
              <a:rPr sz="2800" spc="0" dirty="0">
                <a:solidFill>
                  <a:srgbClr val="002060"/>
                </a:solidFill>
                <a:latin typeface="Times New Roman"/>
                <a:cs typeface="Times New Roman"/>
              </a:rPr>
              <a:t>t</a:t>
            </a:r>
            <a:endParaRPr sz="28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8643" y="4267724"/>
            <a:ext cx="3903348" cy="12521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6007">
              <a:lnSpc>
                <a:spcPts val="3100"/>
              </a:lnSpc>
              <a:spcBef>
                <a:spcPts val="155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-29" dirty="0">
                <a:latin typeface="Times New Roman"/>
                <a:cs typeface="Times New Roman"/>
              </a:rPr>
              <a:t>r-</a:t>
            </a:r>
            <a:r>
              <a:rPr sz="2800" spc="-100" dirty="0">
                <a:latin typeface="Times New Roman"/>
                <a:cs typeface="Times New Roman"/>
              </a:rPr>
              <a:t>T</a:t>
            </a:r>
            <a:r>
              <a:rPr sz="2800" spc="-89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-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er</a:t>
            </a:r>
            <a:r>
              <a:rPr sz="2800" spc="-107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(</a:t>
            </a:r>
            <a:r>
              <a:rPr sz="2800" i="1" spc="-14" dirty="0">
                <a:latin typeface="Times New Roman"/>
                <a:cs typeface="Times New Roman"/>
              </a:rPr>
              <a:t>P</a:t>
            </a:r>
            <a:r>
              <a:rPr sz="2800" i="1" spc="4" dirty="0">
                <a:latin typeface="Times New Roman"/>
                <a:cs typeface="Times New Roman"/>
              </a:rPr>
              <a:t>2</a:t>
            </a:r>
            <a:r>
              <a:rPr sz="2800" i="1" spc="9" dirty="0">
                <a:latin typeface="Times New Roman"/>
                <a:cs typeface="Times New Roman"/>
              </a:rPr>
              <a:t>P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  <a:p>
            <a:pPr marL="12700" marR="56007">
              <a:lnSpc>
                <a:spcPts val="3360"/>
              </a:lnSpc>
              <a:spcBef>
                <a:spcPts val="13"/>
              </a:spcBef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S</a:t>
            </a:r>
            <a:r>
              <a:rPr sz="4200" spc="-4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19" baseline="-1035" dirty="0">
                <a:latin typeface="Times New Roman"/>
                <a:cs typeface="Times New Roman"/>
              </a:rPr>
              <a:t>v</a:t>
            </a:r>
            <a:r>
              <a:rPr sz="4200" spc="-14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0" baseline="-1035" dirty="0">
                <a:latin typeface="Times New Roman"/>
                <a:cs typeface="Times New Roman"/>
              </a:rPr>
              <a:t>/S</a:t>
            </a:r>
            <a:r>
              <a:rPr sz="4200" spc="-4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0" baseline="-1035" dirty="0">
                <a:latin typeface="Times New Roman"/>
                <a:cs typeface="Times New Roman"/>
              </a:rPr>
              <a:t>ver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ts val="3360"/>
              </a:lnSpc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14" baseline="-1035" dirty="0">
                <a:latin typeface="Times New Roman"/>
                <a:cs typeface="Times New Roman"/>
              </a:rPr>
              <a:t>o</a:t>
            </a:r>
            <a:r>
              <a:rPr sz="4200" spc="-14" baseline="-1035" dirty="0">
                <a:latin typeface="Times New Roman"/>
                <a:cs typeface="Times New Roman"/>
              </a:rPr>
              <a:t>m</a:t>
            </a:r>
            <a:r>
              <a:rPr sz="4200" spc="0" baseline="-1035" dirty="0">
                <a:latin typeface="Times New Roman"/>
                <a:cs typeface="Times New Roman"/>
              </a:rPr>
              <a:t>p</a:t>
            </a:r>
            <a:r>
              <a:rPr sz="4200" spc="9" baseline="-1035" dirty="0">
                <a:latin typeface="Times New Roman"/>
                <a:cs typeface="Times New Roman"/>
              </a:rPr>
              <a:t>u</a:t>
            </a:r>
            <a:r>
              <a:rPr sz="4200" spc="0" baseline="-1035" dirty="0">
                <a:latin typeface="Times New Roman"/>
                <a:cs typeface="Times New Roman"/>
              </a:rPr>
              <a:t>tac</a:t>
            </a:r>
            <a:r>
              <a:rPr sz="4200" spc="4" baseline="-1035" dirty="0">
                <a:latin typeface="Times New Roman"/>
                <a:cs typeface="Times New Roman"/>
              </a:rPr>
              <a:t>ió</a:t>
            </a:r>
            <a:r>
              <a:rPr sz="4200" spc="0" baseline="-1035" dirty="0">
                <a:latin typeface="Times New Roman"/>
                <a:cs typeface="Times New Roman"/>
              </a:rPr>
              <a:t>n</a:t>
            </a:r>
            <a:r>
              <a:rPr sz="4200" spc="-91" baseline="-1035" dirty="0">
                <a:latin typeface="Times New Roman"/>
                <a:cs typeface="Times New Roman"/>
              </a:rPr>
              <a:t> </a:t>
            </a:r>
            <a:r>
              <a:rPr sz="4200" spc="-4" baseline="-1035" dirty="0">
                <a:latin typeface="Times New Roman"/>
                <a:cs typeface="Times New Roman"/>
              </a:rPr>
              <a:t>D</a:t>
            </a:r>
            <a:r>
              <a:rPr sz="4200" spc="0" baseline="-1035" dirty="0">
                <a:latin typeface="Times New Roman"/>
                <a:cs typeface="Times New Roman"/>
              </a:rPr>
              <a:t>is</a:t>
            </a:r>
            <a:r>
              <a:rPr sz="4200" spc="9" baseline="-1035" dirty="0">
                <a:latin typeface="Times New Roman"/>
                <a:cs typeface="Times New Roman"/>
              </a:rPr>
              <a:t>t</a:t>
            </a:r>
            <a:r>
              <a:rPr sz="4200" spc="-4" baseline="-1035" dirty="0">
                <a:latin typeface="Times New Roman"/>
                <a:cs typeface="Times New Roman"/>
              </a:rPr>
              <a:t>r</a:t>
            </a:r>
            <a:r>
              <a:rPr sz="4200" spc="-9" baseline="-1035" dirty="0">
                <a:latin typeface="Times New Roman"/>
                <a:cs typeface="Times New Roman"/>
              </a:rPr>
              <a:t>i</a:t>
            </a:r>
            <a:r>
              <a:rPr sz="4200" spc="19" baseline="-1035" dirty="0">
                <a:latin typeface="Times New Roman"/>
                <a:cs typeface="Times New Roman"/>
              </a:rPr>
              <a:t>b</a:t>
            </a:r>
            <a:r>
              <a:rPr sz="4200" spc="4" baseline="-1035" dirty="0">
                <a:latin typeface="Times New Roman"/>
                <a:cs typeface="Times New Roman"/>
              </a:rPr>
              <a:t>ui</a:t>
            </a:r>
            <a:r>
              <a:rPr sz="4200" spc="19" baseline="-1035" dirty="0">
                <a:latin typeface="Times New Roman"/>
                <a:cs typeface="Times New Roman"/>
              </a:rPr>
              <a:t>d</a:t>
            </a:r>
            <a:r>
              <a:rPr sz="4200" spc="0" baseline="-1035" dirty="0">
                <a:latin typeface="Times New Roman"/>
                <a:cs typeface="Times New Roman"/>
              </a:rPr>
              <a:t>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35240" y="5139401"/>
            <a:ext cx="1591750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4" dirty="0">
                <a:latin typeface="Times New Roman"/>
                <a:cs typeface="Times New Roman"/>
              </a:rPr>
              <a:t>(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spc="-4" dirty="0">
                <a:latin typeface="Times New Roman"/>
                <a:cs typeface="Times New Roman"/>
              </a:rPr>
              <a:t>.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.</a:t>
            </a:r>
            <a:r>
              <a:rPr sz="2800" spc="-37" dirty="0">
                <a:latin typeface="Times New Roman"/>
                <a:cs typeface="Times New Roman"/>
              </a:rPr>
              <a:t> </a:t>
            </a:r>
            <a:r>
              <a:rPr sz="2800" i="1" spc="-4" dirty="0">
                <a:latin typeface="Times New Roman"/>
                <a:cs typeface="Times New Roman"/>
              </a:rPr>
              <a:t>G</a:t>
            </a:r>
            <a:r>
              <a:rPr sz="2800" i="1" spc="4" dirty="0">
                <a:latin typeface="Times New Roman"/>
                <a:cs typeface="Times New Roman"/>
              </a:rPr>
              <a:t>ri</a:t>
            </a:r>
            <a:r>
              <a:rPr sz="2800" i="1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11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138" y="1311937"/>
            <a:ext cx="2647062" cy="208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bject 11"/>
          <p:cNvSpPr txBox="1"/>
          <p:nvPr/>
        </p:nvSpPr>
        <p:spPr>
          <a:xfrm>
            <a:off x="763016" y="558573"/>
            <a:ext cx="598939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8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7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po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jos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5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-1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84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áfico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9728" y="1803686"/>
            <a:ext cx="4158408" cy="398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0"/>
              </a:lnSpc>
              <a:spcBef>
                <a:spcPts val="155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2800" spc="-100" dirty="0">
                <a:latin typeface="Times New Roman"/>
                <a:cs typeface="Times New Roman"/>
              </a:rPr>
              <a:t>Te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0" dirty="0">
                <a:latin typeface="Times New Roman"/>
                <a:cs typeface="Times New Roman"/>
              </a:rPr>
              <a:t>i</a:t>
            </a:r>
            <a:r>
              <a:rPr sz="2800" spc="4" dirty="0">
                <a:latin typeface="Times New Roman"/>
                <a:cs typeface="Times New Roman"/>
              </a:rPr>
              <a:t>n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l</a:t>
            </a:r>
            <a:r>
              <a:rPr sz="2800" spc="14" dirty="0">
                <a:latin typeface="Times New Roman"/>
                <a:cs typeface="Times New Roman"/>
              </a:rPr>
              <a:t>/</a:t>
            </a:r>
            <a:r>
              <a:rPr sz="2800" spc="-14" dirty="0">
                <a:latin typeface="Times New Roman"/>
                <a:cs typeface="Times New Roman"/>
              </a:rPr>
              <a:t>H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s</a:t>
            </a:r>
            <a:r>
              <a:rPr sz="2800" spc="0" dirty="0">
                <a:latin typeface="Times New Roman"/>
                <a:cs typeface="Times New Roman"/>
              </a:rPr>
              <a:t>t</a:t>
            </a:r>
            <a:r>
              <a:rPr sz="2800" spc="-101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(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spc="-14" dirty="0">
                <a:latin typeface="Times New Roman"/>
                <a:cs typeface="Times New Roman"/>
              </a:rPr>
              <a:t>.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j</a:t>
            </a:r>
            <a:r>
              <a:rPr sz="2800" spc="0" dirty="0">
                <a:latin typeface="Times New Roman"/>
                <a:cs typeface="Times New Roman"/>
              </a:rPr>
              <a:t>.</a:t>
            </a:r>
            <a:r>
              <a:rPr sz="2800" spc="-52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t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-9" dirty="0">
                <a:latin typeface="Times New Roman"/>
                <a:cs typeface="Times New Roman"/>
              </a:rPr>
              <a:t>l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t)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96136" y="2210760"/>
            <a:ext cx="152653" cy="8910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000" spc="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10"/>
              </a:spcBef>
            </a:pPr>
            <a:r>
              <a:rPr sz="2000" spc="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12494" y="2229048"/>
            <a:ext cx="4937042" cy="8849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5"/>
              </a:lnSpc>
              <a:spcBef>
                <a:spcPts val="107"/>
              </a:spcBef>
            </a:pPr>
            <a:r>
              <a:rPr sz="2000" spc="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é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14" dirty="0">
                <a:latin typeface="Times New Roman"/>
                <a:cs typeface="Times New Roman"/>
              </a:rPr>
              <a:t>r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ca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</a:pPr>
            <a:r>
              <a:rPr sz="2000" spc="-69" dirty="0">
                <a:latin typeface="Times New Roman"/>
                <a:cs typeface="Times New Roman"/>
              </a:rPr>
              <a:t>T</a:t>
            </a:r>
            <a:r>
              <a:rPr sz="2000" spc="-75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al 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-4" dirty="0">
                <a:latin typeface="Times New Roman"/>
                <a:cs typeface="Times New Roman"/>
              </a:rPr>
              <a:t>í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un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 </a:t>
            </a:r>
            <a:r>
              <a:rPr sz="2000" spc="-9" dirty="0">
                <a:latin typeface="Times New Roman"/>
                <a:cs typeface="Times New Roman"/>
              </a:rPr>
              <a:t>c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-14" dirty="0">
                <a:latin typeface="Times New Roman"/>
                <a:cs typeface="Times New Roman"/>
              </a:rPr>
              <a:t>t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ca</a:t>
            </a:r>
            <a:r>
              <a:rPr sz="2000" spc="0" dirty="0">
                <a:latin typeface="Times New Roman"/>
                <a:cs typeface="Times New Roman"/>
              </a:rPr>
              <a:t>rac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r</a:t>
            </a:r>
            <a:r>
              <a:rPr sz="2000" spc="0" dirty="0">
                <a:latin typeface="Times New Roman"/>
                <a:cs typeface="Times New Roman"/>
              </a:rPr>
              <a:t>es.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65"/>
              </a:spcBef>
            </a:pPr>
            <a:r>
              <a:rPr sz="2000" spc="4" dirty="0">
                <a:latin typeface="Times New Roman"/>
                <a:cs typeface="Times New Roman"/>
              </a:rPr>
              <a:t>H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st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4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-4" dirty="0">
                <a:latin typeface="Times New Roman"/>
                <a:cs typeface="Times New Roman"/>
              </a:rPr>
              <a:t>í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4" dirty="0">
                <a:latin typeface="Times New Roman"/>
                <a:cs typeface="Times New Roman"/>
              </a:rPr>
              <a:t> </a:t>
            </a:r>
            <a:r>
              <a:rPr sz="2000" spc="-4" dirty="0">
                <a:latin typeface="Times New Roman"/>
                <a:cs typeface="Times New Roman"/>
              </a:rPr>
              <a:t>ot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p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4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ar</a:t>
            </a:r>
            <a:r>
              <a:rPr sz="2000" spc="-9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eres</a:t>
            </a:r>
            <a:r>
              <a:rPr sz="2000" spc="-4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(</a:t>
            </a:r>
            <a:r>
              <a:rPr sz="2000" spc="4" dirty="0">
                <a:latin typeface="Times New Roman"/>
                <a:cs typeface="Times New Roman"/>
              </a:rPr>
              <a:t>a</a:t>
            </a:r>
            <a:r>
              <a:rPr sz="2000" spc="-14" dirty="0">
                <a:latin typeface="Times New Roman"/>
                <a:cs typeface="Times New Roman"/>
              </a:rPr>
              <a:t>l</a:t>
            </a:r>
            <a:r>
              <a:rPr sz="2000" spc="14" dirty="0">
                <a:latin typeface="Times New Roman"/>
                <a:cs typeface="Times New Roman"/>
              </a:rPr>
              <a:t>g</a:t>
            </a:r>
            <a:r>
              <a:rPr sz="2000" spc="0" dirty="0">
                <a:latin typeface="Times New Roman"/>
                <a:cs typeface="Times New Roman"/>
              </a:rPr>
              <a:t>u</a:t>
            </a:r>
            <a:r>
              <a:rPr sz="2000" spc="14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-9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ás).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9728" y="3143536"/>
            <a:ext cx="5410396" cy="398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0"/>
              </a:lnSpc>
              <a:spcBef>
                <a:spcPts val="155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0" dirty="0">
                <a:latin typeface="Times New Roman"/>
                <a:cs typeface="Times New Roman"/>
              </a:rPr>
              <a:t>lien</a:t>
            </a:r>
            <a:r>
              <a:rPr sz="2800" spc="4" dirty="0">
                <a:latin typeface="Times New Roman"/>
                <a:cs typeface="Times New Roman"/>
              </a:rPr>
              <a:t>t</a:t>
            </a:r>
            <a:r>
              <a:rPr sz="2800" spc="0" dirty="0">
                <a:latin typeface="Times New Roman"/>
                <a:cs typeface="Times New Roman"/>
              </a:rPr>
              <a:t>e/</a:t>
            </a:r>
            <a:r>
              <a:rPr sz="2800" spc="4" dirty="0">
                <a:latin typeface="Times New Roman"/>
                <a:cs typeface="Times New Roman"/>
              </a:rPr>
              <a:t>S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rvi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or</a:t>
            </a:r>
            <a:r>
              <a:rPr sz="2800" spc="-68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(</a:t>
            </a:r>
            <a:r>
              <a:rPr sz="2800" spc="0" dirty="0">
                <a:latin typeface="Times New Roman"/>
                <a:cs typeface="Times New Roman"/>
              </a:rPr>
              <a:t>p</a:t>
            </a:r>
            <a:r>
              <a:rPr sz="2800" spc="-9" dirty="0">
                <a:latin typeface="Times New Roman"/>
                <a:cs typeface="Times New Roman"/>
              </a:rPr>
              <a:t>.</a:t>
            </a:r>
            <a:r>
              <a:rPr sz="2800" spc="-4" dirty="0">
                <a:latin typeface="Times New Roman"/>
                <a:cs typeface="Times New Roman"/>
              </a:rPr>
              <a:t>ej</a:t>
            </a:r>
            <a:r>
              <a:rPr sz="2800" spc="0" dirty="0">
                <a:latin typeface="Times New Roman"/>
                <a:cs typeface="Times New Roman"/>
              </a:rPr>
              <a:t>.</a:t>
            </a:r>
            <a:r>
              <a:rPr sz="2800" spc="-42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nfs</a:t>
            </a:r>
            <a:r>
              <a:rPr sz="2800" spc="0" dirty="0">
                <a:latin typeface="Times New Roman"/>
                <a:cs typeface="Times New Roman"/>
              </a:rPr>
              <a:t>,</a:t>
            </a:r>
            <a:r>
              <a:rPr sz="2800" spc="-46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h</a:t>
            </a:r>
            <a:r>
              <a:rPr sz="2800" spc="4" dirty="0">
                <a:latin typeface="Times New Roman"/>
                <a:cs typeface="Times New Roman"/>
              </a:rPr>
              <a:t>tt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spc="0" dirty="0">
                <a:latin typeface="Times New Roman"/>
                <a:cs typeface="Times New Roman"/>
              </a:rPr>
              <a:t>,</a:t>
            </a:r>
            <a:r>
              <a:rPr sz="2800" spc="-62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f</a:t>
            </a:r>
            <a:r>
              <a:rPr sz="2800" spc="0" dirty="0">
                <a:latin typeface="Times New Roman"/>
                <a:cs typeface="Times New Roman"/>
              </a:rPr>
              <a:t>t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96136" y="3552134"/>
            <a:ext cx="152653" cy="586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"/>
              </a:spcBef>
            </a:pPr>
            <a:r>
              <a:rPr sz="2000" spc="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12494" y="3570422"/>
            <a:ext cx="6721471" cy="11962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45"/>
              </a:lnSpc>
              <a:spcBef>
                <a:spcPts val="107"/>
              </a:spcBef>
            </a:pPr>
            <a:r>
              <a:rPr sz="2000" spc="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é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14" dirty="0">
                <a:latin typeface="Times New Roman"/>
                <a:cs typeface="Times New Roman"/>
              </a:rPr>
              <a:t>r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ca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41"/>
              </a:lnSpc>
            </a:pPr>
            <a:r>
              <a:rPr sz="2000" spc="0" dirty="0">
                <a:latin typeface="Times New Roman"/>
                <a:cs typeface="Times New Roman"/>
              </a:rPr>
              <a:t>El c</a:t>
            </a:r>
            <a:r>
              <a:rPr sz="2000" spc="-4" dirty="0">
                <a:latin typeface="Times New Roman"/>
                <a:cs typeface="Times New Roman"/>
              </a:rPr>
              <a:t>li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 </a:t>
            </a:r>
            <a:r>
              <a:rPr sz="2000" spc="-9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-4" dirty="0">
                <a:latin typeface="Times New Roman"/>
                <a:cs typeface="Times New Roman"/>
              </a:rPr>
              <a:t>í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pr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4" dirty="0">
                <a:latin typeface="Times New Roman"/>
                <a:cs typeface="Times New Roman"/>
              </a:rPr>
              <a:t>p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4" dirty="0">
                <a:latin typeface="Times New Roman"/>
                <a:cs typeface="Times New Roman"/>
              </a:rPr>
              <a:t>l</a:t>
            </a:r>
            <a:r>
              <a:rPr sz="2000" spc="-9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p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-4" dirty="0">
                <a:latin typeface="Times New Roman"/>
                <a:cs typeface="Times New Roman"/>
              </a:rPr>
              <a:t>ti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s </a:t>
            </a:r>
            <a:r>
              <a:rPr sz="2000" spc="-4" dirty="0">
                <a:latin typeface="Times New Roman"/>
                <a:cs typeface="Times New Roman"/>
              </a:rPr>
              <a:t>(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po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4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b</a:t>
            </a:r>
            <a:r>
              <a:rPr sz="2000" spc="4" dirty="0">
                <a:latin typeface="Times New Roman"/>
                <a:cs typeface="Times New Roman"/>
              </a:rPr>
              <a:t>y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s),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sa</a:t>
            </a:r>
            <a:r>
              <a:rPr sz="2000" spc="-14" dirty="0">
                <a:latin typeface="Times New Roman"/>
                <a:cs typeface="Times New Roman"/>
              </a:rPr>
              <a:t>l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0" dirty="0">
                <a:latin typeface="Times New Roman"/>
                <a:cs typeface="Times New Roman"/>
              </a:rPr>
              <a:t>o 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es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spc="-9" dirty="0">
                <a:latin typeface="Times New Roman"/>
                <a:cs typeface="Times New Roman"/>
              </a:rPr>
              <a:t>s</a:t>
            </a:r>
            <a:r>
              <a:rPr sz="2000" spc="-4" dirty="0">
                <a:latin typeface="Times New Roman"/>
                <a:cs typeface="Times New Roman"/>
              </a:rPr>
              <a:t>u</a:t>
            </a:r>
            <a:r>
              <a:rPr sz="2000" spc="19" dirty="0">
                <a:latin typeface="Times New Roman"/>
                <a:cs typeface="Times New Roman"/>
              </a:rPr>
              <a:t>b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f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h</a:t>
            </a:r>
            <a:r>
              <a:rPr sz="2000" spc="4" dirty="0">
                <a:latin typeface="Times New Roman"/>
                <a:cs typeface="Times New Roman"/>
              </a:rPr>
              <a:t>ero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g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25" dirty="0">
                <a:latin typeface="Times New Roman"/>
                <a:cs typeface="Times New Roman"/>
              </a:rPr>
              <a:t>a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es.</a:t>
            </a:r>
            <a:endParaRPr sz="2000" dirty="0">
              <a:latin typeface="Times New Roman"/>
              <a:cs typeface="Times New Roman"/>
            </a:endParaRPr>
          </a:p>
          <a:p>
            <a:pPr marL="12700" marR="31111">
              <a:lnSpc>
                <a:spcPct val="95825"/>
              </a:lnSpc>
              <a:spcBef>
                <a:spcPts val="50"/>
              </a:spcBef>
            </a:pPr>
            <a:r>
              <a:rPr sz="2000" spc="0" dirty="0">
                <a:latin typeface="Times New Roman"/>
                <a:cs typeface="Times New Roman"/>
              </a:rPr>
              <a:t>El se</a:t>
            </a:r>
            <a:r>
              <a:rPr sz="2000" spc="-9" dirty="0">
                <a:latin typeface="Times New Roman"/>
                <a:cs typeface="Times New Roman"/>
              </a:rPr>
              <a:t>r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4" dirty="0">
                <a:latin typeface="Times New Roman"/>
                <a:cs typeface="Times New Roman"/>
              </a:rPr>
              <a:t>d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r</a:t>
            </a:r>
            <a:r>
              <a:rPr sz="2000" spc="-4" dirty="0">
                <a:latin typeface="Times New Roman"/>
                <a:cs typeface="Times New Roman"/>
              </a:rPr>
              <a:t> a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-14" dirty="0">
                <a:latin typeface="Times New Roman"/>
                <a:cs typeface="Times New Roman"/>
              </a:rPr>
              <a:t>t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za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al c</a:t>
            </a:r>
            <a:r>
              <a:rPr sz="2000" spc="-4" dirty="0">
                <a:latin typeface="Times New Roman"/>
                <a:cs typeface="Times New Roman"/>
              </a:rPr>
              <a:t>li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 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-4" dirty="0">
                <a:latin typeface="Times New Roman"/>
                <a:cs typeface="Times New Roman"/>
              </a:rPr>
              <a:t>í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-19" dirty="0">
                <a:latin typeface="Times New Roman"/>
                <a:cs typeface="Times New Roman"/>
              </a:rPr>
              <a:t>m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4" dirty="0">
                <a:latin typeface="Times New Roman"/>
                <a:cs typeface="Times New Roman"/>
              </a:rPr>
              <a:t>h</a:t>
            </a:r>
            <a:r>
              <a:rPr sz="2000" spc="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 </a:t>
            </a:r>
            <a:r>
              <a:rPr sz="2000" spc="4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14" dirty="0">
                <a:latin typeface="Times New Roman"/>
                <a:cs typeface="Times New Roman"/>
              </a:rPr>
              <a:t>t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s</a:t>
            </a:r>
            <a:r>
              <a:rPr sz="2000" spc="4" dirty="0">
                <a:latin typeface="Times New Roman"/>
                <a:cs typeface="Times New Roman"/>
              </a:rPr>
              <a:t>p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0" dirty="0">
                <a:latin typeface="Times New Roman"/>
                <a:cs typeface="Times New Roman"/>
              </a:rPr>
              <a:t>es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a.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42224" y="3870650"/>
            <a:ext cx="17657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6136" y="4468439"/>
            <a:ext cx="15265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12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763016" y="558573"/>
            <a:ext cx="598939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8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7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po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jos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5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-1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84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áfico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79728" y="2056781"/>
            <a:ext cx="6756882" cy="398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0"/>
              </a:lnSpc>
              <a:spcBef>
                <a:spcPts val="155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T</a:t>
            </a:r>
            <a:r>
              <a:rPr sz="2800" spc="19" dirty="0">
                <a:latin typeface="Times New Roman"/>
                <a:cs typeface="Times New Roman"/>
              </a:rPr>
              <a:t>h</a:t>
            </a:r>
            <a:r>
              <a:rPr sz="2800" spc="0" dirty="0">
                <a:latin typeface="Times New Roman"/>
                <a:cs typeface="Times New Roman"/>
              </a:rPr>
              <a:t>in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li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0" dirty="0">
                <a:latin typeface="Times New Roman"/>
                <a:cs typeface="Times New Roman"/>
              </a:rPr>
              <a:t>t</a:t>
            </a:r>
            <a:r>
              <a:rPr sz="2800" spc="-13" dirty="0">
                <a:latin typeface="Times New Roman"/>
                <a:cs typeface="Times New Roman"/>
              </a:rPr>
              <a:t> </a:t>
            </a:r>
            <a:r>
              <a:rPr sz="1600" spc="9" dirty="0">
                <a:latin typeface="Times New Roman"/>
                <a:cs typeface="Times New Roman"/>
              </a:rPr>
              <a:t>[</a:t>
            </a:r>
            <a:r>
              <a:rPr sz="2000" i="1" spc="4" dirty="0">
                <a:solidFill>
                  <a:srgbClr val="00B0F0"/>
                </a:solidFill>
                <a:latin typeface="Times New Roman"/>
                <a:cs typeface="Times New Roman"/>
              </a:rPr>
              <a:t>s</a:t>
            </a:r>
            <a:r>
              <a:rPr sz="2000" i="1" spc="-14" dirty="0">
                <a:solidFill>
                  <a:srgbClr val="00B0F0"/>
                </a:solidFill>
                <a:latin typeface="Times New Roman"/>
                <a:cs typeface="Times New Roman"/>
              </a:rPr>
              <a:t>e</a:t>
            </a:r>
            <a:r>
              <a:rPr sz="2000" i="1" spc="4" dirty="0">
                <a:solidFill>
                  <a:srgbClr val="00B0F0"/>
                </a:solidFill>
                <a:latin typeface="Times New Roman"/>
                <a:cs typeface="Times New Roman"/>
              </a:rPr>
              <a:t>r</a:t>
            </a:r>
            <a:r>
              <a:rPr sz="2000" i="1" spc="0" dirty="0">
                <a:solidFill>
                  <a:srgbClr val="00B0F0"/>
                </a:solidFill>
                <a:latin typeface="Times New Roman"/>
                <a:cs typeface="Times New Roman"/>
              </a:rPr>
              <a:t>v</a:t>
            </a:r>
            <a:r>
              <a:rPr sz="2000" i="1" spc="-14" dirty="0">
                <a:solidFill>
                  <a:srgbClr val="00B0F0"/>
                </a:solidFill>
                <a:latin typeface="Times New Roman"/>
                <a:cs typeface="Times New Roman"/>
              </a:rPr>
              <a:t>e</a:t>
            </a:r>
            <a:r>
              <a:rPr sz="2000" i="1" spc="-19" dirty="0">
                <a:solidFill>
                  <a:srgbClr val="00B0F0"/>
                </a:solidFill>
                <a:latin typeface="Times New Roman"/>
                <a:cs typeface="Times New Roman"/>
              </a:rPr>
              <a:t>r</a:t>
            </a:r>
            <a:r>
              <a:rPr sz="2000" i="1" spc="-25" dirty="0">
                <a:solidFill>
                  <a:srgbClr val="00B0F0"/>
                </a:solidFill>
                <a:latin typeface="Times New Roman"/>
                <a:cs typeface="Times New Roman"/>
              </a:rPr>
              <a:t>-</a:t>
            </a:r>
            <a:r>
              <a:rPr sz="2000" i="1" spc="4" dirty="0">
                <a:solidFill>
                  <a:srgbClr val="00B0F0"/>
                </a:solidFill>
                <a:latin typeface="Times New Roman"/>
                <a:cs typeface="Times New Roman"/>
              </a:rPr>
              <a:t>bas</a:t>
            </a:r>
            <a:r>
              <a:rPr sz="2000" i="1" spc="9" dirty="0">
                <a:solidFill>
                  <a:srgbClr val="00B0F0"/>
                </a:solidFill>
                <a:latin typeface="Times New Roman"/>
                <a:cs typeface="Times New Roman"/>
              </a:rPr>
              <a:t>e</a:t>
            </a:r>
            <a:r>
              <a:rPr sz="2000" i="1" spc="0" dirty="0">
                <a:solidFill>
                  <a:srgbClr val="00B0F0"/>
                </a:solidFill>
                <a:latin typeface="Times New Roman"/>
                <a:cs typeface="Times New Roman"/>
              </a:rPr>
              <a:t>d</a:t>
            </a:r>
            <a:r>
              <a:rPr sz="2000" i="1" spc="-87" dirty="0">
                <a:solidFill>
                  <a:srgbClr val="00B0F0"/>
                </a:solidFill>
                <a:latin typeface="Times New Roman"/>
                <a:cs typeface="Times New Roman"/>
              </a:rPr>
              <a:t> </a:t>
            </a:r>
            <a:r>
              <a:rPr sz="2000" i="1" spc="-14" dirty="0">
                <a:solidFill>
                  <a:srgbClr val="00B0F0"/>
                </a:solidFill>
                <a:latin typeface="Times New Roman"/>
                <a:cs typeface="Times New Roman"/>
              </a:rPr>
              <a:t>c</a:t>
            </a:r>
            <a:r>
              <a:rPr sz="2000" i="1" spc="19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2000" i="1" spc="0" dirty="0">
                <a:solidFill>
                  <a:srgbClr val="00B0F0"/>
                </a:solidFill>
                <a:latin typeface="Times New Roman"/>
                <a:cs typeface="Times New Roman"/>
              </a:rPr>
              <a:t>m</a:t>
            </a:r>
            <a:r>
              <a:rPr sz="2000" i="1" spc="19" dirty="0">
                <a:solidFill>
                  <a:srgbClr val="00B0F0"/>
                </a:solidFill>
                <a:latin typeface="Times New Roman"/>
                <a:cs typeface="Times New Roman"/>
              </a:rPr>
              <a:t>p</a:t>
            </a:r>
            <a:r>
              <a:rPr sz="2000" i="1" spc="4" dirty="0">
                <a:solidFill>
                  <a:srgbClr val="00B0F0"/>
                </a:solidFill>
                <a:latin typeface="Times New Roman"/>
                <a:cs typeface="Times New Roman"/>
              </a:rPr>
              <a:t>u</a:t>
            </a:r>
            <a:r>
              <a:rPr sz="2000" i="1" spc="0" dirty="0">
                <a:solidFill>
                  <a:srgbClr val="00B0F0"/>
                </a:solidFill>
                <a:latin typeface="Times New Roman"/>
                <a:cs typeface="Times New Roman"/>
              </a:rPr>
              <a:t>ti</a:t>
            </a:r>
            <a:r>
              <a:rPr sz="2000" i="1" spc="-4" dirty="0">
                <a:solidFill>
                  <a:srgbClr val="00B0F0"/>
                </a:solidFill>
                <a:latin typeface="Times New Roman"/>
                <a:cs typeface="Times New Roman"/>
              </a:rPr>
              <a:t>n</a:t>
            </a:r>
            <a:r>
              <a:rPr sz="2000" i="1" spc="29" dirty="0">
                <a:solidFill>
                  <a:srgbClr val="00B0F0"/>
                </a:solidFill>
                <a:latin typeface="Times New Roman"/>
                <a:cs typeface="Times New Roman"/>
              </a:rPr>
              <a:t>g</a:t>
            </a:r>
            <a:r>
              <a:rPr sz="1600" spc="0" dirty="0">
                <a:latin typeface="Times New Roman"/>
                <a:cs typeface="Times New Roman"/>
              </a:rPr>
              <a:t>]</a:t>
            </a:r>
            <a:r>
              <a:rPr sz="1600" spc="-83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(</a:t>
            </a:r>
            <a:r>
              <a:rPr sz="2400" spc="0" dirty="0">
                <a:latin typeface="Times New Roman"/>
                <a:cs typeface="Times New Roman"/>
              </a:rPr>
              <a:t>ej.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lang="es-CO" sz="2400" spc="-4" dirty="0">
                <a:latin typeface="Times New Roman"/>
                <a:cs typeface="Times New Roman"/>
              </a:rPr>
              <a:t>POS</a:t>
            </a:r>
            <a:r>
              <a:rPr sz="2400" spc="0" dirty="0">
                <a:latin typeface="Times New Roman"/>
                <a:cs typeface="Times New Roman"/>
              </a:rPr>
              <a:t>)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96136" y="2472154"/>
            <a:ext cx="177800" cy="6944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10970" y="2490442"/>
            <a:ext cx="6480754" cy="1793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Es un 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p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p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4" dirty="0">
                <a:latin typeface="Times New Roman"/>
                <a:cs typeface="Times New Roman"/>
              </a:rPr>
              <a:t>ti</a:t>
            </a:r>
            <a:r>
              <a:rPr sz="2400" spc="0" dirty="0">
                <a:latin typeface="Times New Roman"/>
                <a:cs typeface="Times New Roman"/>
              </a:rPr>
              <a:t>cu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r de 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l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en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/</a:t>
            </a:r>
            <a:r>
              <a:rPr sz="2400" spc="0" dirty="0">
                <a:latin typeface="Times New Roman"/>
                <a:cs typeface="Times New Roman"/>
              </a:rPr>
              <a:t>Se</a:t>
            </a:r>
            <a:r>
              <a:rPr sz="2400" spc="-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vidor</a:t>
            </a:r>
            <a:endParaRPr sz="2400">
              <a:latin typeface="Times New Roman"/>
              <a:cs typeface="Times New Roman"/>
            </a:endParaRPr>
          </a:p>
          <a:p>
            <a:pPr marL="14224" indent="-1524">
              <a:lnSpc>
                <a:spcPct val="100041"/>
              </a:lnSpc>
            </a:pPr>
            <a:r>
              <a:rPr sz="2400" spc="0" dirty="0">
                <a:latin typeface="Times New Roman"/>
                <a:cs typeface="Times New Roman"/>
              </a:rPr>
              <a:t>El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4" dirty="0">
                <a:latin typeface="Times New Roman"/>
                <a:cs typeface="Times New Roman"/>
              </a:rPr>
              <a:t>li</a:t>
            </a:r>
            <a:r>
              <a:rPr sz="2400" spc="0" dirty="0">
                <a:latin typeface="Times New Roman"/>
                <a:cs typeface="Times New Roman"/>
              </a:rPr>
              <a:t>ente es </a:t>
            </a:r>
            <a:r>
              <a:rPr sz="2400" spc="-1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uy s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9" dirty="0">
                <a:latin typeface="Times New Roman"/>
                <a:cs typeface="Times New Roman"/>
              </a:rPr>
              <a:t>p</a:t>
            </a:r>
            <a:r>
              <a:rPr sz="2400" spc="0" dirty="0">
                <a:latin typeface="Times New Roman"/>
                <a:cs typeface="Times New Roman"/>
              </a:rPr>
              <a:t>le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(</a:t>
            </a:r>
            <a:r>
              <a:rPr sz="2400" spc="0" dirty="0">
                <a:latin typeface="Times New Roman"/>
                <a:cs typeface="Times New Roman"/>
              </a:rPr>
              <a:t>so</a:t>
            </a:r>
            <a:r>
              <a:rPr sz="2400" spc="4" dirty="0">
                <a:latin typeface="Times New Roman"/>
                <a:cs typeface="Times New Roman"/>
              </a:rPr>
              <a:t>ft</a:t>
            </a:r>
            <a:r>
              <a:rPr sz="2400" spc="-4" dirty="0">
                <a:latin typeface="Times New Roman"/>
                <a:cs typeface="Times New Roman"/>
              </a:rPr>
              <a:t>w</a:t>
            </a:r>
            <a:r>
              <a:rPr sz="2400" spc="0" dirty="0">
                <a:latin typeface="Times New Roman"/>
                <a:cs typeface="Times New Roman"/>
              </a:rPr>
              <a:t>are o ha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d</a:t>
            </a:r>
            <a:r>
              <a:rPr sz="2400" spc="-4" dirty="0">
                <a:latin typeface="Times New Roman"/>
                <a:cs typeface="Times New Roman"/>
              </a:rPr>
              <a:t>w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)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y </a:t>
            </a:r>
            <a:r>
              <a:rPr sz="2400" spc="4" dirty="0">
                <a:latin typeface="Times New Roman"/>
                <a:cs typeface="Times New Roman"/>
              </a:rPr>
              <a:t>la</a:t>
            </a:r>
            <a:r>
              <a:rPr sz="2400" spc="0" dirty="0">
                <a:latin typeface="Times New Roman"/>
                <a:cs typeface="Times New Roman"/>
              </a:rPr>
              <a:t>s 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eas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as 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li</a:t>
            </a:r>
            <a:r>
              <a:rPr sz="2400" spc="0" dirty="0">
                <a:latin typeface="Times New Roman"/>
                <a:cs typeface="Times New Roman"/>
              </a:rPr>
              <a:t>za </a:t>
            </a:r>
            <a:r>
              <a:rPr sz="2400" spc="4" dirty="0">
                <a:latin typeface="Times New Roman"/>
                <a:cs typeface="Times New Roman"/>
              </a:rPr>
              <a:t>f</a:t>
            </a:r>
            <a:r>
              <a:rPr sz="2400" spc="0" dirty="0">
                <a:latin typeface="Times New Roman"/>
                <a:cs typeface="Times New Roman"/>
              </a:rPr>
              <a:t>und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en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ente</a:t>
            </a:r>
            <a:r>
              <a:rPr sz="2400" spc="4" dirty="0">
                <a:latin typeface="Times New Roman"/>
                <a:cs typeface="Times New Roman"/>
              </a:rPr>
              <a:t> e</a:t>
            </a:r>
            <a:r>
              <a:rPr sz="2400" spc="0" dirty="0">
                <a:latin typeface="Times New Roman"/>
                <a:cs typeface="Times New Roman"/>
              </a:rPr>
              <a:t>l se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-25" dirty="0">
                <a:latin typeface="Times New Roman"/>
                <a:cs typeface="Times New Roman"/>
              </a:rPr>
              <a:t>v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do</a:t>
            </a:r>
            <a:r>
              <a:rPr sz="2400" spc="-5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,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que sue</a:t>
            </a: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u</a:t>
            </a:r>
            <a:r>
              <a:rPr sz="2400" spc="-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ar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s apl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-4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io</a:t>
            </a:r>
            <a:r>
              <a:rPr sz="2400" spc="4" dirty="0">
                <a:latin typeface="Times New Roman"/>
                <a:cs typeface="Times New Roman"/>
              </a:rPr>
              <a:t>n</a:t>
            </a:r>
            <a:r>
              <a:rPr sz="2400" spc="0" dirty="0">
                <a:latin typeface="Times New Roman"/>
                <a:cs typeface="Times New Roman"/>
              </a:rPr>
              <a:t>es que se </a:t>
            </a:r>
            <a:r>
              <a:rPr sz="2400" spc="-14" dirty="0">
                <a:latin typeface="Times New Roman"/>
                <a:cs typeface="Times New Roman"/>
              </a:rPr>
              <a:t>m</a:t>
            </a:r>
            <a:r>
              <a:rPr sz="2400" spc="4" dirty="0">
                <a:latin typeface="Times New Roman"/>
                <a:cs typeface="Times New Roman"/>
              </a:rPr>
              <a:t>u</a:t>
            </a:r>
            <a:r>
              <a:rPr sz="2400" spc="0" dirty="0">
                <a:latin typeface="Times New Roman"/>
                <a:cs typeface="Times New Roman"/>
              </a:rPr>
              <a:t>es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an en </a:t>
            </a:r>
            <a:r>
              <a:rPr sz="2400" spc="4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l c</a:t>
            </a:r>
            <a:r>
              <a:rPr sz="2400" spc="4" dirty="0">
                <a:latin typeface="Times New Roman"/>
                <a:cs typeface="Times New Roman"/>
              </a:rPr>
              <a:t>li</a:t>
            </a:r>
            <a:r>
              <a:rPr sz="2400" spc="0" dirty="0">
                <a:latin typeface="Times New Roman"/>
                <a:cs typeface="Times New Roman"/>
              </a:rPr>
              <a:t>en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728" y="4309507"/>
            <a:ext cx="6909519" cy="398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0"/>
              </a:lnSpc>
              <a:spcBef>
                <a:spcPts val="155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-29" dirty="0">
                <a:latin typeface="Times New Roman"/>
                <a:cs typeface="Times New Roman"/>
              </a:rPr>
              <a:t>r-</a:t>
            </a:r>
            <a:r>
              <a:rPr sz="2800" spc="4" dirty="0">
                <a:latin typeface="Times New Roman"/>
                <a:cs typeface="Times New Roman"/>
              </a:rPr>
              <a:t>t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-4" dirty="0">
                <a:latin typeface="Times New Roman"/>
                <a:cs typeface="Times New Roman"/>
              </a:rPr>
              <a:t>-P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r</a:t>
            </a:r>
            <a:r>
              <a:rPr sz="2800" spc="-107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(</a:t>
            </a:r>
            <a:r>
              <a:rPr sz="2800" spc="0" dirty="0">
                <a:latin typeface="Times New Roman"/>
                <a:cs typeface="Times New Roman"/>
              </a:rPr>
              <a:t>ej.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b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t</a:t>
            </a:r>
            <a:r>
              <a:rPr sz="2800" spc="19" dirty="0">
                <a:latin typeface="Times New Roman"/>
                <a:cs typeface="Times New Roman"/>
              </a:rPr>
              <a:t>to</a:t>
            </a:r>
            <a:r>
              <a:rPr sz="2800" spc="4" dirty="0">
                <a:latin typeface="Times New Roman"/>
                <a:cs typeface="Times New Roman"/>
              </a:rPr>
              <a:t>rr</a:t>
            </a:r>
            <a:r>
              <a:rPr sz="2800" spc="0" dirty="0">
                <a:latin typeface="Times New Roman"/>
                <a:cs typeface="Times New Roman"/>
              </a:rPr>
              <a:t>ent,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v</a:t>
            </a:r>
            <a:r>
              <a:rPr sz="2800" spc="0" dirty="0">
                <a:latin typeface="Times New Roman"/>
                <a:cs typeface="Times New Roman"/>
              </a:rPr>
              <a:t>id</a:t>
            </a:r>
            <a:r>
              <a:rPr sz="2800" spc="-9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oco</a:t>
            </a:r>
            <a:r>
              <a:rPr sz="2800" spc="9" dirty="0">
                <a:latin typeface="Times New Roman"/>
                <a:cs typeface="Times New Roman"/>
              </a:rPr>
              <a:t>n</a:t>
            </a:r>
            <a:r>
              <a:rPr sz="2800" spc="0" dirty="0">
                <a:latin typeface="Times New Roman"/>
                <a:cs typeface="Times New Roman"/>
              </a:rPr>
              <a:t>f</a:t>
            </a:r>
            <a:r>
              <a:rPr sz="2800" spc="4" dirty="0">
                <a:latin typeface="Times New Roman"/>
                <a:cs typeface="Times New Roman"/>
              </a:rPr>
              <a:t>er</a:t>
            </a:r>
            <a:r>
              <a:rPr sz="2800" spc="0" dirty="0">
                <a:latin typeface="Times New Roman"/>
                <a:cs typeface="Times New Roman"/>
              </a:rPr>
              <a:t>en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19" dirty="0">
                <a:latin typeface="Times New Roman"/>
                <a:cs typeface="Times New Roman"/>
              </a:rPr>
              <a:t>s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96136" y="4726785"/>
            <a:ext cx="177800" cy="10631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0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10970" y="4745073"/>
            <a:ext cx="6137960" cy="10631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F</a:t>
            </a: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14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o bidi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eccio</a:t>
            </a:r>
            <a:r>
              <a:rPr sz="2400" spc="4" dirty="0">
                <a:latin typeface="Times New Roman"/>
                <a:cs typeface="Times New Roman"/>
              </a:rPr>
              <a:t>n</a:t>
            </a:r>
            <a:r>
              <a:rPr sz="2400" spc="0" dirty="0">
                <a:latin typeface="Times New Roman"/>
                <a:cs typeface="Times New Roman"/>
              </a:rPr>
              <a:t>al y s</a:t>
            </a:r>
            <a:r>
              <a:rPr sz="2400" spc="-4" dirty="0">
                <a:latin typeface="Times New Roman"/>
                <a:cs typeface="Times New Roman"/>
              </a:rPr>
              <a:t>im</a:t>
            </a:r>
            <a:r>
              <a:rPr sz="2400" spc="0" dirty="0">
                <a:latin typeface="Times New Roman"/>
                <a:cs typeface="Times New Roman"/>
              </a:rPr>
              <a:t>é</a:t>
            </a:r>
            <a:r>
              <a:rPr sz="2400" spc="4" dirty="0">
                <a:latin typeface="Times New Roman"/>
                <a:cs typeface="Times New Roman"/>
              </a:rPr>
              <a:t>tr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co, 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0" dirty="0">
                <a:latin typeface="Times New Roman"/>
                <a:cs typeface="Times New Roman"/>
              </a:rPr>
              <a:t>in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je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qu</a:t>
            </a:r>
            <a:r>
              <a:rPr sz="2400" spc="4" dirty="0">
                <a:latin typeface="Times New Roman"/>
                <a:cs typeface="Times New Roman"/>
              </a:rPr>
              <a:t>í</a:t>
            </a:r>
            <a:r>
              <a:rPr sz="2400" spc="0" dirty="0">
                <a:latin typeface="Times New Roman"/>
                <a:cs typeface="Times New Roman"/>
              </a:rPr>
              <a:t>as.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2"/>
              </a:spcBef>
            </a:pPr>
            <a:r>
              <a:rPr sz="2400" spc="0" dirty="0">
                <a:latin typeface="Times New Roman"/>
                <a:cs typeface="Times New Roman"/>
              </a:rPr>
              <a:t>Much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spc="0" dirty="0">
                <a:latin typeface="Times New Roman"/>
                <a:cs typeface="Times New Roman"/>
              </a:rPr>
              <a:t>s p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4" dirty="0">
                <a:latin typeface="Times New Roman"/>
                <a:cs typeface="Times New Roman"/>
              </a:rPr>
              <a:t>o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ocolos</a:t>
            </a:r>
            <a:r>
              <a:rPr sz="2400" spc="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an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ho de banda.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0"/>
              </a:spcBef>
            </a:pPr>
            <a:r>
              <a:rPr sz="2400" spc="0" dirty="0">
                <a:latin typeface="Times New Roman"/>
                <a:cs typeface="Times New Roman"/>
              </a:rPr>
              <a:t>Es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acio</a:t>
            </a:r>
            <a:r>
              <a:rPr sz="2400" spc="4" dirty="0">
                <a:latin typeface="Times New Roman"/>
                <a:cs typeface="Times New Roman"/>
              </a:rPr>
              <a:t>ne</a:t>
            </a:r>
            <a:r>
              <a:rPr sz="2400" spc="0" dirty="0">
                <a:latin typeface="Times New Roman"/>
                <a:cs typeface="Times New Roman"/>
              </a:rPr>
              <a:t>s “</a:t>
            </a:r>
            <a:r>
              <a:rPr sz="2400" spc="-4" dirty="0">
                <a:latin typeface="Times New Roman"/>
                <a:cs typeface="Times New Roman"/>
              </a:rPr>
              <a:t>U</a:t>
            </a:r>
            <a:r>
              <a:rPr sz="2400" spc="0" dirty="0">
                <a:latin typeface="Times New Roman"/>
                <a:cs typeface="Times New Roman"/>
              </a:rPr>
              <a:t>ni</a:t>
            </a:r>
            <a:r>
              <a:rPr sz="2400" spc="-4" dirty="0">
                <a:latin typeface="Times New Roman"/>
                <a:cs typeface="Times New Roman"/>
              </a:rPr>
              <a:t>x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spc="-14" dirty="0">
                <a:latin typeface="Times New Roman"/>
                <a:cs typeface="Times New Roman"/>
              </a:rPr>
              <a:t>U</a:t>
            </a:r>
            <a:r>
              <a:rPr sz="2400" spc="0" dirty="0">
                <a:latin typeface="Times New Roman"/>
                <a:cs typeface="Times New Roman"/>
              </a:rPr>
              <a:t>nix” </a:t>
            </a:r>
            <a:r>
              <a:rPr sz="2400" spc="9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o </a:t>
            </a:r>
            <a:r>
              <a:rPr sz="2400" spc="4" dirty="0">
                <a:latin typeface="Times New Roman"/>
                <a:cs typeface="Times New Roman"/>
              </a:rPr>
              <a:t>u</a:t>
            </a:r>
            <a:r>
              <a:rPr sz="2400" spc="0" dirty="0">
                <a:latin typeface="Times New Roman"/>
                <a:cs typeface="Times New Roman"/>
              </a:rPr>
              <a:t>san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h</a:t>
            </a:r>
            <a:r>
              <a:rPr sz="2400" spc="4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bi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ua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9" dirty="0">
                <a:latin typeface="Times New Roman"/>
                <a:cs typeface="Times New Roman"/>
              </a:rPr>
              <a:t>n</a:t>
            </a:r>
            <a:r>
              <a:rPr sz="2400" spc="0" dirty="0">
                <a:latin typeface="Times New Roman"/>
                <a:cs typeface="Times New Roman"/>
              </a:rPr>
              <a:t>te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13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766" y="4346166"/>
            <a:ext cx="3665311" cy="1976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object 15"/>
          <p:cNvSpPr txBox="1"/>
          <p:nvPr/>
        </p:nvSpPr>
        <p:spPr>
          <a:xfrm>
            <a:off x="763016" y="558573"/>
            <a:ext cx="598939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8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7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po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jos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5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-1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84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áfico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79728" y="1857391"/>
            <a:ext cx="6680378" cy="398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0"/>
              </a:lnSpc>
              <a:spcBef>
                <a:spcPts val="155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S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19" dirty="0">
                <a:latin typeface="Times New Roman"/>
                <a:cs typeface="Times New Roman"/>
              </a:rPr>
              <a:t>v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/S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ver</a:t>
            </a:r>
            <a:r>
              <a:rPr sz="2800" spc="-115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(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j.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lang="es-CO" sz="2800" spc="9" dirty="0">
                <a:latin typeface="Times New Roman"/>
                <a:cs typeface="Times New Roman"/>
              </a:rPr>
              <a:t>L</a:t>
            </a:r>
            <a:r>
              <a:rPr sz="2800" spc="0" dirty="0">
                <a:latin typeface="Times New Roman"/>
                <a:cs typeface="Times New Roman"/>
              </a:rPr>
              <a:t>dap,</a:t>
            </a:r>
            <a:r>
              <a:rPr sz="2800" spc="-52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cac</a:t>
            </a:r>
            <a:r>
              <a:rPr sz="2800" spc="4" dirty="0">
                <a:latin typeface="Times New Roman"/>
                <a:cs typeface="Times New Roman"/>
              </a:rPr>
              <a:t>h</a:t>
            </a:r>
            <a:r>
              <a:rPr sz="2800" spc="-4" dirty="0">
                <a:latin typeface="Times New Roman"/>
                <a:cs typeface="Times New Roman"/>
              </a:rPr>
              <a:t>é</a:t>
            </a:r>
            <a:r>
              <a:rPr sz="2800" spc="0" dirty="0">
                <a:latin typeface="Times New Roman"/>
                <a:cs typeface="Times New Roman"/>
              </a:rPr>
              <a:t>,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xy)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96136" y="2271240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10970" y="2291052"/>
            <a:ext cx="6182461" cy="10619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El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flujo </a:t>
            </a:r>
            <a:r>
              <a:rPr sz="2400" spc="4" dirty="0">
                <a:latin typeface="Times New Roman"/>
                <a:cs typeface="Times New Roman"/>
              </a:rPr>
              <a:t>d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penderá de l</a:t>
            </a:r>
            <a:r>
              <a:rPr sz="2400" spc="4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s 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on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s, n</a:t>
            </a:r>
            <a:r>
              <a:rPr sz="2400" spc="4" dirty="0">
                <a:latin typeface="Times New Roman"/>
                <a:cs typeface="Times New Roman"/>
              </a:rPr>
              <a:t>o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14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nte</a:t>
            </a:r>
            <a:endParaRPr sz="2400">
              <a:latin typeface="Times New Roman"/>
              <a:cs typeface="Times New Roman"/>
            </a:endParaRPr>
          </a:p>
          <a:p>
            <a:pPr marL="14224" marR="45720">
              <a:lnSpc>
                <a:spcPct val="95825"/>
              </a:lnSpc>
            </a:pPr>
            <a:r>
              <a:rPr sz="2400" spc="0" dirty="0">
                <a:latin typeface="Times New Roman"/>
                <a:cs typeface="Times New Roman"/>
              </a:rPr>
              <a:t>s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-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é</a:t>
            </a:r>
            <a:r>
              <a:rPr sz="2400" spc="4" dirty="0">
                <a:latin typeface="Times New Roman"/>
                <a:cs typeface="Times New Roman"/>
              </a:rPr>
              <a:t>tr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ca y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b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on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l.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120"/>
              </a:spcBef>
            </a:pPr>
            <a:r>
              <a:rPr sz="2400" spc="0" dirty="0">
                <a:latin typeface="Times New Roman"/>
                <a:cs typeface="Times New Roman"/>
              </a:rPr>
              <a:t>Si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es un </a:t>
            </a:r>
            <a:r>
              <a:rPr sz="2400" spc="-4" dirty="0">
                <a:latin typeface="Times New Roman"/>
                <a:cs typeface="Times New Roman"/>
              </a:rPr>
              <a:t>“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i</a:t>
            </a:r>
            <a:r>
              <a:rPr sz="2400" spc="9" dirty="0">
                <a:latin typeface="Times New Roman"/>
                <a:cs typeface="Times New Roman"/>
              </a:rPr>
              <a:t>r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”, ento</a:t>
            </a:r>
            <a:r>
              <a:rPr sz="2400" spc="4" dirty="0">
                <a:latin typeface="Times New Roman"/>
                <a:cs typeface="Times New Roman"/>
              </a:rPr>
              <a:t>n</a:t>
            </a:r>
            <a:r>
              <a:rPr sz="2400" spc="0" dirty="0">
                <a:latin typeface="Times New Roman"/>
                <a:cs typeface="Times New Roman"/>
              </a:rPr>
              <a:t>ces se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á unid</a:t>
            </a:r>
            <a:r>
              <a:rPr sz="2400" spc="14" dirty="0">
                <a:latin typeface="Times New Roman"/>
                <a:cs typeface="Times New Roman"/>
              </a:rPr>
              <a:t>ir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ccio</a:t>
            </a:r>
            <a:r>
              <a:rPr sz="2400" spc="4" dirty="0">
                <a:latin typeface="Times New Roman"/>
                <a:cs typeface="Times New Roman"/>
              </a:rPr>
              <a:t>n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l.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96136" y="3004538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9728" y="3378597"/>
            <a:ext cx="6438349" cy="398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0"/>
              </a:lnSpc>
              <a:spcBef>
                <a:spcPts val="155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14" dirty="0">
                <a:latin typeface="Times New Roman"/>
                <a:cs typeface="Times New Roman"/>
              </a:rPr>
              <a:t>o</a:t>
            </a: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spc="0" dirty="0">
                <a:latin typeface="Times New Roman"/>
                <a:cs typeface="Times New Roman"/>
              </a:rPr>
              <a:t>p</a:t>
            </a:r>
            <a:r>
              <a:rPr sz="2800" spc="9" dirty="0">
                <a:latin typeface="Times New Roman"/>
                <a:cs typeface="Times New Roman"/>
              </a:rPr>
              <a:t>u</a:t>
            </a:r>
            <a:r>
              <a:rPr sz="2800" spc="0" dirty="0">
                <a:latin typeface="Times New Roman"/>
                <a:cs typeface="Times New Roman"/>
              </a:rPr>
              <a:t>tac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ón</a:t>
            </a:r>
            <a:r>
              <a:rPr sz="2800" spc="-86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d</a:t>
            </a:r>
            <a:r>
              <a:rPr sz="2800" spc="9" dirty="0">
                <a:latin typeface="Times New Roman"/>
                <a:cs typeface="Times New Roman"/>
              </a:rPr>
              <a:t>i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spc="-9" dirty="0">
                <a:latin typeface="Times New Roman"/>
                <a:cs typeface="Times New Roman"/>
              </a:rPr>
              <a:t>t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spc="19" dirty="0">
                <a:latin typeface="Times New Roman"/>
                <a:cs typeface="Times New Roman"/>
              </a:rPr>
              <a:t>b</a:t>
            </a:r>
            <a:r>
              <a:rPr sz="2800" spc="0" dirty="0">
                <a:latin typeface="Times New Roman"/>
                <a:cs typeface="Times New Roman"/>
              </a:rPr>
              <a:t>u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da</a:t>
            </a:r>
            <a:r>
              <a:rPr sz="2800" spc="-10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(</a:t>
            </a:r>
            <a:r>
              <a:rPr sz="2800" spc="0" dirty="0">
                <a:latin typeface="Times New Roman"/>
                <a:cs typeface="Times New Roman"/>
              </a:rPr>
              <a:t>ej.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si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4" dirty="0">
                <a:latin typeface="Times New Roman"/>
                <a:cs typeface="Times New Roman"/>
              </a:rPr>
              <a:t>l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0" dirty="0">
                <a:latin typeface="Times New Roman"/>
                <a:cs typeface="Times New Roman"/>
              </a:rPr>
              <a:t>ci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96136" y="3795494"/>
            <a:ext cx="177800" cy="1063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0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10970" y="3813782"/>
            <a:ext cx="3592195" cy="1063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134" dirty="0">
                <a:latin typeface="Times New Roman"/>
                <a:cs typeface="Times New Roman"/>
              </a:rPr>
              <a:t>V</a:t>
            </a:r>
            <a:r>
              <a:rPr sz="2400" spc="-129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ios </a:t>
            </a:r>
            <a:r>
              <a:rPr sz="2400" spc="4" dirty="0">
                <a:latin typeface="Times New Roman"/>
                <a:cs typeface="Times New Roman"/>
              </a:rPr>
              <a:t>o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enado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es se jun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an</a:t>
            </a:r>
            <a:endParaRPr sz="2400" dirty="0">
              <a:latin typeface="Times New Roman"/>
              <a:cs typeface="Times New Roman"/>
            </a:endParaRPr>
          </a:p>
          <a:p>
            <a:pPr marL="12700" marR="5948">
              <a:lnSpc>
                <a:spcPct val="95825"/>
              </a:lnSpc>
              <a:spcBef>
                <a:spcPts val="2"/>
              </a:spcBef>
            </a:pPr>
            <a:r>
              <a:rPr sz="2400" spc="-4" dirty="0">
                <a:latin typeface="Times New Roman"/>
                <a:cs typeface="Times New Roman"/>
              </a:rPr>
              <a:t>N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-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-14" dirty="0">
                <a:latin typeface="Times New Roman"/>
                <a:cs typeface="Times New Roman"/>
              </a:rPr>
              <a:t>m</a:t>
            </a:r>
            <a:r>
              <a:rPr sz="2400" spc="14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n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 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l 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n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14" dirty="0">
                <a:latin typeface="Times New Roman"/>
                <a:cs typeface="Times New Roman"/>
              </a:rPr>
              <a:t>a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bio</a:t>
            </a:r>
            <a:endParaRPr sz="2400" dirty="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120"/>
              </a:spcBef>
            </a:pPr>
            <a:r>
              <a:rPr sz="2400" spc="0" dirty="0">
                <a:latin typeface="Times New Roman"/>
                <a:cs typeface="Times New Roman"/>
              </a:rPr>
              <a:t>S</a:t>
            </a:r>
            <a:r>
              <a:rPr sz="2400" spc="29" dirty="0">
                <a:latin typeface="Times New Roman"/>
                <a:cs typeface="Times New Roman"/>
              </a:rPr>
              <a:t>i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é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-4" dirty="0">
                <a:latin typeface="Times New Roman"/>
                <a:cs typeface="Times New Roman"/>
              </a:rPr>
              <a:t>r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co y bid</a:t>
            </a:r>
            <a:r>
              <a:rPr sz="2400" spc="14" dirty="0">
                <a:latin typeface="Times New Roman"/>
                <a:cs typeface="Times New Roman"/>
              </a:rPr>
              <a:t>ir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on</a:t>
            </a:r>
            <a:r>
              <a:rPr sz="2400" spc="0" dirty="0">
                <a:latin typeface="Times New Roman"/>
                <a:cs typeface="Times New Roman"/>
              </a:rPr>
              <a:t>al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08245" y="3813782"/>
            <a:ext cx="20368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para </a:t>
            </a:r>
            <a:r>
              <a:rPr sz="2400" spc="-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s</a:t>
            </a:r>
            <a:r>
              <a:rPr sz="2400" spc="0" dirty="0">
                <a:latin typeface="Times New Roman"/>
                <a:cs typeface="Times New Roman"/>
              </a:rPr>
              <a:t>ol</a:t>
            </a:r>
            <a:r>
              <a:rPr sz="2400" spc="4" dirty="0">
                <a:latin typeface="Times New Roman"/>
                <a:cs typeface="Times New Roman"/>
              </a:rPr>
              <a:t>v</a:t>
            </a:r>
            <a:r>
              <a:rPr sz="2400" spc="0" dirty="0">
                <a:latin typeface="Times New Roman"/>
                <a:cs typeface="Times New Roman"/>
              </a:rPr>
              <a:t>er un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50176" y="3813782"/>
            <a:ext cx="121986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p</a:t>
            </a:r>
            <a:r>
              <a:rPr sz="2400" spc="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ob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19" dirty="0">
                <a:latin typeface="Times New Roman"/>
                <a:cs typeface="Times New Roman"/>
              </a:rPr>
              <a:t>ma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96053" y="4181066"/>
            <a:ext cx="3253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8285" y="4181066"/>
            <a:ext cx="61366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uy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47029" y="4181066"/>
            <a:ext cx="97828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g</a:t>
            </a:r>
            <a:r>
              <a:rPr sz="2400" spc="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ande.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14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7324090" y="2169795"/>
            <a:ext cx="122554" cy="241300"/>
          </a:xfrm>
          <a:custGeom>
            <a:avLst/>
            <a:gdLst/>
            <a:ahLst/>
            <a:cxnLst/>
            <a:rect l="l" t="t" r="r" b="b"/>
            <a:pathLst>
              <a:path w="122554" h="241300">
                <a:moveTo>
                  <a:pt x="57150" y="10159"/>
                </a:moveTo>
                <a:lnTo>
                  <a:pt x="46354" y="10159"/>
                </a:lnTo>
                <a:lnTo>
                  <a:pt x="46354" y="19050"/>
                </a:lnTo>
                <a:lnTo>
                  <a:pt x="38100" y="19050"/>
                </a:lnTo>
                <a:lnTo>
                  <a:pt x="27304" y="29209"/>
                </a:lnTo>
                <a:lnTo>
                  <a:pt x="19050" y="38100"/>
                </a:lnTo>
                <a:lnTo>
                  <a:pt x="0" y="67309"/>
                </a:lnTo>
                <a:lnTo>
                  <a:pt x="0" y="96519"/>
                </a:lnTo>
                <a:lnTo>
                  <a:pt x="8254" y="125729"/>
                </a:lnTo>
                <a:lnTo>
                  <a:pt x="8254" y="173989"/>
                </a:lnTo>
                <a:lnTo>
                  <a:pt x="19050" y="173989"/>
                </a:lnTo>
                <a:lnTo>
                  <a:pt x="19050" y="184150"/>
                </a:lnTo>
                <a:lnTo>
                  <a:pt x="27304" y="193039"/>
                </a:lnTo>
                <a:lnTo>
                  <a:pt x="38100" y="203200"/>
                </a:lnTo>
                <a:lnTo>
                  <a:pt x="46354" y="213359"/>
                </a:lnTo>
                <a:lnTo>
                  <a:pt x="57150" y="222250"/>
                </a:lnTo>
                <a:lnTo>
                  <a:pt x="57150" y="232409"/>
                </a:lnTo>
                <a:lnTo>
                  <a:pt x="65404" y="232409"/>
                </a:lnTo>
                <a:lnTo>
                  <a:pt x="74294" y="241300"/>
                </a:lnTo>
                <a:lnTo>
                  <a:pt x="93344" y="241300"/>
                </a:lnTo>
                <a:lnTo>
                  <a:pt x="103504" y="232409"/>
                </a:lnTo>
                <a:lnTo>
                  <a:pt x="114300" y="232409"/>
                </a:lnTo>
                <a:lnTo>
                  <a:pt x="122554" y="222250"/>
                </a:lnTo>
                <a:lnTo>
                  <a:pt x="122554" y="213359"/>
                </a:lnTo>
                <a:lnTo>
                  <a:pt x="114300" y="193039"/>
                </a:lnTo>
                <a:lnTo>
                  <a:pt x="114300" y="173989"/>
                </a:lnTo>
                <a:lnTo>
                  <a:pt x="103504" y="173989"/>
                </a:lnTo>
                <a:lnTo>
                  <a:pt x="103504" y="0"/>
                </a:lnTo>
                <a:lnTo>
                  <a:pt x="65404" y="0"/>
                </a:lnTo>
                <a:lnTo>
                  <a:pt x="57150" y="10159"/>
                </a:lnTo>
                <a:close/>
              </a:path>
            </a:pathLst>
          </a:custGeom>
          <a:solidFill>
            <a:srgbClr val="E3A39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389495" y="1791970"/>
            <a:ext cx="532129" cy="725804"/>
          </a:xfrm>
          <a:custGeom>
            <a:avLst/>
            <a:gdLst/>
            <a:ahLst/>
            <a:cxnLst/>
            <a:rect l="l" t="t" r="r" b="b"/>
            <a:pathLst>
              <a:path w="532129" h="725804">
                <a:moveTo>
                  <a:pt x="523239" y="436244"/>
                </a:moveTo>
                <a:lnTo>
                  <a:pt x="485139" y="464184"/>
                </a:lnTo>
                <a:lnTo>
                  <a:pt x="438150" y="436244"/>
                </a:lnTo>
                <a:lnTo>
                  <a:pt x="438150" y="407034"/>
                </a:lnTo>
                <a:lnTo>
                  <a:pt x="427989" y="387984"/>
                </a:lnTo>
                <a:lnTo>
                  <a:pt x="427989" y="358139"/>
                </a:lnTo>
                <a:lnTo>
                  <a:pt x="419100" y="330200"/>
                </a:lnTo>
                <a:lnTo>
                  <a:pt x="408939" y="300989"/>
                </a:lnTo>
                <a:lnTo>
                  <a:pt x="398779" y="271779"/>
                </a:lnTo>
                <a:lnTo>
                  <a:pt x="398779" y="261619"/>
                </a:lnTo>
                <a:lnTo>
                  <a:pt x="408939" y="252729"/>
                </a:lnTo>
                <a:lnTo>
                  <a:pt x="408939" y="242569"/>
                </a:lnTo>
                <a:lnTo>
                  <a:pt x="419100" y="231775"/>
                </a:lnTo>
                <a:lnTo>
                  <a:pt x="427989" y="212725"/>
                </a:lnTo>
                <a:lnTo>
                  <a:pt x="438150" y="204469"/>
                </a:lnTo>
                <a:lnTo>
                  <a:pt x="438150" y="165100"/>
                </a:lnTo>
                <a:lnTo>
                  <a:pt x="427989" y="155575"/>
                </a:lnTo>
                <a:lnTo>
                  <a:pt x="427989" y="146050"/>
                </a:lnTo>
                <a:lnTo>
                  <a:pt x="419100" y="127000"/>
                </a:lnTo>
                <a:lnTo>
                  <a:pt x="408939" y="116839"/>
                </a:lnTo>
                <a:lnTo>
                  <a:pt x="398779" y="97789"/>
                </a:lnTo>
                <a:lnTo>
                  <a:pt x="381000" y="78739"/>
                </a:lnTo>
                <a:lnTo>
                  <a:pt x="361950" y="68579"/>
                </a:lnTo>
                <a:lnTo>
                  <a:pt x="342900" y="49529"/>
                </a:lnTo>
                <a:lnTo>
                  <a:pt x="323850" y="39369"/>
                </a:lnTo>
                <a:lnTo>
                  <a:pt x="304800" y="20319"/>
                </a:lnTo>
                <a:lnTo>
                  <a:pt x="284479" y="9525"/>
                </a:lnTo>
                <a:lnTo>
                  <a:pt x="256539" y="0"/>
                </a:lnTo>
                <a:lnTo>
                  <a:pt x="180339" y="0"/>
                </a:lnTo>
                <a:lnTo>
                  <a:pt x="171450" y="9525"/>
                </a:lnTo>
                <a:lnTo>
                  <a:pt x="152400" y="9525"/>
                </a:lnTo>
                <a:lnTo>
                  <a:pt x="133350" y="20319"/>
                </a:lnTo>
                <a:lnTo>
                  <a:pt x="114300" y="30479"/>
                </a:lnTo>
                <a:lnTo>
                  <a:pt x="95250" y="39369"/>
                </a:lnTo>
                <a:lnTo>
                  <a:pt x="76200" y="49529"/>
                </a:lnTo>
                <a:lnTo>
                  <a:pt x="57150" y="58419"/>
                </a:lnTo>
                <a:lnTo>
                  <a:pt x="48895" y="68579"/>
                </a:lnTo>
                <a:lnTo>
                  <a:pt x="27939" y="78739"/>
                </a:lnTo>
                <a:lnTo>
                  <a:pt x="19050" y="87629"/>
                </a:lnTo>
                <a:lnTo>
                  <a:pt x="8889" y="97789"/>
                </a:lnTo>
                <a:lnTo>
                  <a:pt x="0" y="106679"/>
                </a:lnTo>
                <a:lnTo>
                  <a:pt x="0" y="193675"/>
                </a:lnTo>
                <a:lnTo>
                  <a:pt x="8889" y="204469"/>
                </a:lnTo>
                <a:lnTo>
                  <a:pt x="19050" y="223519"/>
                </a:lnTo>
                <a:lnTo>
                  <a:pt x="19050" y="252729"/>
                </a:lnTo>
                <a:lnTo>
                  <a:pt x="27939" y="290829"/>
                </a:lnTo>
                <a:lnTo>
                  <a:pt x="38100" y="330200"/>
                </a:lnTo>
                <a:lnTo>
                  <a:pt x="48895" y="377825"/>
                </a:lnTo>
                <a:lnTo>
                  <a:pt x="38100" y="377825"/>
                </a:lnTo>
                <a:lnTo>
                  <a:pt x="38100" y="542925"/>
                </a:lnTo>
                <a:lnTo>
                  <a:pt x="48895" y="542925"/>
                </a:lnTo>
                <a:lnTo>
                  <a:pt x="48895" y="551814"/>
                </a:lnTo>
                <a:lnTo>
                  <a:pt x="66039" y="551814"/>
                </a:lnTo>
                <a:lnTo>
                  <a:pt x="76200" y="561975"/>
                </a:lnTo>
                <a:lnTo>
                  <a:pt x="95250" y="561975"/>
                </a:lnTo>
                <a:lnTo>
                  <a:pt x="104139" y="551814"/>
                </a:lnTo>
                <a:lnTo>
                  <a:pt x="114300" y="542925"/>
                </a:lnTo>
                <a:lnTo>
                  <a:pt x="123189" y="522604"/>
                </a:lnTo>
                <a:lnTo>
                  <a:pt x="123189" y="513714"/>
                </a:lnTo>
                <a:lnTo>
                  <a:pt x="133350" y="522604"/>
                </a:lnTo>
                <a:lnTo>
                  <a:pt x="142239" y="532764"/>
                </a:lnTo>
                <a:lnTo>
                  <a:pt x="152400" y="532764"/>
                </a:lnTo>
                <a:lnTo>
                  <a:pt x="152400" y="542925"/>
                </a:lnTo>
                <a:lnTo>
                  <a:pt x="171450" y="542925"/>
                </a:lnTo>
                <a:lnTo>
                  <a:pt x="180339" y="551814"/>
                </a:lnTo>
                <a:lnTo>
                  <a:pt x="218439" y="551814"/>
                </a:lnTo>
                <a:lnTo>
                  <a:pt x="304800" y="513714"/>
                </a:lnTo>
                <a:lnTo>
                  <a:pt x="313689" y="532764"/>
                </a:lnTo>
                <a:lnTo>
                  <a:pt x="323850" y="542925"/>
                </a:lnTo>
                <a:lnTo>
                  <a:pt x="332739" y="542925"/>
                </a:lnTo>
                <a:lnTo>
                  <a:pt x="332739" y="551814"/>
                </a:lnTo>
                <a:lnTo>
                  <a:pt x="342900" y="551814"/>
                </a:lnTo>
                <a:lnTo>
                  <a:pt x="351789" y="561975"/>
                </a:lnTo>
                <a:lnTo>
                  <a:pt x="361950" y="581025"/>
                </a:lnTo>
                <a:lnTo>
                  <a:pt x="370839" y="591184"/>
                </a:lnTo>
                <a:lnTo>
                  <a:pt x="370839" y="600075"/>
                </a:lnTo>
                <a:lnTo>
                  <a:pt x="381000" y="610234"/>
                </a:lnTo>
                <a:lnTo>
                  <a:pt x="389889" y="619125"/>
                </a:lnTo>
                <a:lnTo>
                  <a:pt x="389889" y="696594"/>
                </a:lnTo>
                <a:lnTo>
                  <a:pt x="381000" y="725804"/>
                </a:lnTo>
                <a:lnTo>
                  <a:pt x="419100" y="725804"/>
                </a:lnTo>
                <a:lnTo>
                  <a:pt x="438150" y="715644"/>
                </a:lnTo>
                <a:lnTo>
                  <a:pt x="455929" y="715644"/>
                </a:lnTo>
                <a:lnTo>
                  <a:pt x="474979" y="706754"/>
                </a:lnTo>
                <a:lnTo>
                  <a:pt x="485139" y="696594"/>
                </a:lnTo>
                <a:lnTo>
                  <a:pt x="495300" y="696594"/>
                </a:lnTo>
                <a:lnTo>
                  <a:pt x="495300" y="667384"/>
                </a:lnTo>
                <a:lnTo>
                  <a:pt x="504189" y="648334"/>
                </a:lnTo>
                <a:lnTo>
                  <a:pt x="504189" y="610234"/>
                </a:lnTo>
                <a:lnTo>
                  <a:pt x="513079" y="591184"/>
                </a:lnTo>
                <a:lnTo>
                  <a:pt x="513079" y="570864"/>
                </a:lnTo>
                <a:lnTo>
                  <a:pt x="523239" y="551814"/>
                </a:lnTo>
                <a:lnTo>
                  <a:pt x="532129" y="522604"/>
                </a:lnTo>
                <a:lnTo>
                  <a:pt x="532129" y="455294"/>
                </a:lnTo>
                <a:lnTo>
                  <a:pt x="523239" y="445134"/>
                </a:lnTo>
                <a:lnTo>
                  <a:pt x="523239" y="436244"/>
                </a:lnTo>
                <a:close/>
              </a:path>
            </a:pathLst>
          </a:custGeom>
          <a:solidFill>
            <a:srgbClr val="E3A39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294880" y="1685925"/>
            <a:ext cx="561340" cy="309245"/>
          </a:xfrm>
          <a:custGeom>
            <a:avLst/>
            <a:gdLst/>
            <a:ahLst/>
            <a:cxnLst/>
            <a:rect l="l" t="t" r="r" b="b"/>
            <a:pathLst>
              <a:path w="561340" h="309245">
                <a:moveTo>
                  <a:pt x="123190" y="203200"/>
                </a:moveTo>
                <a:lnTo>
                  <a:pt x="133350" y="192404"/>
                </a:lnTo>
                <a:lnTo>
                  <a:pt x="133350" y="173354"/>
                </a:lnTo>
                <a:lnTo>
                  <a:pt x="143510" y="163195"/>
                </a:lnTo>
                <a:lnTo>
                  <a:pt x="199390" y="163195"/>
                </a:lnTo>
                <a:lnTo>
                  <a:pt x="209550" y="173354"/>
                </a:lnTo>
                <a:lnTo>
                  <a:pt x="218440" y="173354"/>
                </a:lnTo>
                <a:lnTo>
                  <a:pt x="228600" y="163195"/>
                </a:lnTo>
                <a:lnTo>
                  <a:pt x="266700" y="163195"/>
                </a:lnTo>
                <a:lnTo>
                  <a:pt x="275590" y="154304"/>
                </a:lnTo>
                <a:lnTo>
                  <a:pt x="294640" y="154304"/>
                </a:lnTo>
                <a:lnTo>
                  <a:pt x="304800" y="144145"/>
                </a:lnTo>
                <a:lnTo>
                  <a:pt x="313690" y="144145"/>
                </a:lnTo>
                <a:lnTo>
                  <a:pt x="323850" y="135254"/>
                </a:lnTo>
                <a:lnTo>
                  <a:pt x="332740" y="135254"/>
                </a:lnTo>
                <a:lnTo>
                  <a:pt x="332740" y="125095"/>
                </a:lnTo>
                <a:lnTo>
                  <a:pt x="379095" y="125095"/>
                </a:lnTo>
                <a:lnTo>
                  <a:pt x="379095" y="135254"/>
                </a:lnTo>
                <a:lnTo>
                  <a:pt x="400050" y="135254"/>
                </a:lnTo>
                <a:lnTo>
                  <a:pt x="408940" y="144145"/>
                </a:lnTo>
                <a:lnTo>
                  <a:pt x="419100" y="154304"/>
                </a:lnTo>
                <a:lnTo>
                  <a:pt x="427990" y="163195"/>
                </a:lnTo>
                <a:lnTo>
                  <a:pt x="427990" y="173354"/>
                </a:lnTo>
                <a:lnTo>
                  <a:pt x="419100" y="184150"/>
                </a:lnTo>
                <a:lnTo>
                  <a:pt x="408940" y="192404"/>
                </a:lnTo>
                <a:lnTo>
                  <a:pt x="419100" y="192404"/>
                </a:lnTo>
                <a:lnTo>
                  <a:pt x="427990" y="203200"/>
                </a:lnTo>
                <a:lnTo>
                  <a:pt x="427990" y="222250"/>
                </a:lnTo>
                <a:lnTo>
                  <a:pt x="438150" y="241300"/>
                </a:lnTo>
                <a:lnTo>
                  <a:pt x="447040" y="260985"/>
                </a:lnTo>
                <a:lnTo>
                  <a:pt x="447040" y="280035"/>
                </a:lnTo>
                <a:lnTo>
                  <a:pt x="457200" y="270510"/>
                </a:lnTo>
                <a:lnTo>
                  <a:pt x="466090" y="270510"/>
                </a:lnTo>
                <a:lnTo>
                  <a:pt x="476250" y="260985"/>
                </a:lnTo>
                <a:lnTo>
                  <a:pt x="485140" y="260985"/>
                </a:lnTo>
                <a:lnTo>
                  <a:pt x="493395" y="270510"/>
                </a:lnTo>
                <a:lnTo>
                  <a:pt x="504190" y="270510"/>
                </a:lnTo>
                <a:lnTo>
                  <a:pt x="514350" y="280035"/>
                </a:lnTo>
                <a:lnTo>
                  <a:pt x="523240" y="290195"/>
                </a:lnTo>
                <a:lnTo>
                  <a:pt x="523240" y="309245"/>
                </a:lnTo>
                <a:lnTo>
                  <a:pt x="533400" y="299085"/>
                </a:lnTo>
                <a:lnTo>
                  <a:pt x="550545" y="299085"/>
                </a:lnTo>
                <a:lnTo>
                  <a:pt x="561340" y="290195"/>
                </a:lnTo>
                <a:lnTo>
                  <a:pt x="561340" y="135254"/>
                </a:lnTo>
                <a:lnTo>
                  <a:pt x="550545" y="125095"/>
                </a:lnTo>
                <a:lnTo>
                  <a:pt x="550545" y="105410"/>
                </a:lnTo>
                <a:lnTo>
                  <a:pt x="542290" y="95885"/>
                </a:lnTo>
                <a:lnTo>
                  <a:pt x="533400" y="76835"/>
                </a:lnTo>
                <a:lnTo>
                  <a:pt x="523240" y="67310"/>
                </a:lnTo>
                <a:lnTo>
                  <a:pt x="514350" y="57150"/>
                </a:lnTo>
                <a:lnTo>
                  <a:pt x="504190" y="48260"/>
                </a:lnTo>
                <a:lnTo>
                  <a:pt x="493395" y="38100"/>
                </a:lnTo>
                <a:lnTo>
                  <a:pt x="485140" y="29210"/>
                </a:lnTo>
                <a:lnTo>
                  <a:pt x="476250" y="19050"/>
                </a:lnTo>
                <a:lnTo>
                  <a:pt x="466090" y="8254"/>
                </a:lnTo>
                <a:lnTo>
                  <a:pt x="447040" y="8254"/>
                </a:lnTo>
                <a:lnTo>
                  <a:pt x="427990" y="0"/>
                </a:lnTo>
                <a:lnTo>
                  <a:pt x="361950" y="0"/>
                </a:lnTo>
                <a:lnTo>
                  <a:pt x="351790" y="8254"/>
                </a:lnTo>
                <a:lnTo>
                  <a:pt x="332740" y="8254"/>
                </a:lnTo>
                <a:lnTo>
                  <a:pt x="332740" y="19050"/>
                </a:lnTo>
                <a:lnTo>
                  <a:pt x="190500" y="19050"/>
                </a:lnTo>
                <a:lnTo>
                  <a:pt x="171450" y="29210"/>
                </a:lnTo>
                <a:lnTo>
                  <a:pt x="152400" y="29210"/>
                </a:lnTo>
                <a:lnTo>
                  <a:pt x="133350" y="38100"/>
                </a:lnTo>
                <a:lnTo>
                  <a:pt x="104140" y="57150"/>
                </a:lnTo>
                <a:lnTo>
                  <a:pt x="86360" y="67310"/>
                </a:lnTo>
                <a:lnTo>
                  <a:pt x="57150" y="76835"/>
                </a:lnTo>
                <a:lnTo>
                  <a:pt x="48260" y="86360"/>
                </a:lnTo>
                <a:lnTo>
                  <a:pt x="29210" y="95885"/>
                </a:lnTo>
                <a:lnTo>
                  <a:pt x="8890" y="114935"/>
                </a:lnTo>
                <a:lnTo>
                  <a:pt x="0" y="135254"/>
                </a:lnTo>
                <a:lnTo>
                  <a:pt x="0" y="203200"/>
                </a:lnTo>
                <a:lnTo>
                  <a:pt x="8890" y="211454"/>
                </a:lnTo>
                <a:lnTo>
                  <a:pt x="19050" y="211454"/>
                </a:lnTo>
                <a:lnTo>
                  <a:pt x="29210" y="222250"/>
                </a:lnTo>
                <a:lnTo>
                  <a:pt x="104140" y="222250"/>
                </a:lnTo>
                <a:lnTo>
                  <a:pt x="114300" y="211454"/>
                </a:lnTo>
                <a:lnTo>
                  <a:pt x="123190" y="211454"/>
                </a:lnTo>
                <a:lnTo>
                  <a:pt x="123190" y="203200"/>
                </a:lnTo>
                <a:close/>
              </a:path>
            </a:pathLst>
          </a:custGeom>
          <a:solidFill>
            <a:srgbClr val="FF4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343650" y="2693035"/>
            <a:ext cx="1978025" cy="1266825"/>
          </a:xfrm>
          <a:custGeom>
            <a:avLst/>
            <a:gdLst/>
            <a:ahLst/>
            <a:cxnLst/>
            <a:rect l="l" t="t" r="r" b="b"/>
            <a:pathLst>
              <a:path w="1978025" h="1266825">
                <a:moveTo>
                  <a:pt x="1064895" y="1266825"/>
                </a:moveTo>
                <a:lnTo>
                  <a:pt x="1064895" y="1256664"/>
                </a:lnTo>
                <a:lnTo>
                  <a:pt x="1074420" y="1256664"/>
                </a:lnTo>
                <a:lnTo>
                  <a:pt x="1083945" y="1247775"/>
                </a:lnTo>
                <a:lnTo>
                  <a:pt x="1094740" y="1247775"/>
                </a:lnTo>
                <a:lnTo>
                  <a:pt x="1102995" y="1237614"/>
                </a:lnTo>
                <a:lnTo>
                  <a:pt x="1122045" y="1237614"/>
                </a:lnTo>
                <a:lnTo>
                  <a:pt x="1131570" y="1227454"/>
                </a:lnTo>
                <a:lnTo>
                  <a:pt x="1150620" y="1218564"/>
                </a:lnTo>
                <a:lnTo>
                  <a:pt x="1160145" y="1208404"/>
                </a:lnTo>
                <a:lnTo>
                  <a:pt x="1169670" y="1199514"/>
                </a:lnTo>
                <a:lnTo>
                  <a:pt x="1188720" y="1189354"/>
                </a:lnTo>
                <a:lnTo>
                  <a:pt x="1198245" y="1169034"/>
                </a:lnTo>
                <a:lnTo>
                  <a:pt x="1217295" y="1149984"/>
                </a:lnTo>
                <a:lnTo>
                  <a:pt x="1236345" y="1120775"/>
                </a:lnTo>
                <a:lnTo>
                  <a:pt x="1245870" y="1101725"/>
                </a:lnTo>
                <a:lnTo>
                  <a:pt x="1264920" y="1072514"/>
                </a:lnTo>
                <a:lnTo>
                  <a:pt x="1283970" y="1043304"/>
                </a:lnTo>
                <a:lnTo>
                  <a:pt x="1293495" y="1015364"/>
                </a:lnTo>
                <a:lnTo>
                  <a:pt x="1312545" y="996314"/>
                </a:lnTo>
                <a:lnTo>
                  <a:pt x="1322070" y="975994"/>
                </a:lnTo>
                <a:lnTo>
                  <a:pt x="1341120" y="956944"/>
                </a:lnTo>
                <a:lnTo>
                  <a:pt x="1350645" y="946784"/>
                </a:lnTo>
                <a:lnTo>
                  <a:pt x="1360170" y="927734"/>
                </a:lnTo>
                <a:lnTo>
                  <a:pt x="1379220" y="917575"/>
                </a:lnTo>
                <a:lnTo>
                  <a:pt x="1388745" y="908685"/>
                </a:lnTo>
                <a:lnTo>
                  <a:pt x="1407795" y="889635"/>
                </a:lnTo>
                <a:lnTo>
                  <a:pt x="1417320" y="879475"/>
                </a:lnTo>
                <a:lnTo>
                  <a:pt x="1436370" y="869950"/>
                </a:lnTo>
                <a:lnTo>
                  <a:pt x="1444625" y="869950"/>
                </a:lnTo>
                <a:lnTo>
                  <a:pt x="1464945" y="860425"/>
                </a:lnTo>
                <a:lnTo>
                  <a:pt x="1483995" y="850900"/>
                </a:lnTo>
                <a:lnTo>
                  <a:pt x="1501775" y="841375"/>
                </a:lnTo>
                <a:lnTo>
                  <a:pt x="1520825" y="831850"/>
                </a:lnTo>
                <a:lnTo>
                  <a:pt x="1541145" y="831850"/>
                </a:lnTo>
                <a:lnTo>
                  <a:pt x="1558925" y="821054"/>
                </a:lnTo>
                <a:lnTo>
                  <a:pt x="1588770" y="810894"/>
                </a:lnTo>
                <a:lnTo>
                  <a:pt x="1607820" y="802004"/>
                </a:lnTo>
                <a:lnTo>
                  <a:pt x="1626870" y="802004"/>
                </a:lnTo>
                <a:lnTo>
                  <a:pt x="1645920" y="791844"/>
                </a:lnTo>
                <a:lnTo>
                  <a:pt x="1673225" y="782954"/>
                </a:lnTo>
                <a:lnTo>
                  <a:pt x="1692275" y="782954"/>
                </a:lnTo>
                <a:lnTo>
                  <a:pt x="1711325" y="772794"/>
                </a:lnTo>
                <a:lnTo>
                  <a:pt x="1730375" y="772794"/>
                </a:lnTo>
                <a:lnTo>
                  <a:pt x="1749425" y="762635"/>
                </a:lnTo>
                <a:lnTo>
                  <a:pt x="1787525" y="762635"/>
                </a:lnTo>
                <a:lnTo>
                  <a:pt x="1817370" y="753744"/>
                </a:lnTo>
                <a:lnTo>
                  <a:pt x="1844675" y="743585"/>
                </a:lnTo>
                <a:lnTo>
                  <a:pt x="1863725" y="734694"/>
                </a:lnTo>
                <a:lnTo>
                  <a:pt x="1893570" y="724535"/>
                </a:lnTo>
                <a:lnTo>
                  <a:pt x="1912620" y="705485"/>
                </a:lnTo>
                <a:lnTo>
                  <a:pt x="1939925" y="695325"/>
                </a:lnTo>
                <a:lnTo>
                  <a:pt x="1950720" y="676275"/>
                </a:lnTo>
                <a:lnTo>
                  <a:pt x="1968500" y="676275"/>
                </a:lnTo>
                <a:lnTo>
                  <a:pt x="1978025" y="655954"/>
                </a:lnTo>
                <a:lnTo>
                  <a:pt x="1978025" y="598804"/>
                </a:lnTo>
                <a:lnTo>
                  <a:pt x="1968500" y="579754"/>
                </a:lnTo>
                <a:lnTo>
                  <a:pt x="1958975" y="559435"/>
                </a:lnTo>
                <a:lnTo>
                  <a:pt x="1958975" y="531494"/>
                </a:lnTo>
                <a:lnTo>
                  <a:pt x="1968500" y="521335"/>
                </a:lnTo>
                <a:lnTo>
                  <a:pt x="1968500" y="502285"/>
                </a:lnTo>
                <a:lnTo>
                  <a:pt x="1958975" y="492125"/>
                </a:lnTo>
                <a:lnTo>
                  <a:pt x="1950720" y="483235"/>
                </a:lnTo>
                <a:lnTo>
                  <a:pt x="1931670" y="473075"/>
                </a:lnTo>
                <a:lnTo>
                  <a:pt x="1912620" y="463550"/>
                </a:lnTo>
                <a:lnTo>
                  <a:pt x="1882775" y="444500"/>
                </a:lnTo>
                <a:lnTo>
                  <a:pt x="1855470" y="433704"/>
                </a:lnTo>
                <a:lnTo>
                  <a:pt x="1817370" y="414654"/>
                </a:lnTo>
                <a:lnTo>
                  <a:pt x="1768475" y="395604"/>
                </a:lnTo>
                <a:lnTo>
                  <a:pt x="1749425" y="385444"/>
                </a:lnTo>
                <a:lnTo>
                  <a:pt x="1722120" y="366394"/>
                </a:lnTo>
                <a:lnTo>
                  <a:pt x="1692275" y="356235"/>
                </a:lnTo>
                <a:lnTo>
                  <a:pt x="1664970" y="347344"/>
                </a:lnTo>
                <a:lnTo>
                  <a:pt x="1635125" y="337185"/>
                </a:lnTo>
                <a:lnTo>
                  <a:pt x="1607820" y="318135"/>
                </a:lnTo>
                <a:lnTo>
                  <a:pt x="1577975" y="307975"/>
                </a:lnTo>
                <a:lnTo>
                  <a:pt x="1550670" y="288925"/>
                </a:lnTo>
                <a:lnTo>
                  <a:pt x="1512570" y="279400"/>
                </a:lnTo>
                <a:lnTo>
                  <a:pt x="1483995" y="260350"/>
                </a:lnTo>
                <a:lnTo>
                  <a:pt x="1455420" y="249554"/>
                </a:lnTo>
                <a:lnTo>
                  <a:pt x="1417320" y="230504"/>
                </a:lnTo>
                <a:lnTo>
                  <a:pt x="1388745" y="222250"/>
                </a:lnTo>
                <a:lnTo>
                  <a:pt x="1360170" y="201294"/>
                </a:lnTo>
                <a:lnTo>
                  <a:pt x="1330325" y="192404"/>
                </a:lnTo>
                <a:lnTo>
                  <a:pt x="1303020" y="173354"/>
                </a:lnTo>
                <a:lnTo>
                  <a:pt x="1274445" y="163194"/>
                </a:lnTo>
                <a:lnTo>
                  <a:pt x="1245870" y="144144"/>
                </a:lnTo>
                <a:lnTo>
                  <a:pt x="1217295" y="133985"/>
                </a:lnTo>
                <a:lnTo>
                  <a:pt x="1188720" y="125094"/>
                </a:lnTo>
                <a:lnTo>
                  <a:pt x="1169670" y="104775"/>
                </a:lnTo>
                <a:lnTo>
                  <a:pt x="1141095" y="95885"/>
                </a:lnTo>
                <a:lnTo>
                  <a:pt x="1122045" y="85725"/>
                </a:lnTo>
                <a:lnTo>
                  <a:pt x="1102995" y="76200"/>
                </a:lnTo>
                <a:lnTo>
                  <a:pt x="1083945" y="66675"/>
                </a:lnTo>
                <a:lnTo>
                  <a:pt x="1064895" y="57150"/>
                </a:lnTo>
                <a:lnTo>
                  <a:pt x="1045845" y="47625"/>
                </a:lnTo>
                <a:lnTo>
                  <a:pt x="1037590" y="47625"/>
                </a:lnTo>
                <a:lnTo>
                  <a:pt x="1026795" y="38100"/>
                </a:lnTo>
                <a:lnTo>
                  <a:pt x="1018540" y="38100"/>
                </a:lnTo>
                <a:lnTo>
                  <a:pt x="1018540" y="27304"/>
                </a:lnTo>
                <a:lnTo>
                  <a:pt x="1007745" y="27304"/>
                </a:lnTo>
                <a:lnTo>
                  <a:pt x="999490" y="47625"/>
                </a:lnTo>
                <a:lnTo>
                  <a:pt x="988695" y="57150"/>
                </a:lnTo>
                <a:lnTo>
                  <a:pt x="980440" y="66675"/>
                </a:lnTo>
                <a:lnTo>
                  <a:pt x="969645" y="76200"/>
                </a:lnTo>
                <a:lnTo>
                  <a:pt x="950595" y="85725"/>
                </a:lnTo>
                <a:lnTo>
                  <a:pt x="912495" y="85725"/>
                </a:lnTo>
                <a:lnTo>
                  <a:pt x="893445" y="76200"/>
                </a:lnTo>
                <a:lnTo>
                  <a:pt x="883920" y="76200"/>
                </a:lnTo>
                <a:lnTo>
                  <a:pt x="866140" y="66675"/>
                </a:lnTo>
                <a:lnTo>
                  <a:pt x="855345" y="57150"/>
                </a:lnTo>
                <a:lnTo>
                  <a:pt x="847090" y="38100"/>
                </a:lnTo>
                <a:lnTo>
                  <a:pt x="836295" y="27304"/>
                </a:lnTo>
                <a:lnTo>
                  <a:pt x="828040" y="19050"/>
                </a:lnTo>
                <a:lnTo>
                  <a:pt x="828040" y="0"/>
                </a:lnTo>
                <a:lnTo>
                  <a:pt x="732790" y="0"/>
                </a:lnTo>
                <a:lnTo>
                  <a:pt x="713740" y="8254"/>
                </a:lnTo>
                <a:lnTo>
                  <a:pt x="504190" y="8254"/>
                </a:lnTo>
                <a:lnTo>
                  <a:pt x="474345" y="19050"/>
                </a:lnTo>
                <a:lnTo>
                  <a:pt x="313690" y="19050"/>
                </a:lnTo>
                <a:lnTo>
                  <a:pt x="285750" y="27304"/>
                </a:lnTo>
                <a:lnTo>
                  <a:pt x="171450" y="27304"/>
                </a:lnTo>
                <a:lnTo>
                  <a:pt x="152400" y="38100"/>
                </a:lnTo>
                <a:lnTo>
                  <a:pt x="76200" y="38100"/>
                </a:lnTo>
                <a:lnTo>
                  <a:pt x="65404" y="47625"/>
                </a:lnTo>
                <a:lnTo>
                  <a:pt x="38100" y="47625"/>
                </a:lnTo>
                <a:lnTo>
                  <a:pt x="19050" y="57150"/>
                </a:lnTo>
                <a:lnTo>
                  <a:pt x="10160" y="47625"/>
                </a:lnTo>
                <a:lnTo>
                  <a:pt x="10160" y="66675"/>
                </a:lnTo>
                <a:lnTo>
                  <a:pt x="0" y="114935"/>
                </a:lnTo>
                <a:lnTo>
                  <a:pt x="0" y="182244"/>
                </a:lnTo>
                <a:lnTo>
                  <a:pt x="10160" y="222250"/>
                </a:lnTo>
                <a:lnTo>
                  <a:pt x="19050" y="249554"/>
                </a:lnTo>
                <a:lnTo>
                  <a:pt x="19050" y="269875"/>
                </a:lnTo>
                <a:lnTo>
                  <a:pt x="27304" y="269875"/>
                </a:lnTo>
                <a:lnTo>
                  <a:pt x="38100" y="288925"/>
                </a:lnTo>
                <a:lnTo>
                  <a:pt x="57150" y="298450"/>
                </a:lnTo>
                <a:lnTo>
                  <a:pt x="57150" y="327025"/>
                </a:lnTo>
                <a:lnTo>
                  <a:pt x="46354" y="327025"/>
                </a:lnTo>
                <a:lnTo>
                  <a:pt x="57150" y="356235"/>
                </a:lnTo>
                <a:lnTo>
                  <a:pt x="57150" y="425450"/>
                </a:lnTo>
                <a:lnTo>
                  <a:pt x="46354" y="502285"/>
                </a:lnTo>
                <a:lnTo>
                  <a:pt x="46354" y="569594"/>
                </a:lnTo>
                <a:lnTo>
                  <a:pt x="65404" y="559435"/>
                </a:lnTo>
                <a:lnTo>
                  <a:pt x="76200" y="550544"/>
                </a:lnTo>
                <a:lnTo>
                  <a:pt x="84454" y="540385"/>
                </a:lnTo>
                <a:lnTo>
                  <a:pt x="95250" y="521335"/>
                </a:lnTo>
                <a:lnTo>
                  <a:pt x="103504" y="521335"/>
                </a:lnTo>
                <a:lnTo>
                  <a:pt x="114300" y="511175"/>
                </a:lnTo>
                <a:lnTo>
                  <a:pt x="141604" y="511175"/>
                </a:lnTo>
                <a:lnTo>
                  <a:pt x="171450" y="521335"/>
                </a:lnTo>
                <a:lnTo>
                  <a:pt x="209550" y="540385"/>
                </a:lnTo>
                <a:lnTo>
                  <a:pt x="247650" y="550544"/>
                </a:lnTo>
                <a:lnTo>
                  <a:pt x="285750" y="569594"/>
                </a:lnTo>
                <a:lnTo>
                  <a:pt x="302895" y="579754"/>
                </a:lnTo>
                <a:lnTo>
                  <a:pt x="332740" y="598804"/>
                </a:lnTo>
                <a:lnTo>
                  <a:pt x="351790" y="617854"/>
                </a:lnTo>
                <a:lnTo>
                  <a:pt x="381000" y="636904"/>
                </a:lnTo>
                <a:lnTo>
                  <a:pt x="400050" y="647700"/>
                </a:lnTo>
                <a:lnTo>
                  <a:pt x="417195" y="666750"/>
                </a:lnTo>
                <a:lnTo>
                  <a:pt x="427990" y="685800"/>
                </a:lnTo>
                <a:lnTo>
                  <a:pt x="447040" y="705485"/>
                </a:lnTo>
                <a:lnTo>
                  <a:pt x="466090" y="724535"/>
                </a:lnTo>
                <a:lnTo>
                  <a:pt x="485140" y="743585"/>
                </a:lnTo>
                <a:lnTo>
                  <a:pt x="504190" y="762635"/>
                </a:lnTo>
                <a:lnTo>
                  <a:pt x="531495" y="791844"/>
                </a:lnTo>
                <a:lnTo>
                  <a:pt x="561340" y="810894"/>
                </a:lnTo>
                <a:lnTo>
                  <a:pt x="588645" y="841375"/>
                </a:lnTo>
                <a:lnTo>
                  <a:pt x="618490" y="869950"/>
                </a:lnTo>
                <a:lnTo>
                  <a:pt x="645795" y="898525"/>
                </a:lnTo>
                <a:lnTo>
                  <a:pt x="683895" y="927734"/>
                </a:lnTo>
                <a:lnTo>
                  <a:pt x="721995" y="967104"/>
                </a:lnTo>
                <a:lnTo>
                  <a:pt x="751840" y="996314"/>
                </a:lnTo>
                <a:lnTo>
                  <a:pt x="789940" y="1024254"/>
                </a:lnTo>
                <a:lnTo>
                  <a:pt x="828040" y="1063625"/>
                </a:lnTo>
                <a:lnTo>
                  <a:pt x="855345" y="1092834"/>
                </a:lnTo>
                <a:lnTo>
                  <a:pt x="893445" y="1120775"/>
                </a:lnTo>
                <a:lnTo>
                  <a:pt x="923290" y="1149984"/>
                </a:lnTo>
                <a:lnTo>
                  <a:pt x="950595" y="1169034"/>
                </a:lnTo>
                <a:lnTo>
                  <a:pt x="969645" y="1189354"/>
                </a:lnTo>
                <a:lnTo>
                  <a:pt x="988695" y="1208404"/>
                </a:lnTo>
                <a:lnTo>
                  <a:pt x="1007745" y="1227454"/>
                </a:lnTo>
                <a:lnTo>
                  <a:pt x="1018540" y="1237614"/>
                </a:lnTo>
                <a:lnTo>
                  <a:pt x="1026795" y="1247775"/>
                </a:lnTo>
                <a:lnTo>
                  <a:pt x="1037590" y="1256664"/>
                </a:lnTo>
                <a:lnTo>
                  <a:pt x="1037590" y="1266825"/>
                </a:lnTo>
                <a:lnTo>
                  <a:pt x="1064895" y="1266825"/>
                </a:lnTo>
                <a:close/>
              </a:path>
            </a:pathLst>
          </a:custGeom>
          <a:solidFill>
            <a:srgbClr val="994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343015" y="1676400"/>
            <a:ext cx="2258948" cy="274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16712" y="621769"/>
            <a:ext cx="730491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3200" spc="-4" dirty="0">
                <a:solidFill>
                  <a:srgbClr val="FF0000"/>
                </a:solidFill>
                <a:latin typeface="Times New Roman"/>
                <a:cs typeface="Times New Roman"/>
              </a:rPr>
              <a:t>j</a:t>
            </a:r>
            <a:r>
              <a:rPr sz="3200" spc="4" dirty="0">
                <a:solidFill>
                  <a:srgbClr val="FF0000"/>
                </a:solidFill>
                <a:latin typeface="Times New Roman"/>
                <a:cs typeface="Times New Roman"/>
              </a:rPr>
              <a:t>emp</a:t>
            </a:r>
            <a:r>
              <a:rPr sz="3200" spc="-4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3200" spc="4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3200" spc="0" dirty="0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  <a:r>
              <a:rPr sz="3200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3200" spc="-4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32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32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32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jo</a:t>
            </a:r>
            <a:r>
              <a:rPr sz="32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32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3200" spc="-8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200" spc="-59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2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áf</a:t>
            </a:r>
            <a:r>
              <a:rPr sz="3200" spc="-4" dirty="0" err="1">
                <a:solidFill>
                  <a:srgbClr val="FF0000"/>
                </a:solidFill>
                <a:latin typeface="Times New Roman"/>
                <a:cs typeface="Times New Roman"/>
              </a:rPr>
              <a:t>ic</a:t>
            </a:r>
            <a:r>
              <a:rPr sz="32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3200" spc="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4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3200" spc="4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FF0000"/>
                </a:solidFill>
                <a:latin typeface="Times New Roman"/>
                <a:cs typeface="Times New Roman"/>
              </a:rPr>
              <a:t>ra</a:t>
            </a: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219" dirty="0" err="1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3200" spc="-209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32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z</a:t>
            </a:r>
            <a:r>
              <a:rPr sz="3200" spc="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32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3200" spc="9" dirty="0" err="1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32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2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lang="es-CO" sz="3200" spc="0" dirty="0">
                <a:solidFill>
                  <a:srgbClr val="FF0000"/>
                </a:solidFill>
                <a:latin typeface="Times New Roman"/>
                <a:cs typeface="Times New Roman"/>
              </a:rPr>
              <a:t> IP</a:t>
            </a:r>
            <a:endParaRPr sz="32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4540" y="1446800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79728" y="1472708"/>
            <a:ext cx="5711327" cy="16579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2955"/>
              </a:lnSpc>
              <a:spcBef>
                <a:spcPts val="147"/>
              </a:spcBef>
            </a:pP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l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fl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0" dirty="0">
                <a:latin typeface="Times New Roman"/>
                <a:cs typeface="Times New Roman"/>
              </a:rPr>
              <a:t>jo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9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spc="9" dirty="0">
                <a:latin typeface="Times New Roman"/>
                <a:cs typeface="Times New Roman"/>
              </a:rPr>
              <a:t>o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62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n</a:t>
            </a:r>
            <a:r>
              <a:rPr sz="2800" spc="-27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la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tr</a:t>
            </a:r>
            <a:r>
              <a:rPr sz="2800" spc="0" dirty="0">
                <a:latin typeface="Times New Roman"/>
                <a:cs typeface="Times New Roman"/>
              </a:rPr>
              <a:t>ans</a:t>
            </a:r>
            <a:r>
              <a:rPr sz="2800" spc="-9" dirty="0">
                <a:latin typeface="Times New Roman"/>
                <a:cs typeface="Times New Roman"/>
              </a:rPr>
              <a:t>m</a:t>
            </a:r>
            <a:r>
              <a:rPr sz="2800" spc="0" dirty="0">
                <a:latin typeface="Times New Roman"/>
                <a:cs typeface="Times New Roman"/>
              </a:rPr>
              <a:t>is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ón</a:t>
            </a:r>
            <a:r>
              <a:rPr sz="2800" spc="-81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9849"/>
              </a:lnSpc>
            </a:pP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0" dirty="0">
                <a:latin typeface="Times New Roman"/>
                <a:cs typeface="Times New Roman"/>
              </a:rPr>
              <a:t>d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4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-23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v</a:t>
            </a:r>
            <a:r>
              <a:rPr sz="2800" spc="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z</a:t>
            </a:r>
            <a:r>
              <a:rPr sz="2800" spc="-27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stá 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ado</a:t>
            </a:r>
            <a:r>
              <a:rPr sz="2800" spc="-7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-23" dirty="0">
                <a:latin typeface="Times New Roman"/>
                <a:cs typeface="Times New Roman"/>
              </a:rPr>
              <a:t> </a:t>
            </a:r>
            <a:r>
              <a:rPr sz="2800" spc="9" dirty="0">
                <a:latin typeface="Times New Roman"/>
                <a:cs typeface="Times New Roman"/>
              </a:rPr>
              <a:t>l</a:t>
            </a:r>
            <a:r>
              <a:rPr sz="2800" spc="0" dirty="0">
                <a:latin typeface="Times New Roman"/>
                <a:cs typeface="Times New Roman"/>
              </a:rPr>
              <a:t>os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f</a:t>
            </a:r>
            <a:r>
              <a:rPr sz="2800" spc="-4" dirty="0">
                <a:latin typeface="Times New Roman"/>
                <a:cs typeface="Times New Roman"/>
              </a:rPr>
              <a:t>l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0" dirty="0">
                <a:latin typeface="Times New Roman"/>
                <a:cs typeface="Times New Roman"/>
              </a:rPr>
              <a:t>j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s 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s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s</a:t>
            </a:r>
            <a:r>
              <a:rPr sz="2800" spc="-63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n</a:t>
            </a:r>
            <a:r>
              <a:rPr sz="2800" spc="-27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la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ll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-4" dirty="0">
                <a:latin typeface="Times New Roman"/>
                <a:cs typeface="Times New Roman"/>
              </a:rPr>
              <a:t>m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y</a:t>
            </a:r>
            <a:r>
              <a:rPr sz="2800" spc="-13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la </a:t>
            </a:r>
            <a:r>
              <a:rPr sz="2800" spc="4" dirty="0">
                <a:latin typeface="Times New Roman"/>
                <a:cs typeface="Times New Roman"/>
              </a:rPr>
              <a:t>fi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li</a:t>
            </a:r>
            <a:r>
              <a:rPr sz="2800" spc="-4" dirty="0">
                <a:latin typeface="Times New Roman"/>
                <a:cs typeface="Times New Roman"/>
              </a:rPr>
              <a:t>z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ión.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79728" y="3155160"/>
            <a:ext cx="2235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96136" y="3173448"/>
            <a:ext cx="427250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l </a:t>
            </a:r>
            <a:r>
              <a:rPr sz="2400" spc="4" dirty="0">
                <a:latin typeface="Times New Roman"/>
                <a:cs typeface="Times New Roman"/>
              </a:rPr>
              <a:t>f</a:t>
            </a:r>
            <a:r>
              <a:rPr sz="2400" spc="0" dirty="0">
                <a:latin typeface="Times New Roman"/>
                <a:cs typeface="Times New Roman"/>
              </a:rPr>
              <a:t>lu</a:t>
            </a:r>
            <a:r>
              <a:rPr sz="2400" spc="4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o p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ra la </a:t>
            </a:r>
            <a:r>
              <a:rPr sz="2400" spc="4" dirty="0">
                <a:latin typeface="Times New Roman"/>
                <a:cs typeface="Times New Roman"/>
              </a:rPr>
              <a:t>tr</a:t>
            </a:r>
            <a:r>
              <a:rPr sz="2400" spc="0" dirty="0">
                <a:latin typeface="Times New Roman"/>
                <a:cs typeface="Times New Roman"/>
              </a:rPr>
              <a:t>ans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sión de voz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3444" y="3533112"/>
            <a:ext cx="4649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gi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l es e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4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nc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-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ente</a:t>
            </a:r>
            <a:r>
              <a:rPr sz="2400" spc="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Pe</a:t>
            </a:r>
            <a:r>
              <a:rPr sz="2400" spc="4" dirty="0">
                <a:latin typeface="Times New Roman"/>
                <a:cs typeface="Times New Roman"/>
              </a:rPr>
              <a:t>e</a:t>
            </a:r>
            <a:r>
              <a:rPr sz="2400" spc="-29" dirty="0">
                <a:latin typeface="Times New Roman"/>
                <a:cs typeface="Times New Roman"/>
              </a:rPr>
              <a:t>r</a:t>
            </a:r>
            <a:r>
              <a:rPr sz="2400" spc="-4" dirty="0">
                <a:latin typeface="Times New Roman"/>
                <a:cs typeface="Times New Roman"/>
              </a:rPr>
              <a:t>-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Pee</a:t>
            </a:r>
            <a:r>
              <a:rPr sz="2400" spc="-7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79728" y="3882108"/>
            <a:ext cx="2235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96136" y="3901920"/>
            <a:ext cx="4445279" cy="6959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l es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ab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i</a:t>
            </a:r>
            <a:r>
              <a:rPr sz="2400" spc="-14" dirty="0">
                <a:latin typeface="Times New Roman"/>
                <a:cs typeface="Times New Roman"/>
              </a:rPr>
              <a:t>m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ento y f</a:t>
            </a:r>
            <a:r>
              <a:rPr sz="2400" spc="29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na</a:t>
            </a:r>
            <a:r>
              <a:rPr sz="2400" spc="4" dirty="0">
                <a:latin typeface="Times New Roman"/>
                <a:cs typeface="Times New Roman"/>
              </a:rPr>
              <a:t>li</a:t>
            </a:r>
            <a:r>
              <a:rPr sz="2400" spc="0" dirty="0">
                <a:latin typeface="Times New Roman"/>
                <a:cs typeface="Times New Roman"/>
              </a:rPr>
              <a:t>za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ó</a:t>
            </a:r>
            <a:r>
              <a:rPr sz="2400" spc="0" dirty="0">
                <a:latin typeface="Times New Roman"/>
                <a:cs typeface="Times New Roman"/>
              </a:rPr>
              <a:t>n de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</a:pPr>
            <a:r>
              <a:rPr sz="2400" spc="4" dirty="0">
                <a:latin typeface="Times New Roman"/>
                <a:cs typeface="Times New Roman"/>
              </a:rPr>
              <a:t>ll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ada es </a:t>
            </a:r>
            <a:r>
              <a:rPr sz="2400" spc="9" dirty="0">
                <a:latin typeface="Times New Roman"/>
                <a:cs typeface="Times New Roman"/>
              </a:rPr>
              <a:t>u</a:t>
            </a:r>
            <a:r>
              <a:rPr sz="2400" spc="0" dirty="0">
                <a:latin typeface="Times New Roman"/>
                <a:cs typeface="Times New Roman"/>
              </a:rPr>
              <a:t>n f</a:t>
            </a: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ujo c</a:t>
            </a:r>
            <a:r>
              <a:rPr sz="2400" spc="4" dirty="0">
                <a:latin typeface="Times New Roman"/>
                <a:cs typeface="Times New Roman"/>
              </a:rPr>
              <a:t>li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n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/</a:t>
            </a:r>
            <a:r>
              <a:rPr sz="2400" spc="0" dirty="0">
                <a:latin typeface="Times New Roman"/>
                <a:cs typeface="Times New Roman"/>
              </a:rPr>
              <a:t>serv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dor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46801" y="3901920"/>
            <a:ext cx="2933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96136" y="4605710"/>
            <a:ext cx="15265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12494" y="4623998"/>
            <a:ext cx="425597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4" dirty="0">
                <a:latin typeface="Times New Roman"/>
                <a:cs typeface="Times New Roman"/>
              </a:rPr>
              <a:t>U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4" dirty="0">
                <a:latin typeface="Times New Roman"/>
                <a:cs typeface="Times New Roman"/>
              </a:rPr>
              <a:t>l</a:t>
            </a:r>
            <a:r>
              <a:rPr sz="2000" spc="-14" dirty="0">
                <a:latin typeface="Times New Roman"/>
                <a:cs typeface="Times New Roman"/>
              </a:rPr>
              <a:t>é</a:t>
            </a:r>
            <a:r>
              <a:rPr sz="2000" spc="14" dirty="0">
                <a:latin typeface="Times New Roman"/>
                <a:cs typeface="Times New Roman"/>
              </a:rPr>
              <a:t>f</a:t>
            </a:r>
            <a:r>
              <a:rPr sz="2000" spc="-4" dirty="0">
                <a:latin typeface="Times New Roman"/>
                <a:cs typeface="Times New Roman"/>
              </a:rPr>
              <a:t>o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9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s</a:t>
            </a:r>
            <a:r>
              <a:rPr sz="2000" spc="-4" dirty="0">
                <a:latin typeface="Times New Roman"/>
                <a:cs typeface="Times New Roman"/>
              </a:rPr>
              <a:t>it</a:t>
            </a:r>
            <a:r>
              <a:rPr sz="2000" spc="0" dirty="0">
                <a:latin typeface="Times New Roman"/>
                <a:cs typeface="Times New Roman"/>
              </a:rPr>
              <a:t>a 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4" dirty="0">
                <a:latin typeface="Times New Roman"/>
                <a:cs typeface="Times New Roman"/>
              </a:rPr>
              <a:t>u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arse </a:t>
            </a:r>
            <a:r>
              <a:rPr sz="2000" spc="-9" dirty="0">
                <a:latin typeface="Times New Roman"/>
                <a:cs typeface="Times New Roman"/>
              </a:rPr>
              <a:t>c</a:t>
            </a:r>
            <a:r>
              <a:rPr sz="2000" spc="4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u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69661" y="4623998"/>
            <a:ext cx="90004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se</a:t>
            </a:r>
            <a:r>
              <a:rPr sz="2000" spc="4" dirty="0">
                <a:latin typeface="Times New Roman"/>
                <a:cs typeface="Times New Roman"/>
              </a:rPr>
              <a:t>rv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4" dirty="0">
                <a:latin typeface="Times New Roman"/>
                <a:cs typeface="Times New Roman"/>
              </a:rPr>
              <a:t>do</a:t>
            </a:r>
            <a:r>
              <a:rPr sz="2000" spc="0" dirty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12494" y="4924226"/>
            <a:ext cx="5250938" cy="8909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-9" dirty="0">
                <a:latin typeface="Times New Roman"/>
                <a:cs typeface="Times New Roman"/>
              </a:rPr>
              <a:t>s</a:t>
            </a:r>
            <a:r>
              <a:rPr sz="2000" spc="4" dirty="0">
                <a:latin typeface="Times New Roman"/>
                <a:cs typeface="Times New Roman"/>
              </a:rPr>
              <a:t>w</a:t>
            </a:r>
            <a:r>
              <a:rPr sz="2000" spc="-4" dirty="0">
                <a:latin typeface="Times New Roman"/>
                <a:cs typeface="Times New Roman"/>
              </a:rPr>
              <a:t>it</a:t>
            </a:r>
            <a:r>
              <a:rPr sz="2000" spc="0" dirty="0">
                <a:latin typeface="Times New Roman"/>
                <a:cs typeface="Times New Roman"/>
              </a:rPr>
              <a:t>ch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ele</a:t>
            </a:r>
            <a:r>
              <a:rPr sz="2000" spc="-4" dirty="0">
                <a:latin typeface="Times New Roman"/>
                <a:cs typeface="Times New Roman"/>
              </a:rPr>
              <a:t>f</a:t>
            </a:r>
            <a:r>
              <a:rPr sz="2000" spc="4" dirty="0">
                <a:latin typeface="Times New Roman"/>
                <a:cs typeface="Times New Roman"/>
              </a:rPr>
              <a:t>ón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q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-9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ti</a:t>
            </a:r>
            <a:r>
              <a:rPr sz="2000" spc="-9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a </a:t>
            </a:r>
            <a:r>
              <a:rPr sz="2000" spc="-14" dirty="0">
                <a:latin typeface="Times New Roman"/>
                <a:cs typeface="Times New Roman"/>
              </a:rPr>
              <a:t>l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ú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9945"/>
              </a:lnSpc>
              <a:spcBef>
                <a:spcPts val="2"/>
              </a:spcBef>
            </a:pP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4" dirty="0">
                <a:latin typeface="Times New Roman"/>
                <a:cs typeface="Times New Roman"/>
              </a:rPr>
              <a:t>l</a:t>
            </a:r>
            <a:r>
              <a:rPr sz="2000" spc="0" dirty="0">
                <a:latin typeface="Times New Roman"/>
                <a:cs typeface="Times New Roman"/>
              </a:rPr>
              <a:t>é</a:t>
            </a:r>
            <a:r>
              <a:rPr sz="2000" spc="-4" dirty="0">
                <a:latin typeface="Times New Roman"/>
                <a:cs typeface="Times New Roman"/>
              </a:rPr>
              <a:t>f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4" dirty="0">
                <a:latin typeface="Times New Roman"/>
                <a:cs typeface="Times New Roman"/>
              </a:rPr>
              <a:t>no</a:t>
            </a:r>
            <a:r>
              <a:rPr sz="2000" spc="0" dirty="0">
                <a:latin typeface="Times New Roman"/>
                <a:cs typeface="Times New Roman"/>
              </a:rPr>
              <a:t>: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re</a:t>
            </a:r>
            <a:r>
              <a:rPr sz="2000" spc="-9" dirty="0">
                <a:latin typeface="Times New Roman"/>
                <a:cs typeface="Times New Roman"/>
              </a:rPr>
              <a:t>c</a:t>
            </a:r>
            <a:r>
              <a:rPr sz="2000" spc="-4" dirty="0">
                <a:latin typeface="Times New Roman"/>
                <a:cs typeface="Times New Roman"/>
              </a:rPr>
              <a:t>ci</a:t>
            </a:r>
            <a:r>
              <a:rPr sz="2000" spc="4" dirty="0">
                <a:latin typeface="Times New Roman"/>
                <a:cs typeface="Times New Roman"/>
              </a:rPr>
              <a:t>o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s </a:t>
            </a:r>
            <a:r>
              <a:rPr sz="2000" spc="4" dirty="0">
                <a:latin typeface="Times New Roman"/>
                <a:cs typeface="Times New Roman"/>
              </a:rPr>
              <a:t>I</a:t>
            </a:r>
            <a:r>
              <a:rPr sz="2000" spc="-119" dirty="0">
                <a:latin typeface="Times New Roman"/>
                <a:cs typeface="Times New Roman"/>
              </a:rPr>
              <a:t>P</a:t>
            </a:r>
            <a:r>
              <a:rPr sz="2000" spc="0" dirty="0">
                <a:latin typeface="Times New Roman"/>
                <a:cs typeface="Times New Roman"/>
              </a:rPr>
              <a:t>,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ca</a:t>
            </a:r>
            <a:r>
              <a:rPr sz="2000" spc="19" dirty="0">
                <a:latin typeface="Times New Roman"/>
                <a:cs typeface="Times New Roman"/>
              </a:rPr>
              <a:t>p</a:t>
            </a:r>
            <a:r>
              <a:rPr sz="2000" spc="-14" dirty="0">
                <a:latin typeface="Times New Roman"/>
                <a:cs typeface="Times New Roman"/>
              </a:rPr>
              <a:t>ac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d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g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25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i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ó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, e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c.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14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44"/>
          <p:cNvSpPr/>
          <p:nvPr/>
        </p:nvSpPr>
        <p:spPr>
          <a:xfrm>
            <a:off x="228600" y="2472563"/>
            <a:ext cx="1056436" cy="722375"/>
          </a:xfrm>
          <a:custGeom>
            <a:avLst/>
            <a:gdLst/>
            <a:ahLst/>
            <a:cxnLst/>
            <a:rect l="l" t="t" r="r" b="b"/>
            <a:pathLst>
              <a:path w="1056436" h="722375">
                <a:moveTo>
                  <a:pt x="0" y="722375"/>
                </a:moveTo>
                <a:lnTo>
                  <a:pt x="1056436" y="722375"/>
                </a:lnTo>
                <a:lnTo>
                  <a:pt x="1056436" y="0"/>
                </a:lnTo>
                <a:lnTo>
                  <a:pt x="0" y="0"/>
                </a:lnTo>
                <a:lnTo>
                  <a:pt x="0" y="7223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8600" y="2213483"/>
            <a:ext cx="1056436" cy="259079"/>
          </a:xfrm>
          <a:custGeom>
            <a:avLst/>
            <a:gdLst/>
            <a:ahLst/>
            <a:cxnLst/>
            <a:rect l="l" t="t" r="r" b="b"/>
            <a:pathLst>
              <a:path w="1056436" h="259079">
                <a:moveTo>
                  <a:pt x="0" y="259079"/>
                </a:moveTo>
                <a:lnTo>
                  <a:pt x="1056436" y="259079"/>
                </a:lnTo>
                <a:lnTo>
                  <a:pt x="1056436" y="0"/>
                </a:lnTo>
                <a:lnTo>
                  <a:pt x="0" y="0"/>
                </a:lnTo>
                <a:lnTo>
                  <a:pt x="0" y="25907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295654" y="2903854"/>
            <a:ext cx="981456" cy="291083"/>
          </a:xfrm>
          <a:custGeom>
            <a:avLst/>
            <a:gdLst/>
            <a:ahLst/>
            <a:cxnLst/>
            <a:rect l="l" t="t" r="r" b="b"/>
            <a:pathLst>
              <a:path w="981456" h="291083">
                <a:moveTo>
                  <a:pt x="0" y="291083"/>
                </a:moveTo>
                <a:lnTo>
                  <a:pt x="981456" y="291083"/>
                </a:lnTo>
                <a:lnTo>
                  <a:pt x="981456" y="0"/>
                </a:lnTo>
                <a:lnTo>
                  <a:pt x="0" y="0"/>
                </a:lnTo>
                <a:lnTo>
                  <a:pt x="0" y="29108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295654" y="2213483"/>
            <a:ext cx="981456" cy="266700"/>
          </a:xfrm>
          <a:custGeom>
            <a:avLst/>
            <a:gdLst/>
            <a:ahLst/>
            <a:cxnLst/>
            <a:rect l="l" t="t" r="r" b="b"/>
            <a:pathLst>
              <a:path w="981456" h="266700">
                <a:moveTo>
                  <a:pt x="0" y="266700"/>
                </a:moveTo>
                <a:lnTo>
                  <a:pt x="981456" y="266700"/>
                </a:lnTo>
                <a:lnTo>
                  <a:pt x="981456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295654" y="2480183"/>
            <a:ext cx="981456" cy="211836"/>
          </a:xfrm>
          <a:custGeom>
            <a:avLst/>
            <a:gdLst/>
            <a:ahLst/>
            <a:cxnLst/>
            <a:rect l="l" t="t" r="r" b="b"/>
            <a:pathLst>
              <a:path w="981456" h="211836">
                <a:moveTo>
                  <a:pt x="0" y="211836"/>
                </a:moveTo>
                <a:lnTo>
                  <a:pt x="981456" y="211836"/>
                </a:lnTo>
                <a:lnTo>
                  <a:pt x="981456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295654" y="2692018"/>
            <a:ext cx="981456" cy="211836"/>
          </a:xfrm>
          <a:custGeom>
            <a:avLst/>
            <a:gdLst/>
            <a:ahLst/>
            <a:cxnLst/>
            <a:rect l="l" t="t" r="r" b="b"/>
            <a:pathLst>
              <a:path w="981456" h="211836">
                <a:moveTo>
                  <a:pt x="0" y="211836"/>
                </a:moveTo>
                <a:lnTo>
                  <a:pt x="981456" y="211836"/>
                </a:lnTo>
                <a:lnTo>
                  <a:pt x="981456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286254" y="2903854"/>
            <a:ext cx="1210360" cy="291083"/>
          </a:xfrm>
          <a:custGeom>
            <a:avLst/>
            <a:gdLst/>
            <a:ahLst/>
            <a:cxnLst/>
            <a:rect l="l" t="t" r="r" b="b"/>
            <a:pathLst>
              <a:path w="1210360" h="291083">
                <a:moveTo>
                  <a:pt x="0" y="291083"/>
                </a:moveTo>
                <a:lnTo>
                  <a:pt x="1210360" y="291083"/>
                </a:lnTo>
                <a:lnTo>
                  <a:pt x="1210360" y="0"/>
                </a:lnTo>
                <a:lnTo>
                  <a:pt x="0" y="0"/>
                </a:lnTo>
                <a:lnTo>
                  <a:pt x="0" y="29108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286254" y="2213483"/>
            <a:ext cx="1210360" cy="266700"/>
          </a:xfrm>
          <a:custGeom>
            <a:avLst/>
            <a:gdLst/>
            <a:ahLst/>
            <a:cxnLst/>
            <a:rect l="l" t="t" r="r" b="b"/>
            <a:pathLst>
              <a:path w="1210360" h="266700">
                <a:moveTo>
                  <a:pt x="0" y="266700"/>
                </a:moveTo>
                <a:lnTo>
                  <a:pt x="1210360" y="266700"/>
                </a:lnTo>
                <a:lnTo>
                  <a:pt x="1210360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286254" y="2480183"/>
            <a:ext cx="1210360" cy="211836"/>
          </a:xfrm>
          <a:custGeom>
            <a:avLst/>
            <a:gdLst/>
            <a:ahLst/>
            <a:cxnLst/>
            <a:rect l="l" t="t" r="r" b="b"/>
            <a:pathLst>
              <a:path w="1210360" h="211836">
                <a:moveTo>
                  <a:pt x="0" y="211836"/>
                </a:moveTo>
                <a:lnTo>
                  <a:pt x="1210360" y="211836"/>
                </a:lnTo>
                <a:lnTo>
                  <a:pt x="1210360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286254" y="2692018"/>
            <a:ext cx="1210360" cy="211836"/>
          </a:xfrm>
          <a:custGeom>
            <a:avLst/>
            <a:gdLst/>
            <a:ahLst/>
            <a:cxnLst/>
            <a:rect l="l" t="t" r="r" b="b"/>
            <a:pathLst>
              <a:path w="1210360" h="211836">
                <a:moveTo>
                  <a:pt x="0" y="211836"/>
                </a:moveTo>
                <a:lnTo>
                  <a:pt x="1210360" y="211836"/>
                </a:lnTo>
                <a:lnTo>
                  <a:pt x="1210360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505835" y="3117215"/>
            <a:ext cx="1286510" cy="77723"/>
          </a:xfrm>
          <a:custGeom>
            <a:avLst/>
            <a:gdLst/>
            <a:ahLst/>
            <a:cxnLst/>
            <a:rect l="l" t="t" r="r" b="b"/>
            <a:pathLst>
              <a:path w="1286510" h="77723">
                <a:moveTo>
                  <a:pt x="0" y="77723"/>
                </a:moveTo>
                <a:lnTo>
                  <a:pt x="1286510" y="77723"/>
                </a:lnTo>
                <a:lnTo>
                  <a:pt x="1286510" y="0"/>
                </a:lnTo>
                <a:lnTo>
                  <a:pt x="0" y="0"/>
                </a:lnTo>
                <a:lnTo>
                  <a:pt x="0" y="7772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505835" y="2213483"/>
            <a:ext cx="1286510" cy="266700"/>
          </a:xfrm>
          <a:custGeom>
            <a:avLst/>
            <a:gdLst/>
            <a:ahLst/>
            <a:cxnLst/>
            <a:rect l="l" t="t" r="r" b="b"/>
            <a:pathLst>
              <a:path w="1286510" h="266700">
                <a:moveTo>
                  <a:pt x="0" y="266700"/>
                </a:moveTo>
                <a:lnTo>
                  <a:pt x="1286510" y="266700"/>
                </a:lnTo>
                <a:lnTo>
                  <a:pt x="1286510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505835" y="2480183"/>
            <a:ext cx="1286510" cy="211836"/>
          </a:xfrm>
          <a:custGeom>
            <a:avLst/>
            <a:gdLst/>
            <a:ahLst/>
            <a:cxnLst/>
            <a:rect l="l" t="t" r="r" b="b"/>
            <a:pathLst>
              <a:path w="1286510" h="211836">
                <a:moveTo>
                  <a:pt x="0" y="211836"/>
                </a:moveTo>
                <a:lnTo>
                  <a:pt x="1286510" y="211836"/>
                </a:lnTo>
                <a:lnTo>
                  <a:pt x="1286510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505835" y="2692018"/>
            <a:ext cx="1286510" cy="211836"/>
          </a:xfrm>
          <a:custGeom>
            <a:avLst/>
            <a:gdLst/>
            <a:ahLst/>
            <a:cxnLst/>
            <a:rect l="l" t="t" r="r" b="b"/>
            <a:pathLst>
              <a:path w="1286510" h="211836">
                <a:moveTo>
                  <a:pt x="0" y="211836"/>
                </a:moveTo>
                <a:lnTo>
                  <a:pt x="1286510" y="211836"/>
                </a:lnTo>
                <a:lnTo>
                  <a:pt x="1286510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505835" y="2903854"/>
            <a:ext cx="1286510" cy="213360"/>
          </a:xfrm>
          <a:custGeom>
            <a:avLst/>
            <a:gdLst/>
            <a:ahLst/>
            <a:cxnLst/>
            <a:rect l="l" t="t" r="r" b="b"/>
            <a:pathLst>
              <a:path w="1286510" h="213360">
                <a:moveTo>
                  <a:pt x="0" y="213360"/>
                </a:moveTo>
                <a:lnTo>
                  <a:pt x="1286510" y="213360"/>
                </a:lnTo>
                <a:lnTo>
                  <a:pt x="128651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801489" y="2903854"/>
            <a:ext cx="1438910" cy="291083"/>
          </a:xfrm>
          <a:custGeom>
            <a:avLst/>
            <a:gdLst/>
            <a:ahLst/>
            <a:cxnLst/>
            <a:rect l="l" t="t" r="r" b="b"/>
            <a:pathLst>
              <a:path w="1438910" h="291083">
                <a:moveTo>
                  <a:pt x="0" y="291083"/>
                </a:moveTo>
                <a:lnTo>
                  <a:pt x="1438910" y="291083"/>
                </a:lnTo>
                <a:lnTo>
                  <a:pt x="1438910" y="0"/>
                </a:lnTo>
                <a:lnTo>
                  <a:pt x="0" y="0"/>
                </a:lnTo>
                <a:lnTo>
                  <a:pt x="0" y="29108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801489" y="2213483"/>
            <a:ext cx="1438910" cy="266700"/>
          </a:xfrm>
          <a:custGeom>
            <a:avLst/>
            <a:gdLst/>
            <a:ahLst/>
            <a:cxnLst/>
            <a:rect l="l" t="t" r="r" b="b"/>
            <a:pathLst>
              <a:path w="1438910" h="266700">
                <a:moveTo>
                  <a:pt x="0" y="266700"/>
                </a:moveTo>
                <a:lnTo>
                  <a:pt x="1438910" y="266700"/>
                </a:lnTo>
                <a:lnTo>
                  <a:pt x="1438910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801489" y="2480183"/>
            <a:ext cx="1438910" cy="211836"/>
          </a:xfrm>
          <a:custGeom>
            <a:avLst/>
            <a:gdLst/>
            <a:ahLst/>
            <a:cxnLst/>
            <a:rect l="l" t="t" r="r" b="b"/>
            <a:pathLst>
              <a:path w="1438910" h="211836">
                <a:moveTo>
                  <a:pt x="0" y="211836"/>
                </a:moveTo>
                <a:lnTo>
                  <a:pt x="1438910" y="211836"/>
                </a:lnTo>
                <a:lnTo>
                  <a:pt x="1438910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801489" y="2692018"/>
            <a:ext cx="1438910" cy="211836"/>
          </a:xfrm>
          <a:custGeom>
            <a:avLst/>
            <a:gdLst/>
            <a:ahLst/>
            <a:cxnLst/>
            <a:rect l="l" t="t" r="r" b="b"/>
            <a:pathLst>
              <a:path w="1438910" h="211836">
                <a:moveTo>
                  <a:pt x="0" y="211836"/>
                </a:moveTo>
                <a:lnTo>
                  <a:pt x="1438910" y="211836"/>
                </a:lnTo>
                <a:lnTo>
                  <a:pt x="1438910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249670" y="2903854"/>
            <a:ext cx="1286255" cy="291083"/>
          </a:xfrm>
          <a:custGeom>
            <a:avLst/>
            <a:gdLst/>
            <a:ahLst/>
            <a:cxnLst/>
            <a:rect l="l" t="t" r="r" b="b"/>
            <a:pathLst>
              <a:path w="1286255" h="291083">
                <a:moveTo>
                  <a:pt x="0" y="291083"/>
                </a:moveTo>
                <a:lnTo>
                  <a:pt x="1286255" y="291083"/>
                </a:lnTo>
                <a:lnTo>
                  <a:pt x="1286255" y="0"/>
                </a:lnTo>
                <a:lnTo>
                  <a:pt x="0" y="0"/>
                </a:lnTo>
                <a:lnTo>
                  <a:pt x="0" y="29108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49670" y="2213483"/>
            <a:ext cx="1286255" cy="266700"/>
          </a:xfrm>
          <a:custGeom>
            <a:avLst/>
            <a:gdLst/>
            <a:ahLst/>
            <a:cxnLst/>
            <a:rect l="l" t="t" r="r" b="b"/>
            <a:pathLst>
              <a:path w="1286255" h="266700">
                <a:moveTo>
                  <a:pt x="0" y="266700"/>
                </a:moveTo>
                <a:lnTo>
                  <a:pt x="1286255" y="266700"/>
                </a:lnTo>
                <a:lnTo>
                  <a:pt x="1286255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249670" y="2480183"/>
            <a:ext cx="1286255" cy="211836"/>
          </a:xfrm>
          <a:custGeom>
            <a:avLst/>
            <a:gdLst/>
            <a:ahLst/>
            <a:cxnLst/>
            <a:rect l="l" t="t" r="r" b="b"/>
            <a:pathLst>
              <a:path w="1286255" h="211836">
                <a:moveTo>
                  <a:pt x="0" y="211836"/>
                </a:moveTo>
                <a:lnTo>
                  <a:pt x="1286255" y="211836"/>
                </a:lnTo>
                <a:lnTo>
                  <a:pt x="1286255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249670" y="2692018"/>
            <a:ext cx="1286255" cy="211836"/>
          </a:xfrm>
          <a:custGeom>
            <a:avLst/>
            <a:gdLst/>
            <a:ahLst/>
            <a:cxnLst/>
            <a:rect l="l" t="t" r="r" b="b"/>
            <a:pathLst>
              <a:path w="1286255" h="211836">
                <a:moveTo>
                  <a:pt x="0" y="211836"/>
                </a:moveTo>
                <a:lnTo>
                  <a:pt x="1286255" y="211836"/>
                </a:lnTo>
                <a:lnTo>
                  <a:pt x="1286255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545070" y="2903854"/>
            <a:ext cx="1286509" cy="291083"/>
          </a:xfrm>
          <a:custGeom>
            <a:avLst/>
            <a:gdLst/>
            <a:ahLst/>
            <a:cxnLst/>
            <a:rect l="l" t="t" r="r" b="b"/>
            <a:pathLst>
              <a:path w="1286509" h="291083">
                <a:moveTo>
                  <a:pt x="0" y="291083"/>
                </a:moveTo>
                <a:lnTo>
                  <a:pt x="1286509" y="291083"/>
                </a:lnTo>
                <a:lnTo>
                  <a:pt x="1286509" y="0"/>
                </a:lnTo>
                <a:lnTo>
                  <a:pt x="0" y="0"/>
                </a:lnTo>
                <a:lnTo>
                  <a:pt x="0" y="29108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545070" y="2213483"/>
            <a:ext cx="1286509" cy="266700"/>
          </a:xfrm>
          <a:custGeom>
            <a:avLst/>
            <a:gdLst/>
            <a:ahLst/>
            <a:cxnLst/>
            <a:rect l="l" t="t" r="r" b="b"/>
            <a:pathLst>
              <a:path w="1286509" h="266700">
                <a:moveTo>
                  <a:pt x="0" y="266700"/>
                </a:moveTo>
                <a:lnTo>
                  <a:pt x="1286509" y="266700"/>
                </a:lnTo>
                <a:lnTo>
                  <a:pt x="1286509" y="0"/>
                </a:lnTo>
                <a:lnTo>
                  <a:pt x="0" y="0"/>
                </a:lnTo>
                <a:lnTo>
                  <a:pt x="0" y="2667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545070" y="2480183"/>
            <a:ext cx="1286509" cy="211836"/>
          </a:xfrm>
          <a:custGeom>
            <a:avLst/>
            <a:gdLst/>
            <a:ahLst/>
            <a:cxnLst/>
            <a:rect l="l" t="t" r="r" b="b"/>
            <a:pathLst>
              <a:path w="1286509" h="211836">
                <a:moveTo>
                  <a:pt x="0" y="211836"/>
                </a:moveTo>
                <a:lnTo>
                  <a:pt x="1286509" y="211836"/>
                </a:lnTo>
                <a:lnTo>
                  <a:pt x="1286509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545070" y="2692018"/>
            <a:ext cx="1286509" cy="211836"/>
          </a:xfrm>
          <a:custGeom>
            <a:avLst/>
            <a:gdLst/>
            <a:ahLst/>
            <a:cxnLst/>
            <a:rect l="l" t="t" r="r" b="b"/>
            <a:pathLst>
              <a:path w="1286509" h="211836">
                <a:moveTo>
                  <a:pt x="0" y="211836"/>
                </a:moveTo>
                <a:lnTo>
                  <a:pt x="1286509" y="211836"/>
                </a:lnTo>
                <a:lnTo>
                  <a:pt x="1286509" y="0"/>
                </a:lnTo>
                <a:lnTo>
                  <a:pt x="0" y="0"/>
                </a:lnTo>
                <a:lnTo>
                  <a:pt x="0" y="211836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28600" y="2208911"/>
            <a:ext cx="1056436" cy="0"/>
          </a:xfrm>
          <a:custGeom>
            <a:avLst/>
            <a:gdLst/>
            <a:ahLst/>
            <a:cxnLst/>
            <a:rect l="l" t="t" r="r" b="b"/>
            <a:pathLst>
              <a:path w="1056436">
                <a:moveTo>
                  <a:pt x="0" y="0"/>
                </a:moveTo>
                <a:lnTo>
                  <a:pt x="1056436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294130" y="2208911"/>
            <a:ext cx="982980" cy="0"/>
          </a:xfrm>
          <a:custGeom>
            <a:avLst/>
            <a:gdLst/>
            <a:ahLst/>
            <a:cxnLst/>
            <a:rect l="l" t="t" r="r" b="b"/>
            <a:pathLst>
              <a:path w="982980">
                <a:moveTo>
                  <a:pt x="0" y="0"/>
                </a:moveTo>
                <a:lnTo>
                  <a:pt x="98298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286254" y="2208911"/>
            <a:ext cx="1210360" cy="0"/>
          </a:xfrm>
          <a:custGeom>
            <a:avLst/>
            <a:gdLst/>
            <a:ahLst/>
            <a:cxnLst/>
            <a:rect l="l" t="t" r="r" b="b"/>
            <a:pathLst>
              <a:path w="1210360">
                <a:moveTo>
                  <a:pt x="0" y="0"/>
                </a:moveTo>
                <a:lnTo>
                  <a:pt x="121036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505835" y="2208911"/>
            <a:ext cx="1286510" cy="0"/>
          </a:xfrm>
          <a:custGeom>
            <a:avLst/>
            <a:gdLst/>
            <a:ahLst/>
            <a:cxnLst/>
            <a:rect l="l" t="t" r="r" b="b"/>
            <a:pathLst>
              <a:path w="1286510">
                <a:moveTo>
                  <a:pt x="0" y="0"/>
                </a:moveTo>
                <a:lnTo>
                  <a:pt x="12865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801489" y="2208911"/>
            <a:ext cx="1438910" cy="0"/>
          </a:xfrm>
          <a:custGeom>
            <a:avLst/>
            <a:gdLst/>
            <a:ahLst/>
            <a:cxnLst/>
            <a:rect l="l" t="t" r="r" b="b"/>
            <a:pathLst>
              <a:path w="1438910">
                <a:moveTo>
                  <a:pt x="0" y="0"/>
                </a:moveTo>
                <a:lnTo>
                  <a:pt x="1438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249670" y="2208911"/>
            <a:ext cx="1286255" cy="0"/>
          </a:xfrm>
          <a:custGeom>
            <a:avLst/>
            <a:gdLst/>
            <a:ahLst/>
            <a:cxnLst/>
            <a:rect l="l" t="t" r="r" b="b"/>
            <a:pathLst>
              <a:path w="1286255">
                <a:moveTo>
                  <a:pt x="0" y="0"/>
                </a:moveTo>
                <a:lnTo>
                  <a:pt x="1286255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545070" y="2208911"/>
            <a:ext cx="1286509" cy="0"/>
          </a:xfrm>
          <a:custGeom>
            <a:avLst/>
            <a:gdLst/>
            <a:ahLst/>
            <a:cxnLst/>
            <a:rect l="l" t="t" r="r" b="b"/>
            <a:pathLst>
              <a:path w="1286509">
                <a:moveTo>
                  <a:pt x="0" y="0"/>
                </a:moveTo>
                <a:lnTo>
                  <a:pt x="1286509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28600" y="3199511"/>
            <a:ext cx="1056436" cy="0"/>
          </a:xfrm>
          <a:custGeom>
            <a:avLst/>
            <a:gdLst/>
            <a:ahLst/>
            <a:cxnLst/>
            <a:rect l="l" t="t" r="r" b="b"/>
            <a:pathLst>
              <a:path w="1056436">
                <a:moveTo>
                  <a:pt x="0" y="0"/>
                </a:moveTo>
                <a:lnTo>
                  <a:pt x="1056436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294130" y="3199511"/>
            <a:ext cx="982980" cy="0"/>
          </a:xfrm>
          <a:custGeom>
            <a:avLst/>
            <a:gdLst/>
            <a:ahLst/>
            <a:cxnLst/>
            <a:rect l="l" t="t" r="r" b="b"/>
            <a:pathLst>
              <a:path w="982980">
                <a:moveTo>
                  <a:pt x="0" y="0"/>
                </a:moveTo>
                <a:lnTo>
                  <a:pt x="98298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286254" y="3199511"/>
            <a:ext cx="1210360" cy="0"/>
          </a:xfrm>
          <a:custGeom>
            <a:avLst/>
            <a:gdLst/>
            <a:ahLst/>
            <a:cxnLst/>
            <a:rect l="l" t="t" r="r" b="b"/>
            <a:pathLst>
              <a:path w="1210360">
                <a:moveTo>
                  <a:pt x="0" y="0"/>
                </a:moveTo>
                <a:lnTo>
                  <a:pt x="121036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505835" y="3199511"/>
            <a:ext cx="1286510" cy="0"/>
          </a:xfrm>
          <a:custGeom>
            <a:avLst/>
            <a:gdLst/>
            <a:ahLst/>
            <a:cxnLst/>
            <a:rect l="l" t="t" r="r" b="b"/>
            <a:pathLst>
              <a:path w="1286510">
                <a:moveTo>
                  <a:pt x="0" y="0"/>
                </a:moveTo>
                <a:lnTo>
                  <a:pt x="12865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801489" y="3199511"/>
            <a:ext cx="1438910" cy="0"/>
          </a:xfrm>
          <a:custGeom>
            <a:avLst/>
            <a:gdLst/>
            <a:ahLst/>
            <a:cxnLst/>
            <a:rect l="l" t="t" r="r" b="b"/>
            <a:pathLst>
              <a:path w="1438910">
                <a:moveTo>
                  <a:pt x="0" y="0"/>
                </a:moveTo>
                <a:lnTo>
                  <a:pt x="1438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249670" y="3199511"/>
            <a:ext cx="1286255" cy="0"/>
          </a:xfrm>
          <a:custGeom>
            <a:avLst/>
            <a:gdLst/>
            <a:ahLst/>
            <a:cxnLst/>
            <a:rect l="l" t="t" r="r" b="b"/>
            <a:pathLst>
              <a:path w="1286255">
                <a:moveTo>
                  <a:pt x="0" y="0"/>
                </a:moveTo>
                <a:lnTo>
                  <a:pt x="1286255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545070" y="3199511"/>
            <a:ext cx="1286509" cy="0"/>
          </a:xfrm>
          <a:custGeom>
            <a:avLst/>
            <a:gdLst/>
            <a:ahLst/>
            <a:cxnLst/>
            <a:rect l="l" t="t" r="r" b="b"/>
            <a:pathLst>
              <a:path w="1286509">
                <a:moveTo>
                  <a:pt x="0" y="0"/>
                </a:moveTo>
                <a:lnTo>
                  <a:pt x="1286509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28600" y="3733165"/>
            <a:ext cx="1056436" cy="0"/>
          </a:xfrm>
          <a:custGeom>
            <a:avLst/>
            <a:gdLst/>
            <a:ahLst/>
            <a:cxnLst/>
            <a:rect l="l" t="t" r="r" b="b"/>
            <a:pathLst>
              <a:path w="1056436">
                <a:moveTo>
                  <a:pt x="0" y="0"/>
                </a:moveTo>
                <a:lnTo>
                  <a:pt x="1056436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294130" y="3733165"/>
            <a:ext cx="982980" cy="0"/>
          </a:xfrm>
          <a:custGeom>
            <a:avLst/>
            <a:gdLst/>
            <a:ahLst/>
            <a:cxnLst/>
            <a:rect l="l" t="t" r="r" b="b"/>
            <a:pathLst>
              <a:path w="982980">
                <a:moveTo>
                  <a:pt x="0" y="0"/>
                </a:moveTo>
                <a:lnTo>
                  <a:pt x="98298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286254" y="3733165"/>
            <a:ext cx="1210360" cy="0"/>
          </a:xfrm>
          <a:custGeom>
            <a:avLst/>
            <a:gdLst/>
            <a:ahLst/>
            <a:cxnLst/>
            <a:rect l="l" t="t" r="r" b="b"/>
            <a:pathLst>
              <a:path w="1210360">
                <a:moveTo>
                  <a:pt x="0" y="0"/>
                </a:moveTo>
                <a:lnTo>
                  <a:pt x="121036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505835" y="3733165"/>
            <a:ext cx="1286510" cy="0"/>
          </a:xfrm>
          <a:custGeom>
            <a:avLst/>
            <a:gdLst/>
            <a:ahLst/>
            <a:cxnLst/>
            <a:rect l="l" t="t" r="r" b="b"/>
            <a:pathLst>
              <a:path w="1286510">
                <a:moveTo>
                  <a:pt x="0" y="0"/>
                </a:moveTo>
                <a:lnTo>
                  <a:pt x="12865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801489" y="3733165"/>
            <a:ext cx="1438910" cy="0"/>
          </a:xfrm>
          <a:custGeom>
            <a:avLst/>
            <a:gdLst/>
            <a:ahLst/>
            <a:cxnLst/>
            <a:rect l="l" t="t" r="r" b="b"/>
            <a:pathLst>
              <a:path w="1438910">
                <a:moveTo>
                  <a:pt x="0" y="0"/>
                </a:moveTo>
                <a:lnTo>
                  <a:pt x="1438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249670" y="3733165"/>
            <a:ext cx="1286255" cy="0"/>
          </a:xfrm>
          <a:custGeom>
            <a:avLst/>
            <a:gdLst/>
            <a:ahLst/>
            <a:cxnLst/>
            <a:rect l="l" t="t" r="r" b="b"/>
            <a:pathLst>
              <a:path w="1286255">
                <a:moveTo>
                  <a:pt x="0" y="0"/>
                </a:moveTo>
                <a:lnTo>
                  <a:pt x="1286255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545070" y="3733165"/>
            <a:ext cx="1286509" cy="0"/>
          </a:xfrm>
          <a:custGeom>
            <a:avLst/>
            <a:gdLst/>
            <a:ahLst/>
            <a:cxnLst/>
            <a:rect l="l" t="t" r="r" b="b"/>
            <a:pathLst>
              <a:path w="1286509">
                <a:moveTo>
                  <a:pt x="0" y="0"/>
                </a:moveTo>
                <a:lnTo>
                  <a:pt x="1286509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28600" y="4266565"/>
            <a:ext cx="1056436" cy="0"/>
          </a:xfrm>
          <a:custGeom>
            <a:avLst/>
            <a:gdLst/>
            <a:ahLst/>
            <a:cxnLst/>
            <a:rect l="l" t="t" r="r" b="b"/>
            <a:pathLst>
              <a:path w="1056436">
                <a:moveTo>
                  <a:pt x="0" y="0"/>
                </a:moveTo>
                <a:lnTo>
                  <a:pt x="1056436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294130" y="4266565"/>
            <a:ext cx="982980" cy="0"/>
          </a:xfrm>
          <a:custGeom>
            <a:avLst/>
            <a:gdLst/>
            <a:ahLst/>
            <a:cxnLst/>
            <a:rect l="l" t="t" r="r" b="b"/>
            <a:pathLst>
              <a:path w="982980">
                <a:moveTo>
                  <a:pt x="0" y="0"/>
                </a:moveTo>
                <a:lnTo>
                  <a:pt x="98298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286254" y="4266565"/>
            <a:ext cx="1210360" cy="0"/>
          </a:xfrm>
          <a:custGeom>
            <a:avLst/>
            <a:gdLst/>
            <a:ahLst/>
            <a:cxnLst/>
            <a:rect l="l" t="t" r="r" b="b"/>
            <a:pathLst>
              <a:path w="1210360">
                <a:moveTo>
                  <a:pt x="0" y="0"/>
                </a:moveTo>
                <a:lnTo>
                  <a:pt x="121036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505835" y="4266565"/>
            <a:ext cx="1286510" cy="0"/>
          </a:xfrm>
          <a:custGeom>
            <a:avLst/>
            <a:gdLst/>
            <a:ahLst/>
            <a:cxnLst/>
            <a:rect l="l" t="t" r="r" b="b"/>
            <a:pathLst>
              <a:path w="1286510">
                <a:moveTo>
                  <a:pt x="0" y="0"/>
                </a:moveTo>
                <a:lnTo>
                  <a:pt x="12865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801489" y="4266565"/>
            <a:ext cx="1438910" cy="0"/>
          </a:xfrm>
          <a:custGeom>
            <a:avLst/>
            <a:gdLst/>
            <a:ahLst/>
            <a:cxnLst/>
            <a:rect l="l" t="t" r="r" b="b"/>
            <a:pathLst>
              <a:path w="1438910">
                <a:moveTo>
                  <a:pt x="0" y="0"/>
                </a:moveTo>
                <a:lnTo>
                  <a:pt x="1438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249670" y="4266565"/>
            <a:ext cx="1286255" cy="0"/>
          </a:xfrm>
          <a:custGeom>
            <a:avLst/>
            <a:gdLst/>
            <a:ahLst/>
            <a:cxnLst/>
            <a:rect l="l" t="t" r="r" b="b"/>
            <a:pathLst>
              <a:path w="1286255">
                <a:moveTo>
                  <a:pt x="0" y="0"/>
                </a:moveTo>
                <a:lnTo>
                  <a:pt x="1286255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545070" y="4266565"/>
            <a:ext cx="1286509" cy="0"/>
          </a:xfrm>
          <a:custGeom>
            <a:avLst/>
            <a:gdLst/>
            <a:ahLst/>
            <a:cxnLst/>
            <a:rect l="l" t="t" r="r" b="b"/>
            <a:pathLst>
              <a:path w="1286509">
                <a:moveTo>
                  <a:pt x="0" y="0"/>
                </a:moveTo>
                <a:lnTo>
                  <a:pt x="1286509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28600" y="4800346"/>
            <a:ext cx="1056436" cy="0"/>
          </a:xfrm>
          <a:custGeom>
            <a:avLst/>
            <a:gdLst/>
            <a:ahLst/>
            <a:cxnLst/>
            <a:rect l="l" t="t" r="r" b="b"/>
            <a:pathLst>
              <a:path w="1056436">
                <a:moveTo>
                  <a:pt x="0" y="0"/>
                </a:moveTo>
                <a:lnTo>
                  <a:pt x="1056436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294130" y="4800346"/>
            <a:ext cx="982980" cy="0"/>
          </a:xfrm>
          <a:custGeom>
            <a:avLst/>
            <a:gdLst/>
            <a:ahLst/>
            <a:cxnLst/>
            <a:rect l="l" t="t" r="r" b="b"/>
            <a:pathLst>
              <a:path w="982980">
                <a:moveTo>
                  <a:pt x="0" y="0"/>
                </a:moveTo>
                <a:lnTo>
                  <a:pt x="98298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286254" y="4800346"/>
            <a:ext cx="1210360" cy="0"/>
          </a:xfrm>
          <a:custGeom>
            <a:avLst/>
            <a:gdLst/>
            <a:ahLst/>
            <a:cxnLst/>
            <a:rect l="l" t="t" r="r" b="b"/>
            <a:pathLst>
              <a:path w="1210360">
                <a:moveTo>
                  <a:pt x="0" y="0"/>
                </a:moveTo>
                <a:lnTo>
                  <a:pt x="121036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505835" y="4800346"/>
            <a:ext cx="1286510" cy="0"/>
          </a:xfrm>
          <a:custGeom>
            <a:avLst/>
            <a:gdLst/>
            <a:ahLst/>
            <a:cxnLst/>
            <a:rect l="l" t="t" r="r" b="b"/>
            <a:pathLst>
              <a:path w="1286510">
                <a:moveTo>
                  <a:pt x="0" y="0"/>
                </a:moveTo>
                <a:lnTo>
                  <a:pt x="12865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01489" y="4800346"/>
            <a:ext cx="1438910" cy="0"/>
          </a:xfrm>
          <a:custGeom>
            <a:avLst/>
            <a:gdLst/>
            <a:ahLst/>
            <a:cxnLst/>
            <a:rect l="l" t="t" r="r" b="b"/>
            <a:pathLst>
              <a:path w="1438910">
                <a:moveTo>
                  <a:pt x="0" y="0"/>
                </a:moveTo>
                <a:lnTo>
                  <a:pt x="1438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249670" y="4800346"/>
            <a:ext cx="1286255" cy="0"/>
          </a:xfrm>
          <a:custGeom>
            <a:avLst/>
            <a:gdLst/>
            <a:ahLst/>
            <a:cxnLst/>
            <a:rect l="l" t="t" r="r" b="b"/>
            <a:pathLst>
              <a:path w="1286255">
                <a:moveTo>
                  <a:pt x="0" y="0"/>
                </a:moveTo>
                <a:lnTo>
                  <a:pt x="1286255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545070" y="4800346"/>
            <a:ext cx="1286509" cy="0"/>
          </a:xfrm>
          <a:custGeom>
            <a:avLst/>
            <a:gdLst/>
            <a:ahLst/>
            <a:cxnLst/>
            <a:rect l="l" t="t" r="r" b="b"/>
            <a:pathLst>
              <a:path w="1286509">
                <a:moveTo>
                  <a:pt x="0" y="0"/>
                </a:moveTo>
                <a:lnTo>
                  <a:pt x="1286509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24028" y="2204339"/>
            <a:ext cx="0" cy="3133978"/>
          </a:xfrm>
          <a:custGeom>
            <a:avLst/>
            <a:gdLst/>
            <a:ahLst/>
            <a:cxnLst/>
            <a:rect l="l" t="t" r="r" b="b"/>
            <a:pathLst>
              <a:path h="3133978">
                <a:moveTo>
                  <a:pt x="0" y="0"/>
                </a:moveTo>
                <a:lnTo>
                  <a:pt x="0" y="3133978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28600" y="5333746"/>
            <a:ext cx="1056436" cy="0"/>
          </a:xfrm>
          <a:custGeom>
            <a:avLst/>
            <a:gdLst/>
            <a:ahLst/>
            <a:cxnLst/>
            <a:rect l="l" t="t" r="r" b="b"/>
            <a:pathLst>
              <a:path w="1056436">
                <a:moveTo>
                  <a:pt x="0" y="0"/>
                </a:moveTo>
                <a:lnTo>
                  <a:pt x="1056436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289558" y="2204339"/>
            <a:ext cx="0" cy="3133978"/>
          </a:xfrm>
          <a:custGeom>
            <a:avLst/>
            <a:gdLst/>
            <a:ahLst/>
            <a:cxnLst/>
            <a:rect l="l" t="t" r="r" b="b"/>
            <a:pathLst>
              <a:path h="3133978">
                <a:moveTo>
                  <a:pt x="0" y="0"/>
                </a:moveTo>
                <a:lnTo>
                  <a:pt x="0" y="3133978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294130" y="5333746"/>
            <a:ext cx="982980" cy="0"/>
          </a:xfrm>
          <a:custGeom>
            <a:avLst/>
            <a:gdLst/>
            <a:ahLst/>
            <a:cxnLst/>
            <a:rect l="l" t="t" r="r" b="b"/>
            <a:pathLst>
              <a:path w="982980">
                <a:moveTo>
                  <a:pt x="0" y="0"/>
                </a:moveTo>
                <a:lnTo>
                  <a:pt x="98298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281682" y="2204339"/>
            <a:ext cx="0" cy="3133978"/>
          </a:xfrm>
          <a:custGeom>
            <a:avLst/>
            <a:gdLst/>
            <a:ahLst/>
            <a:cxnLst/>
            <a:rect l="l" t="t" r="r" b="b"/>
            <a:pathLst>
              <a:path h="3133978">
                <a:moveTo>
                  <a:pt x="0" y="0"/>
                </a:moveTo>
                <a:lnTo>
                  <a:pt x="0" y="3133978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286254" y="5333746"/>
            <a:ext cx="1210360" cy="0"/>
          </a:xfrm>
          <a:custGeom>
            <a:avLst/>
            <a:gdLst/>
            <a:ahLst/>
            <a:cxnLst/>
            <a:rect l="l" t="t" r="r" b="b"/>
            <a:pathLst>
              <a:path w="1210360">
                <a:moveTo>
                  <a:pt x="0" y="0"/>
                </a:moveTo>
                <a:lnTo>
                  <a:pt x="121036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501263" y="2204339"/>
            <a:ext cx="0" cy="3133978"/>
          </a:xfrm>
          <a:custGeom>
            <a:avLst/>
            <a:gdLst/>
            <a:ahLst/>
            <a:cxnLst/>
            <a:rect l="l" t="t" r="r" b="b"/>
            <a:pathLst>
              <a:path h="3133978">
                <a:moveTo>
                  <a:pt x="0" y="0"/>
                </a:moveTo>
                <a:lnTo>
                  <a:pt x="0" y="3133978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05835" y="5333746"/>
            <a:ext cx="1286510" cy="0"/>
          </a:xfrm>
          <a:custGeom>
            <a:avLst/>
            <a:gdLst/>
            <a:ahLst/>
            <a:cxnLst/>
            <a:rect l="l" t="t" r="r" b="b"/>
            <a:pathLst>
              <a:path w="1286510">
                <a:moveTo>
                  <a:pt x="0" y="0"/>
                </a:moveTo>
                <a:lnTo>
                  <a:pt x="12865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796917" y="2204339"/>
            <a:ext cx="0" cy="3133978"/>
          </a:xfrm>
          <a:custGeom>
            <a:avLst/>
            <a:gdLst/>
            <a:ahLst/>
            <a:cxnLst/>
            <a:rect l="l" t="t" r="r" b="b"/>
            <a:pathLst>
              <a:path h="3133978">
                <a:moveTo>
                  <a:pt x="0" y="0"/>
                </a:moveTo>
                <a:lnTo>
                  <a:pt x="0" y="3133978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4801489" y="5333746"/>
            <a:ext cx="1438910" cy="0"/>
          </a:xfrm>
          <a:custGeom>
            <a:avLst/>
            <a:gdLst/>
            <a:ahLst/>
            <a:cxnLst/>
            <a:rect l="l" t="t" r="r" b="b"/>
            <a:pathLst>
              <a:path w="1438910">
                <a:moveTo>
                  <a:pt x="0" y="0"/>
                </a:moveTo>
                <a:lnTo>
                  <a:pt x="1438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245098" y="2204339"/>
            <a:ext cx="0" cy="3133978"/>
          </a:xfrm>
          <a:custGeom>
            <a:avLst/>
            <a:gdLst/>
            <a:ahLst/>
            <a:cxnLst/>
            <a:rect l="l" t="t" r="r" b="b"/>
            <a:pathLst>
              <a:path h="3133978">
                <a:moveTo>
                  <a:pt x="0" y="0"/>
                </a:moveTo>
                <a:lnTo>
                  <a:pt x="0" y="3133978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6249670" y="5333746"/>
            <a:ext cx="1286255" cy="0"/>
          </a:xfrm>
          <a:custGeom>
            <a:avLst/>
            <a:gdLst/>
            <a:ahLst/>
            <a:cxnLst/>
            <a:rect l="l" t="t" r="r" b="b"/>
            <a:pathLst>
              <a:path w="1286255">
                <a:moveTo>
                  <a:pt x="0" y="0"/>
                </a:moveTo>
                <a:lnTo>
                  <a:pt x="1286255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540498" y="2204338"/>
            <a:ext cx="0" cy="3133979"/>
          </a:xfrm>
          <a:custGeom>
            <a:avLst/>
            <a:gdLst/>
            <a:ahLst/>
            <a:cxnLst/>
            <a:rect l="l" t="t" r="r" b="b"/>
            <a:pathLst>
              <a:path h="3133979">
                <a:moveTo>
                  <a:pt x="0" y="0"/>
                </a:moveTo>
                <a:lnTo>
                  <a:pt x="0" y="3133979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545070" y="5333746"/>
            <a:ext cx="1286509" cy="0"/>
          </a:xfrm>
          <a:custGeom>
            <a:avLst/>
            <a:gdLst/>
            <a:ahLst/>
            <a:cxnLst/>
            <a:rect l="l" t="t" r="r" b="b"/>
            <a:pathLst>
              <a:path w="1286509">
                <a:moveTo>
                  <a:pt x="0" y="0"/>
                </a:moveTo>
                <a:lnTo>
                  <a:pt x="1286509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836151" y="2204339"/>
            <a:ext cx="0" cy="3133978"/>
          </a:xfrm>
          <a:custGeom>
            <a:avLst/>
            <a:gdLst/>
            <a:ahLst/>
            <a:cxnLst/>
            <a:rect l="l" t="t" r="r" b="b"/>
            <a:pathLst>
              <a:path h="3133978">
                <a:moveTo>
                  <a:pt x="0" y="0"/>
                </a:moveTo>
                <a:lnTo>
                  <a:pt x="0" y="3133978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763016" y="255297"/>
            <a:ext cx="3091767" cy="11918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2292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Ap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li</a:t>
            </a:r>
            <a:r>
              <a:rPr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acio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4000" spc="-9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000" spc="0" dirty="0">
                <a:solidFill>
                  <a:srgbClr val="FF0000"/>
                </a:solidFill>
                <a:latin typeface="Times New Roman"/>
                <a:cs typeface="Times New Roman"/>
              </a:rPr>
              <a:t>arac</a:t>
            </a:r>
            <a:r>
              <a:rPr sz="4000" spc="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spc="0" dirty="0">
                <a:solidFill>
                  <a:srgbClr val="FF0000"/>
                </a:solidFill>
                <a:latin typeface="Times New Roman"/>
                <a:cs typeface="Times New Roman"/>
              </a:rPr>
              <a:t>er</a:t>
            </a:r>
            <a:r>
              <a:rPr sz="4000" spc="4" dirty="0">
                <a:solidFill>
                  <a:srgbClr val="FF0000"/>
                </a:solidFill>
                <a:latin typeface="Times New Roman"/>
                <a:cs typeface="Times New Roman"/>
              </a:rPr>
              <a:t>ís</a:t>
            </a: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spc="-4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spc="0" dirty="0">
                <a:solidFill>
                  <a:srgbClr val="FF0000"/>
                </a:solidFill>
                <a:latin typeface="Times New Roman"/>
                <a:cs typeface="Times New Roman"/>
              </a:rPr>
              <a:t>cas</a:t>
            </a: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20795" y="255297"/>
            <a:ext cx="639270" cy="11918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225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69087">
              <a:lnSpc>
                <a:spcPct val="95825"/>
              </a:lnSpc>
            </a:pPr>
            <a:r>
              <a:rPr sz="4000" spc="1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479417" y="255297"/>
            <a:ext cx="1574469" cy="11918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653" marR="76123">
              <a:lnSpc>
                <a:spcPts val="4595"/>
              </a:lnSpc>
              <a:spcBef>
                <a:spcPts val="229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19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lang="es-CO" sz="4000" spc="-11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spc="-69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000" spc="14" dirty="0" err="1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40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0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825498" y="6045299"/>
            <a:ext cx="19944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* </a:t>
            </a: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r>
              <a:rPr sz="2400" spc="-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p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14" dirty="0">
                <a:latin typeface="Times New Roman"/>
                <a:cs typeface="Times New Roman"/>
              </a:rPr>
              <a:t>a</a:t>
            </a:r>
            <a:r>
              <a:rPr sz="2400" spc="-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os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825366" y="6045299"/>
            <a:ext cx="25223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 </a:t>
            </a:r>
            <a:r>
              <a:rPr sz="2400" spc="4" dirty="0">
                <a:latin typeface="Times New Roman"/>
                <a:cs typeface="Times New Roman"/>
              </a:rPr>
              <a:t>ta</a:t>
            </a:r>
            <a:r>
              <a:rPr sz="2400" spc="0" dirty="0">
                <a:latin typeface="Times New Roman"/>
                <a:cs typeface="Times New Roman"/>
              </a:rPr>
              <a:t>bla de los Ca</a:t>
            </a:r>
            <a:r>
              <a:rPr sz="2400" spc="4" dirty="0">
                <a:latin typeface="Times New Roman"/>
                <a:cs typeface="Times New Roman"/>
              </a:rPr>
              <a:t>p</a:t>
            </a:r>
            <a:r>
              <a:rPr sz="2400" spc="0" dirty="0">
                <a:latin typeface="Times New Roman"/>
                <a:cs typeface="Times New Roman"/>
              </a:rPr>
              <a:t>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351270" y="6045299"/>
            <a:ext cx="7569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1 y 2.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15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24028" y="2213482"/>
            <a:ext cx="1065530" cy="9814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9915">
              <a:lnSpc>
                <a:spcPct val="95825"/>
              </a:lnSpc>
              <a:spcBef>
                <a:spcPts val="405"/>
              </a:spcBef>
            </a:pPr>
            <a:r>
              <a:rPr sz="1400" b="1" spc="4" dirty="0">
                <a:latin typeface="Times New Roman"/>
                <a:cs typeface="Times New Roman"/>
              </a:rPr>
              <a:t>A</a:t>
            </a:r>
            <a:r>
              <a:rPr sz="1400" b="1" spc="0" dirty="0">
                <a:latin typeface="Times New Roman"/>
                <a:cs typeface="Times New Roman"/>
              </a:rPr>
              <a:t>p</a:t>
            </a:r>
            <a:r>
              <a:rPr sz="1400" b="1" spc="19" dirty="0">
                <a:latin typeface="Times New Roman"/>
                <a:cs typeface="Times New Roman"/>
              </a:rPr>
              <a:t>l</a:t>
            </a:r>
            <a:r>
              <a:rPr sz="1400" b="1" spc="4" dirty="0">
                <a:latin typeface="Times New Roman"/>
                <a:cs typeface="Times New Roman"/>
              </a:rPr>
              <a:t>i</a:t>
            </a:r>
            <a:r>
              <a:rPr sz="1400" b="1" spc="-9" dirty="0">
                <a:latin typeface="Times New Roman"/>
                <a:cs typeface="Times New Roman"/>
              </a:rPr>
              <a:t>c</a:t>
            </a:r>
            <a:r>
              <a:rPr sz="1400" b="1" spc="4" dirty="0">
                <a:latin typeface="Times New Roman"/>
                <a:cs typeface="Times New Roman"/>
              </a:rPr>
              <a:t>ac</a:t>
            </a:r>
            <a:r>
              <a:rPr sz="1400" b="1" spc="-4" dirty="0">
                <a:latin typeface="Times New Roman"/>
                <a:cs typeface="Times New Roman"/>
              </a:rPr>
              <a:t>i</a:t>
            </a:r>
            <a:r>
              <a:rPr sz="1400" b="1" spc="19" dirty="0">
                <a:latin typeface="Times New Roman"/>
                <a:cs typeface="Times New Roman"/>
              </a:rPr>
              <a:t>ó</a:t>
            </a:r>
            <a:r>
              <a:rPr sz="1400" b="1" spc="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289558" y="2213482"/>
            <a:ext cx="992124" cy="9814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 marR="257738" algn="just">
              <a:lnSpc>
                <a:spcPct val="99658"/>
              </a:lnSpc>
              <a:spcBef>
                <a:spcPts val="405"/>
              </a:spcBef>
            </a:pPr>
            <a:r>
              <a:rPr sz="1400" b="1" spc="-9" dirty="0">
                <a:latin typeface="Times New Roman"/>
                <a:cs typeface="Times New Roman"/>
              </a:rPr>
              <a:t>T</a:t>
            </a:r>
            <a:r>
              <a:rPr sz="1400" b="1" spc="-4" dirty="0">
                <a:latin typeface="Times New Roman"/>
                <a:cs typeface="Times New Roman"/>
              </a:rPr>
              <a:t>i</a:t>
            </a:r>
            <a:r>
              <a:rPr sz="1400" b="1" spc="0" dirty="0">
                <a:latin typeface="Times New Roman"/>
                <a:cs typeface="Times New Roman"/>
              </a:rPr>
              <a:t>po de f</a:t>
            </a:r>
            <a:r>
              <a:rPr sz="1400" b="1" spc="4" dirty="0">
                <a:latin typeface="Times New Roman"/>
                <a:cs typeface="Times New Roman"/>
              </a:rPr>
              <a:t>l</a:t>
            </a:r>
            <a:r>
              <a:rPr sz="1400" b="1" spc="0" dirty="0">
                <a:latin typeface="Times New Roman"/>
                <a:cs typeface="Times New Roman"/>
              </a:rPr>
              <a:t>ujo de tr</a:t>
            </a:r>
            <a:r>
              <a:rPr sz="1400" b="1" spc="4" dirty="0">
                <a:latin typeface="Times New Roman"/>
                <a:cs typeface="Times New Roman"/>
              </a:rPr>
              <a:t>á</a:t>
            </a:r>
            <a:r>
              <a:rPr sz="1400" b="1" spc="0" dirty="0">
                <a:latin typeface="Times New Roman"/>
                <a:cs typeface="Times New Roman"/>
              </a:rPr>
              <a:t>f</a:t>
            </a:r>
            <a:r>
              <a:rPr sz="1400" b="1" spc="4" dirty="0">
                <a:latin typeface="Times New Roman"/>
                <a:cs typeface="Times New Roman"/>
              </a:rPr>
              <a:t>i</a:t>
            </a:r>
            <a:r>
              <a:rPr sz="1400" b="1" spc="0" dirty="0">
                <a:latin typeface="Times New Roman"/>
                <a:cs typeface="Times New Roman"/>
              </a:rPr>
              <a:t>co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281682" y="2213482"/>
            <a:ext cx="1219580" cy="9814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6115" marR="11242">
              <a:lnSpc>
                <a:spcPct val="99658"/>
              </a:lnSpc>
              <a:spcBef>
                <a:spcPts val="405"/>
              </a:spcBef>
            </a:pPr>
            <a:r>
              <a:rPr sz="1400" b="1" spc="-4" dirty="0">
                <a:latin typeface="Times New Roman"/>
                <a:cs typeface="Times New Roman"/>
              </a:rPr>
              <a:t>P</a:t>
            </a:r>
            <a:r>
              <a:rPr sz="1400" b="1" spc="-9" dirty="0">
                <a:latin typeface="Times New Roman"/>
                <a:cs typeface="Times New Roman"/>
              </a:rPr>
              <a:t>r</a:t>
            </a:r>
            <a:r>
              <a:rPr sz="1400" b="1" spc="4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t</a:t>
            </a:r>
            <a:r>
              <a:rPr sz="1400" b="1" spc="4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c</a:t>
            </a:r>
            <a:r>
              <a:rPr sz="1400" b="1" spc="4" dirty="0">
                <a:latin typeface="Times New Roman"/>
                <a:cs typeface="Times New Roman"/>
              </a:rPr>
              <a:t>o</a:t>
            </a:r>
            <a:r>
              <a:rPr sz="1400" b="1" spc="-4" dirty="0">
                <a:latin typeface="Times New Roman"/>
                <a:cs typeface="Times New Roman"/>
              </a:rPr>
              <a:t>l</a:t>
            </a:r>
            <a:r>
              <a:rPr sz="1400" b="1" spc="19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(</a:t>
            </a:r>
            <a:r>
              <a:rPr sz="1400" b="1" spc="4" dirty="0">
                <a:latin typeface="Times New Roman"/>
                <a:cs typeface="Times New Roman"/>
              </a:rPr>
              <a:t>s</a:t>
            </a:r>
            <a:r>
              <a:rPr sz="1400" b="1" spc="0" dirty="0">
                <a:latin typeface="Times New Roman"/>
                <a:cs typeface="Times New Roman"/>
              </a:rPr>
              <a:t>) u</a:t>
            </a:r>
            <a:r>
              <a:rPr sz="1400" b="1" spc="9" dirty="0">
                <a:latin typeface="Times New Roman"/>
                <a:cs typeface="Times New Roman"/>
              </a:rPr>
              <a:t>s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-14" dirty="0">
                <a:latin typeface="Times New Roman"/>
                <a:cs typeface="Times New Roman"/>
              </a:rPr>
              <a:t>d</a:t>
            </a:r>
            <a:r>
              <a:rPr sz="1400" b="1" spc="4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s</a:t>
            </a:r>
            <a:r>
              <a:rPr sz="1400" b="1" spc="4" dirty="0">
                <a:latin typeface="Times New Roman"/>
                <a:cs typeface="Times New Roman"/>
              </a:rPr>
              <a:t> </a:t>
            </a:r>
            <a:r>
              <a:rPr sz="1400" b="1" spc="0" dirty="0">
                <a:latin typeface="Times New Roman"/>
                <a:cs typeface="Times New Roman"/>
              </a:rPr>
              <a:t>p</a:t>
            </a:r>
            <a:r>
              <a:rPr sz="1400" b="1" spc="19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r</a:t>
            </a:r>
            <a:r>
              <a:rPr sz="1400" b="1" spc="-34" dirty="0">
                <a:latin typeface="Times New Roman"/>
                <a:cs typeface="Times New Roman"/>
              </a:rPr>
              <a:t> </a:t>
            </a:r>
            <a:r>
              <a:rPr sz="1400" b="1" spc="4" dirty="0">
                <a:latin typeface="Times New Roman"/>
                <a:cs typeface="Times New Roman"/>
              </a:rPr>
              <a:t>l</a:t>
            </a:r>
            <a:r>
              <a:rPr sz="1400" b="1" spc="0" dirty="0">
                <a:latin typeface="Times New Roman"/>
                <a:cs typeface="Times New Roman"/>
              </a:rPr>
              <a:t>a 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-14" dirty="0">
                <a:latin typeface="Times New Roman"/>
                <a:cs typeface="Times New Roman"/>
              </a:rPr>
              <a:t>p</a:t>
            </a:r>
            <a:r>
              <a:rPr sz="1400" b="1" spc="9" dirty="0">
                <a:latin typeface="Times New Roman"/>
                <a:cs typeface="Times New Roman"/>
              </a:rPr>
              <a:t>l</a:t>
            </a:r>
            <a:r>
              <a:rPr sz="1400" b="1" spc="19" dirty="0">
                <a:latin typeface="Times New Roman"/>
                <a:cs typeface="Times New Roman"/>
              </a:rPr>
              <a:t>i</a:t>
            </a:r>
            <a:r>
              <a:rPr sz="1400" b="1" spc="-9" dirty="0">
                <a:latin typeface="Times New Roman"/>
                <a:cs typeface="Times New Roman"/>
              </a:rPr>
              <a:t>c</a:t>
            </a:r>
            <a:r>
              <a:rPr sz="1400" b="1" spc="4" dirty="0">
                <a:latin typeface="Times New Roman"/>
                <a:cs typeface="Times New Roman"/>
              </a:rPr>
              <a:t>a</a:t>
            </a:r>
            <a:r>
              <a:rPr sz="1400" b="1" spc="-9" dirty="0">
                <a:latin typeface="Times New Roman"/>
                <a:cs typeface="Times New Roman"/>
              </a:rPr>
              <a:t>c</a:t>
            </a:r>
            <a:r>
              <a:rPr sz="1400" b="1" spc="4" dirty="0">
                <a:latin typeface="Times New Roman"/>
                <a:cs typeface="Times New Roman"/>
              </a:rPr>
              <a:t>i</a:t>
            </a:r>
            <a:r>
              <a:rPr sz="1400" b="1" spc="19" dirty="0">
                <a:latin typeface="Times New Roman"/>
                <a:cs typeface="Times New Roman"/>
              </a:rPr>
              <a:t>ó</a:t>
            </a:r>
            <a:r>
              <a:rPr sz="1400" b="1" spc="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501263" y="2213482"/>
            <a:ext cx="1295654" cy="9814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6115" marR="46274">
              <a:lnSpc>
                <a:spcPct val="99562"/>
              </a:lnSpc>
              <a:spcBef>
                <a:spcPts val="405"/>
              </a:spcBef>
            </a:pPr>
            <a:r>
              <a:rPr sz="1400" b="1" spc="4" dirty="0">
                <a:latin typeface="Times New Roman"/>
                <a:cs typeface="Times New Roman"/>
              </a:rPr>
              <a:t>C</a:t>
            </a:r>
            <a:r>
              <a:rPr sz="1400" b="1" spc="19" dirty="0">
                <a:latin typeface="Times New Roman"/>
                <a:cs typeface="Times New Roman"/>
              </a:rPr>
              <a:t>o</a:t>
            </a:r>
            <a:r>
              <a:rPr sz="1400" b="1" spc="-19" dirty="0">
                <a:latin typeface="Times New Roman"/>
                <a:cs typeface="Times New Roman"/>
              </a:rPr>
              <a:t>m</a:t>
            </a:r>
            <a:r>
              <a:rPr sz="1400" b="1" spc="0" dirty="0">
                <a:latin typeface="Times New Roman"/>
                <a:cs typeface="Times New Roman"/>
              </a:rPr>
              <a:t>un</a:t>
            </a:r>
            <a:r>
              <a:rPr sz="1400" b="1" spc="4" dirty="0">
                <a:latin typeface="Times New Roman"/>
                <a:cs typeface="Times New Roman"/>
              </a:rPr>
              <a:t>i</a:t>
            </a:r>
            <a:r>
              <a:rPr sz="1400" b="1" spc="-9" dirty="0">
                <a:latin typeface="Times New Roman"/>
                <a:cs typeface="Times New Roman"/>
              </a:rPr>
              <a:t>d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0" dirty="0">
                <a:latin typeface="Times New Roman"/>
                <a:cs typeface="Times New Roman"/>
              </a:rPr>
              <a:t>des de </a:t>
            </a:r>
            <a:r>
              <a:rPr sz="1400" b="1" spc="-4" dirty="0">
                <a:latin typeface="Times New Roman"/>
                <a:cs typeface="Times New Roman"/>
              </a:rPr>
              <a:t>u</a:t>
            </a:r>
            <a:r>
              <a:rPr sz="1400" b="1" spc="4" dirty="0">
                <a:latin typeface="Times New Roman"/>
                <a:cs typeface="Times New Roman"/>
              </a:rPr>
              <a:t>s</a:t>
            </a:r>
            <a:r>
              <a:rPr sz="1400" b="1" spc="0" dirty="0">
                <a:latin typeface="Times New Roman"/>
                <a:cs typeface="Times New Roman"/>
              </a:rPr>
              <a:t>u</a:t>
            </a:r>
            <a:r>
              <a:rPr sz="1400" b="1" spc="4" dirty="0">
                <a:latin typeface="Times New Roman"/>
                <a:cs typeface="Times New Roman"/>
              </a:rPr>
              <a:t>ario</a:t>
            </a:r>
            <a:r>
              <a:rPr sz="1400" b="1" spc="0" dirty="0">
                <a:latin typeface="Times New Roman"/>
                <a:cs typeface="Times New Roman"/>
              </a:rPr>
              <a:t>s que </a:t>
            </a:r>
            <a:r>
              <a:rPr sz="1400" b="1" spc="-4" dirty="0">
                <a:latin typeface="Times New Roman"/>
                <a:cs typeface="Times New Roman"/>
              </a:rPr>
              <a:t>u</a:t>
            </a:r>
            <a:r>
              <a:rPr sz="1400" b="1" spc="4" dirty="0">
                <a:latin typeface="Times New Roman"/>
                <a:cs typeface="Times New Roman"/>
              </a:rPr>
              <a:t>s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0" dirty="0">
                <a:latin typeface="Times New Roman"/>
                <a:cs typeface="Times New Roman"/>
              </a:rPr>
              <a:t>n</a:t>
            </a:r>
            <a:r>
              <a:rPr sz="1400" b="1" spc="-14" dirty="0">
                <a:latin typeface="Times New Roman"/>
                <a:cs typeface="Times New Roman"/>
              </a:rPr>
              <a:t> </a:t>
            </a:r>
            <a:r>
              <a:rPr sz="1400" b="1" spc="4" dirty="0">
                <a:latin typeface="Times New Roman"/>
                <a:cs typeface="Times New Roman"/>
              </a:rPr>
              <a:t>l</a:t>
            </a:r>
            <a:r>
              <a:rPr sz="1400" b="1" spc="0" dirty="0">
                <a:latin typeface="Times New Roman"/>
                <a:cs typeface="Times New Roman"/>
              </a:rPr>
              <a:t>a 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-14" dirty="0">
                <a:latin typeface="Times New Roman"/>
                <a:cs typeface="Times New Roman"/>
              </a:rPr>
              <a:t>p</a:t>
            </a:r>
            <a:r>
              <a:rPr sz="1400" b="1" spc="4" dirty="0">
                <a:latin typeface="Times New Roman"/>
                <a:cs typeface="Times New Roman"/>
              </a:rPr>
              <a:t>l</a:t>
            </a:r>
            <a:r>
              <a:rPr sz="1400" b="1" spc="19" dirty="0">
                <a:latin typeface="Times New Roman"/>
                <a:cs typeface="Times New Roman"/>
              </a:rPr>
              <a:t>i</a:t>
            </a:r>
            <a:r>
              <a:rPr sz="1400" b="1" spc="-9" dirty="0">
                <a:latin typeface="Times New Roman"/>
                <a:cs typeface="Times New Roman"/>
              </a:rPr>
              <a:t>c</a:t>
            </a:r>
            <a:r>
              <a:rPr sz="1400" b="1" spc="4" dirty="0">
                <a:latin typeface="Times New Roman"/>
                <a:cs typeface="Times New Roman"/>
              </a:rPr>
              <a:t>a</a:t>
            </a:r>
            <a:r>
              <a:rPr sz="1400" b="1" spc="-9" dirty="0">
                <a:latin typeface="Times New Roman"/>
                <a:cs typeface="Times New Roman"/>
              </a:rPr>
              <a:t>c</a:t>
            </a:r>
            <a:r>
              <a:rPr sz="1400" b="1" spc="4" dirty="0">
                <a:latin typeface="Times New Roman"/>
                <a:cs typeface="Times New Roman"/>
              </a:rPr>
              <a:t>i</a:t>
            </a:r>
            <a:r>
              <a:rPr sz="1400" b="1" spc="19" dirty="0">
                <a:latin typeface="Times New Roman"/>
                <a:cs typeface="Times New Roman"/>
              </a:rPr>
              <a:t>ó</a:t>
            </a:r>
            <a:r>
              <a:rPr sz="1400" b="1" spc="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96917" y="2213482"/>
            <a:ext cx="1448180" cy="9814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6115" marR="347724">
              <a:lnSpc>
                <a:spcPct val="99658"/>
              </a:lnSpc>
              <a:spcBef>
                <a:spcPts val="405"/>
              </a:spcBef>
            </a:pPr>
            <a:r>
              <a:rPr sz="1400" b="1" spc="4" dirty="0">
                <a:latin typeface="Times New Roman"/>
                <a:cs typeface="Times New Roman"/>
              </a:rPr>
              <a:t>A</a:t>
            </a:r>
            <a:r>
              <a:rPr sz="1400" b="1" spc="19" dirty="0">
                <a:latin typeface="Times New Roman"/>
                <a:cs typeface="Times New Roman"/>
              </a:rPr>
              <a:t>l</a:t>
            </a:r>
            <a:r>
              <a:rPr sz="1400" b="1" spc="-19" dirty="0">
                <a:latin typeface="Times New Roman"/>
                <a:cs typeface="Times New Roman"/>
              </a:rPr>
              <a:t>m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0" dirty="0">
                <a:latin typeface="Times New Roman"/>
                <a:cs typeface="Times New Roman"/>
              </a:rPr>
              <a:t>cén</a:t>
            </a:r>
            <a:r>
              <a:rPr sz="1400" b="1" spc="-14" dirty="0">
                <a:latin typeface="Times New Roman"/>
                <a:cs typeface="Times New Roman"/>
              </a:rPr>
              <a:t> </a:t>
            </a:r>
            <a:r>
              <a:rPr sz="1400" b="1" spc="0" dirty="0">
                <a:latin typeface="Times New Roman"/>
                <a:cs typeface="Times New Roman"/>
              </a:rPr>
              <a:t>de d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0" dirty="0">
                <a:latin typeface="Times New Roman"/>
                <a:cs typeface="Times New Roman"/>
              </a:rPr>
              <a:t>t</a:t>
            </a:r>
            <a:r>
              <a:rPr sz="1400" b="1" spc="-4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s</a:t>
            </a:r>
            <a:r>
              <a:rPr sz="1400" b="1" spc="4" dirty="0">
                <a:latin typeface="Times New Roman"/>
                <a:cs typeface="Times New Roman"/>
              </a:rPr>
              <a:t> </a:t>
            </a:r>
            <a:r>
              <a:rPr sz="1400" b="1" spc="0" dirty="0">
                <a:latin typeface="Times New Roman"/>
                <a:cs typeface="Times New Roman"/>
              </a:rPr>
              <a:t>(p.e. (</a:t>
            </a:r>
            <a:r>
              <a:rPr sz="1400" b="1" spc="4" dirty="0">
                <a:latin typeface="Times New Roman"/>
                <a:cs typeface="Times New Roman"/>
              </a:rPr>
              <a:t>s</a:t>
            </a:r>
            <a:r>
              <a:rPr sz="1400" b="1" spc="0" dirty="0">
                <a:latin typeface="Times New Roman"/>
                <a:cs typeface="Times New Roman"/>
              </a:rPr>
              <a:t>er</a:t>
            </a:r>
            <a:r>
              <a:rPr sz="1400" b="1" spc="19" dirty="0">
                <a:latin typeface="Times New Roman"/>
                <a:cs typeface="Times New Roman"/>
              </a:rPr>
              <a:t>v</a:t>
            </a:r>
            <a:r>
              <a:rPr sz="1400" b="1" spc="4" dirty="0">
                <a:latin typeface="Times New Roman"/>
                <a:cs typeface="Times New Roman"/>
              </a:rPr>
              <a:t>i</a:t>
            </a:r>
            <a:r>
              <a:rPr sz="1400" b="1" spc="-14" dirty="0">
                <a:latin typeface="Times New Roman"/>
                <a:cs typeface="Times New Roman"/>
              </a:rPr>
              <a:t>d</a:t>
            </a:r>
            <a:r>
              <a:rPr sz="1400" b="1" spc="19" dirty="0">
                <a:latin typeface="Times New Roman"/>
                <a:cs typeface="Times New Roman"/>
              </a:rPr>
              <a:t>o</a:t>
            </a:r>
            <a:r>
              <a:rPr sz="1400" b="1" spc="-9" dirty="0">
                <a:latin typeface="Times New Roman"/>
                <a:cs typeface="Times New Roman"/>
              </a:rPr>
              <a:t>r</a:t>
            </a:r>
            <a:r>
              <a:rPr sz="1400" b="1" spc="-25" dirty="0">
                <a:latin typeface="Times New Roman"/>
                <a:cs typeface="Times New Roman"/>
              </a:rPr>
              <a:t>e</a:t>
            </a:r>
            <a:r>
              <a:rPr sz="1400" b="1" spc="19" dirty="0">
                <a:latin typeface="Times New Roman"/>
                <a:cs typeface="Times New Roman"/>
              </a:rPr>
              <a:t>s</a:t>
            </a:r>
            <a:r>
              <a:rPr sz="1400" b="1" spc="0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45098" y="2213482"/>
            <a:ext cx="1328765" cy="9814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3339" algn="just">
              <a:lnSpc>
                <a:spcPct val="99658"/>
              </a:lnSpc>
              <a:spcBef>
                <a:spcPts val="405"/>
              </a:spcBef>
            </a:pPr>
            <a:r>
              <a:rPr sz="1400" b="1" spc="4" dirty="0">
                <a:latin typeface="Times New Roman"/>
                <a:cs typeface="Times New Roman"/>
              </a:rPr>
              <a:t>R</a:t>
            </a:r>
            <a:r>
              <a:rPr sz="1400" b="1" spc="0" dirty="0">
                <a:latin typeface="Times New Roman"/>
                <a:cs typeface="Times New Roman"/>
              </a:rPr>
              <a:t>equer</a:t>
            </a:r>
            <a:r>
              <a:rPr sz="1400" b="1" spc="4" dirty="0">
                <a:latin typeface="Times New Roman"/>
                <a:cs typeface="Times New Roman"/>
              </a:rPr>
              <a:t>i</a:t>
            </a:r>
            <a:r>
              <a:rPr sz="1400" b="1" spc="-19" dirty="0">
                <a:latin typeface="Times New Roman"/>
                <a:cs typeface="Times New Roman"/>
              </a:rPr>
              <a:t>m</a:t>
            </a:r>
            <a:r>
              <a:rPr sz="1400" b="1" spc="19" dirty="0">
                <a:latin typeface="Times New Roman"/>
                <a:cs typeface="Times New Roman"/>
              </a:rPr>
              <a:t>i</a:t>
            </a:r>
            <a:r>
              <a:rPr sz="1400" b="1" spc="0" dirty="0">
                <a:latin typeface="Times New Roman"/>
                <a:cs typeface="Times New Roman"/>
              </a:rPr>
              <a:t>ent</a:t>
            </a:r>
            <a:r>
              <a:rPr sz="1400" b="1" spc="4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s 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0" dirty="0">
                <a:latin typeface="Times New Roman"/>
                <a:cs typeface="Times New Roman"/>
              </a:rPr>
              <a:t>p</a:t>
            </a:r>
            <a:r>
              <a:rPr sz="1400" b="1" spc="-9" dirty="0">
                <a:latin typeface="Times New Roman"/>
                <a:cs typeface="Times New Roman"/>
              </a:rPr>
              <a:t>r</a:t>
            </a:r>
            <a:r>
              <a:rPr sz="1400" b="1" spc="-19" dirty="0">
                <a:latin typeface="Times New Roman"/>
                <a:cs typeface="Times New Roman"/>
              </a:rPr>
              <a:t>o</a:t>
            </a:r>
            <a:r>
              <a:rPr sz="1400" b="1" spc="4" dirty="0">
                <a:latin typeface="Times New Roman"/>
                <a:cs typeface="Times New Roman"/>
              </a:rPr>
              <a:t>x</a:t>
            </a:r>
            <a:r>
              <a:rPr sz="1400" b="1" spc="19" dirty="0">
                <a:latin typeface="Times New Roman"/>
                <a:cs typeface="Times New Roman"/>
              </a:rPr>
              <a:t>i</a:t>
            </a:r>
            <a:r>
              <a:rPr sz="1400" b="1" spc="-19" dirty="0">
                <a:latin typeface="Times New Roman"/>
                <a:cs typeface="Times New Roman"/>
              </a:rPr>
              <a:t>m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-14" dirty="0">
                <a:latin typeface="Times New Roman"/>
                <a:cs typeface="Times New Roman"/>
              </a:rPr>
              <a:t>d</a:t>
            </a:r>
            <a:r>
              <a:rPr sz="1400" b="1" spc="4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s de </a:t>
            </a:r>
            <a:r>
              <a:rPr sz="1400" b="1" spc="19" dirty="0">
                <a:latin typeface="Times New Roman"/>
                <a:cs typeface="Times New Roman"/>
              </a:rPr>
              <a:t>a</a:t>
            </a:r>
            <a:r>
              <a:rPr sz="1400" b="1" spc="0" dirty="0">
                <a:latin typeface="Times New Roman"/>
                <a:cs typeface="Times New Roman"/>
              </a:rPr>
              <a:t>nc</a:t>
            </a:r>
            <a:r>
              <a:rPr sz="1400" b="1" spc="-14" dirty="0">
                <a:latin typeface="Times New Roman"/>
                <a:cs typeface="Times New Roman"/>
              </a:rPr>
              <a:t>h</a:t>
            </a:r>
            <a:r>
              <a:rPr sz="1400" b="1" spc="0" dirty="0">
                <a:latin typeface="Times New Roman"/>
                <a:cs typeface="Times New Roman"/>
              </a:rPr>
              <a:t>o</a:t>
            </a:r>
            <a:r>
              <a:rPr sz="1400" b="1" spc="4" dirty="0">
                <a:latin typeface="Times New Roman"/>
                <a:cs typeface="Times New Roman"/>
              </a:rPr>
              <a:t> </a:t>
            </a:r>
            <a:r>
              <a:rPr sz="1400" b="1" spc="0" dirty="0">
                <a:latin typeface="Times New Roman"/>
                <a:cs typeface="Times New Roman"/>
              </a:rPr>
              <a:t>de </a:t>
            </a:r>
            <a:r>
              <a:rPr sz="1400" b="1" spc="-4" dirty="0">
                <a:latin typeface="Times New Roman"/>
                <a:cs typeface="Times New Roman"/>
              </a:rPr>
              <a:t>b</a:t>
            </a:r>
            <a:r>
              <a:rPr sz="1400" b="1" spc="4" dirty="0">
                <a:latin typeface="Times New Roman"/>
                <a:cs typeface="Times New Roman"/>
              </a:rPr>
              <a:t>a</a:t>
            </a:r>
            <a:r>
              <a:rPr sz="1400" b="1" spc="0" dirty="0">
                <a:latin typeface="Times New Roman"/>
                <a:cs typeface="Times New Roman"/>
              </a:rPr>
              <a:t>nda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540498" y="2213482"/>
            <a:ext cx="1331675" cy="9814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9915">
              <a:lnSpc>
                <a:spcPct val="99658"/>
              </a:lnSpc>
              <a:spcBef>
                <a:spcPts val="405"/>
              </a:spcBef>
            </a:pPr>
            <a:r>
              <a:rPr sz="1400" b="1" spc="9" dirty="0">
                <a:latin typeface="Times New Roman"/>
                <a:cs typeface="Times New Roman"/>
              </a:rPr>
              <a:t>R</a:t>
            </a:r>
            <a:r>
              <a:rPr sz="1400" b="1" spc="0" dirty="0">
                <a:latin typeface="Times New Roman"/>
                <a:cs typeface="Times New Roman"/>
              </a:rPr>
              <a:t>equer</a:t>
            </a:r>
            <a:r>
              <a:rPr sz="1400" b="1" spc="19" dirty="0">
                <a:latin typeface="Times New Roman"/>
                <a:cs typeface="Times New Roman"/>
              </a:rPr>
              <a:t>i</a:t>
            </a:r>
            <a:r>
              <a:rPr sz="1400" b="1" spc="-19" dirty="0">
                <a:latin typeface="Times New Roman"/>
                <a:cs typeface="Times New Roman"/>
              </a:rPr>
              <a:t>m</a:t>
            </a:r>
            <a:r>
              <a:rPr sz="1400" b="1" spc="19" dirty="0">
                <a:latin typeface="Times New Roman"/>
                <a:cs typeface="Times New Roman"/>
              </a:rPr>
              <a:t>i</a:t>
            </a:r>
            <a:r>
              <a:rPr sz="1400" b="1" spc="0" dirty="0">
                <a:latin typeface="Times New Roman"/>
                <a:cs typeface="Times New Roman"/>
              </a:rPr>
              <a:t>e</a:t>
            </a:r>
            <a:r>
              <a:rPr sz="1400" b="1" spc="-14" dirty="0">
                <a:latin typeface="Times New Roman"/>
                <a:cs typeface="Times New Roman"/>
              </a:rPr>
              <a:t>n</a:t>
            </a:r>
            <a:r>
              <a:rPr sz="1400" b="1" spc="0" dirty="0">
                <a:latin typeface="Times New Roman"/>
                <a:cs typeface="Times New Roman"/>
              </a:rPr>
              <a:t>t</a:t>
            </a:r>
            <a:r>
              <a:rPr sz="1400" b="1" spc="4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s de c</a:t>
            </a:r>
            <a:r>
              <a:rPr sz="1400" b="1" spc="4" dirty="0">
                <a:latin typeface="Times New Roman"/>
                <a:cs typeface="Times New Roman"/>
              </a:rPr>
              <a:t>ali</a:t>
            </a:r>
            <a:r>
              <a:rPr sz="1400" b="1" spc="0" dirty="0">
                <a:latin typeface="Times New Roman"/>
                <a:cs typeface="Times New Roman"/>
              </a:rPr>
              <a:t>d</a:t>
            </a:r>
            <a:r>
              <a:rPr sz="1400" b="1" spc="4" dirty="0">
                <a:latin typeface="Times New Roman"/>
                <a:cs typeface="Times New Roman"/>
              </a:rPr>
              <a:t>a</a:t>
            </a:r>
            <a:r>
              <a:rPr sz="1400" b="1" spc="0" dirty="0">
                <a:latin typeface="Times New Roman"/>
                <a:cs typeface="Times New Roman"/>
              </a:rPr>
              <a:t>d </a:t>
            </a:r>
            <a:r>
              <a:rPr sz="1400" b="1" spc="-4" dirty="0">
                <a:latin typeface="Times New Roman"/>
                <a:cs typeface="Times New Roman"/>
              </a:rPr>
              <a:t>d</a:t>
            </a:r>
            <a:r>
              <a:rPr sz="1400" b="1" spc="0" dirty="0">
                <a:latin typeface="Times New Roman"/>
                <a:cs typeface="Times New Roman"/>
              </a:rPr>
              <a:t>e </a:t>
            </a:r>
            <a:r>
              <a:rPr sz="1400" b="1" spc="4" dirty="0">
                <a:latin typeface="Times New Roman"/>
                <a:cs typeface="Times New Roman"/>
              </a:rPr>
              <a:t>se</a:t>
            </a:r>
            <a:r>
              <a:rPr sz="1400" b="1" spc="0" dirty="0">
                <a:latin typeface="Times New Roman"/>
                <a:cs typeface="Times New Roman"/>
              </a:rPr>
              <a:t>r</a:t>
            </a:r>
            <a:r>
              <a:rPr sz="1400" b="1" spc="4" dirty="0">
                <a:latin typeface="Times New Roman"/>
                <a:cs typeface="Times New Roman"/>
              </a:rPr>
              <a:t>vi</a:t>
            </a:r>
            <a:r>
              <a:rPr sz="1400" b="1" spc="0" dirty="0">
                <a:latin typeface="Times New Roman"/>
                <a:cs typeface="Times New Roman"/>
              </a:rPr>
              <a:t>c</a:t>
            </a:r>
            <a:r>
              <a:rPr sz="1400" b="1" spc="-4" dirty="0">
                <a:latin typeface="Times New Roman"/>
                <a:cs typeface="Times New Roman"/>
              </a:rPr>
              <a:t>i</a:t>
            </a:r>
            <a:r>
              <a:rPr sz="1400" b="1" spc="0" dirty="0">
                <a:latin typeface="Times New Roman"/>
                <a:cs typeface="Times New Roman"/>
              </a:rPr>
              <a:t>o</a:t>
            </a:r>
            <a:r>
              <a:rPr sz="1400" b="1" spc="14" dirty="0">
                <a:latin typeface="Times New Roman"/>
                <a:cs typeface="Times New Roman"/>
              </a:rPr>
              <a:t> </a:t>
            </a:r>
            <a:r>
              <a:rPr sz="1400" b="1" spc="0" dirty="0">
                <a:latin typeface="Times New Roman"/>
                <a:cs typeface="Times New Roman"/>
              </a:rPr>
              <a:t>(</a:t>
            </a:r>
            <a:r>
              <a:rPr sz="1400" b="1" spc="-9" dirty="0">
                <a:latin typeface="Times New Roman"/>
                <a:cs typeface="Times New Roman"/>
              </a:rPr>
              <a:t>Q</a:t>
            </a:r>
            <a:r>
              <a:rPr sz="1400" b="1" spc="19" dirty="0">
                <a:latin typeface="Times New Roman"/>
                <a:cs typeface="Times New Roman"/>
              </a:rPr>
              <a:t>o</a:t>
            </a:r>
            <a:r>
              <a:rPr sz="1400" b="1" spc="0" dirty="0">
                <a:latin typeface="Times New Roman"/>
                <a:cs typeface="Times New Roman"/>
              </a:rPr>
              <a:t>S)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24028" y="3194938"/>
            <a:ext cx="1065530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1289558" y="3194938"/>
            <a:ext cx="992124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2281682" y="3194938"/>
            <a:ext cx="1219580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3501263" y="3194938"/>
            <a:ext cx="1295654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4796917" y="3194938"/>
            <a:ext cx="1448180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6245098" y="3194938"/>
            <a:ext cx="1295400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7540498" y="3194938"/>
            <a:ext cx="1295653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224028" y="3733165"/>
            <a:ext cx="106553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1289558" y="3733165"/>
            <a:ext cx="99212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2281682" y="3733165"/>
            <a:ext cx="121958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3501263" y="3733165"/>
            <a:ext cx="129565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4796917" y="3733165"/>
            <a:ext cx="144818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6245098" y="3733165"/>
            <a:ext cx="129540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7540498" y="3733165"/>
            <a:ext cx="129565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224028" y="4266565"/>
            <a:ext cx="1065530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289558" y="4266565"/>
            <a:ext cx="992124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281682" y="4266565"/>
            <a:ext cx="1219580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3501263" y="4266565"/>
            <a:ext cx="1295654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796917" y="4266565"/>
            <a:ext cx="1448180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245098" y="4266565"/>
            <a:ext cx="1295400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7540498" y="4266565"/>
            <a:ext cx="1295653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224028" y="4800346"/>
            <a:ext cx="1065530" cy="533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1289558" y="4800346"/>
            <a:ext cx="992124" cy="533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281682" y="4800346"/>
            <a:ext cx="1219580" cy="533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501263" y="4800346"/>
            <a:ext cx="1295654" cy="533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796917" y="4800346"/>
            <a:ext cx="1448180" cy="533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245098" y="4800346"/>
            <a:ext cx="1295400" cy="533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540498" y="4800346"/>
            <a:ext cx="1295653" cy="533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520" y="5130899"/>
            <a:ext cx="3429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bject 11"/>
          <p:cNvSpPr txBox="1"/>
          <p:nvPr/>
        </p:nvSpPr>
        <p:spPr>
          <a:xfrm>
            <a:off x="763016" y="558573"/>
            <a:ext cx="385363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Ca</a:t>
            </a:r>
            <a:r>
              <a:rPr sz="4400" spc="-6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29" dirty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3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-1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84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4400" spc="-4" dirty="0" err="1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540" y="1443073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79728" y="1462885"/>
            <a:ext cx="7367671" cy="17936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Se debe ca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ct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ri</a:t>
            </a:r>
            <a:r>
              <a:rPr sz="2400" spc="0" dirty="0">
                <a:latin typeface="Times New Roman"/>
                <a:cs typeface="Times New Roman"/>
              </a:rPr>
              <a:t>zar la </a:t>
            </a:r>
            <a:r>
              <a:rPr sz="2400" spc="-1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-19" dirty="0">
                <a:latin typeface="Times New Roman"/>
                <a:cs typeface="Times New Roman"/>
              </a:rPr>
              <a:t>rg</a:t>
            </a:r>
            <a:r>
              <a:rPr sz="2400" spc="0" dirty="0">
                <a:latin typeface="Times New Roman"/>
                <a:cs typeface="Times New Roman"/>
              </a:rPr>
              <a:t>a 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e 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á</a:t>
            </a:r>
            <a:r>
              <a:rPr sz="2400" spc="-4" dirty="0">
                <a:latin typeface="Times New Roman"/>
                <a:cs typeface="Times New Roman"/>
              </a:rPr>
              <a:t>f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co </a:t>
            </a:r>
            <a:r>
              <a:rPr sz="2400" spc="4" dirty="0">
                <a:latin typeface="Times New Roman"/>
                <a:cs typeface="Times New Roman"/>
              </a:rPr>
              <a:t>p</a:t>
            </a:r>
            <a:r>
              <a:rPr sz="2400" spc="0" dirty="0">
                <a:latin typeface="Times New Roman"/>
                <a:cs typeface="Times New Roman"/>
              </a:rPr>
              <a:t>ara pe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-4" dirty="0">
                <a:latin typeface="Times New Roman"/>
                <a:cs typeface="Times New Roman"/>
              </a:rPr>
              <a:t>m</a:t>
            </a:r>
            <a:r>
              <a:rPr sz="2400" spc="4" dirty="0">
                <a:latin typeface="Times New Roman"/>
                <a:cs typeface="Times New Roman"/>
              </a:rPr>
              <a:t>iti</a:t>
            </a:r>
            <a:r>
              <a:rPr sz="2400" spc="0" dirty="0">
                <a:latin typeface="Times New Roman"/>
                <a:cs typeface="Times New Roman"/>
              </a:rPr>
              <a:t>r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q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41"/>
              </a:lnSpc>
            </a:pPr>
            <a:r>
              <a:rPr sz="2400" spc="0" dirty="0">
                <a:latin typeface="Times New Roman"/>
                <a:cs typeface="Times New Roman"/>
              </a:rPr>
              <a:t>los flu</a:t>
            </a:r>
            <a:r>
              <a:rPr sz="2400" spc="9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os de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á</a:t>
            </a:r>
            <a:r>
              <a:rPr sz="2400" spc="4" dirty="0">
                <a:latin typeface="Times New Roman"/>
                <a:cs typeface="Times New Roman"/>
              </a:rPr>
              <a:t>fi</a:t>
            </a:r>
            <a:r>
              <a:rPr sz="2400" spc="0" dirty="0">
                <a:latin typeface="Times New Roman"/>
                <a:cs typeface="Times New Roman"/>
              </a:rPr>
              <a:t>co puedan ser una 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lid</a:t>
            </a:r>
            <a:r>
              <a:rPr sz="2400" spc="0" dirty="0">
                <a:latin typeface="Times New Roman"/>
                <a:cs typeface="Times New Roman"/>
              </a:rPr>
              <a:t>ad, 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anto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a ni</a:t>
            </a:r>
            <a:r>
              <a:rPr sz="2400" spc="9" dirty="0">
                <a:latin typeface="Times New Roman"/>
                <a:cs typeface="Times New Roman"/>
              </a:rPr>
              <a:t>v</a:t>
            </a:r>
            <a:r>
              <a:rPr sz="2400" spc="0" dirty="0">
                <a:latin typeface="Times New Roman"/>
                <a:cs typeface="Times New Roman"/>
              </a:rPr>
              <a:t>el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ocal L</a:t>
            </a:r>
            <a:r>
              <a:rPr sz="2400" spc="-4" dirty="0">
                <a:latin typeface="Times New Roman"/>
                <a:cs typeface="Times New Roman"/>
              </a:rPr>
              <a:t>AN</a:t>
            </a:r>
            <a:r>
              <a:rPr sz="2400" spc="0" dirty="0">
                <a:latin typeface="Times New Roman"/>
                <a:cs typeface="Times New Roman"/>
              </a:rPr>
              <a:t>,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c</a:t>
            </a:r>
            <a:r>
              <a:rPr sz="2400" spc="9" dirty="0">
                <a:latin typeface="Times New Roman"/>
                <a:cs typeface="Times New Roman"/>
              </a:rPr>
              <a:t>o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o para los fl</a:t>
            </a:r>
            <a:r>
              <a:rPr sz="2400" spc="9" dirty="0">
                <a:latin typeface="Times New Roman"/>
                <a:cs typeface="Times New Roman"/>
              </a:rPr>
              <a:t>u</a:t>
            </a:r>
            <a:r>
              <a:rPr sz="2400" spc="14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os con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con</a:t>
            </a:r>
            <a:r>
              <a:rPr sz="2400" spc="4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xión a 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n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n</a:t>
            </a:r>
            <a:r>
              <a:rPr sz="2400" spc="4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t, </a:t>
            </a:r>
            <a:r>
              <a:rPr sz="2400" spc="-4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e </a:t>
            </a:r>
            <a:r>
              <a:rPr sz="2400" spc="-4" dirty="0">
                <a:latin typeface="Times New Roman"/>
                <a:cs typeface="Times New Roman"/>
              </a:rPr>
              <a:t>f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r>
              <a:rPr sz="2400" spc="29" dirty="0">
                <a:latin typeface="Times New Roman"/>
                <a:cs typeface="Times New Roman"/>
              </a:rPr>
              <a:t>r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a que no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spc="-9" dirty="0">
                <a:latin typeface="Times New Roman"/>
                <a:cs typeface="Times New Roman"/>
              </a:rPr>
              <a:t>h</a:t>
            </a:r>
            <a:r>
              <a:rPr sz="2400" spc="0" dirty="0">
                <a:latin typeface="Times New Roman"/>
                <a:cs typeface="Times New Roman"/>
              </a:rPr>
              <a:t>aya cuel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os de </a:t>
            </a:r>
            <a:r>
              <a:rPr sz="2400" spc="9" dirty="0">
                <a:latin typeface="Times New Roman"/>
                <a:cs typeface="Times New Roman"/>
              </a:rPr>
              <a:t>b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la</a:t>
            </a:r>
            <a:r>
              <a:rPr sz="2400" spc="-1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4" dirty="0">
                <a:latin typeface="Times New Roman"/>
                <a:cs typeface="Times New Roman"/>
              </a:rPr>
              <a:t>rít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cos.</a:t>
            </a:r>
            <a:endParaRPr sz="2400" dirty="0">
              <a:latin typeface="Times New Roman"/>
              <a:cs typeface="Times New Roman"/>
            </a:endParaRPr>
          </a:p>
          <a:p>
            <a:pPr marL="12700" marR="39873">
              <a:lnSpc>
                <a:spcPct val="95825"/>
              </a:lnSpc>
            </a:pPr>
            <a:r>
              <a:rPr sz="2400" spc="0" dirty="0">
                <a:latin typeface="Times New Roman"/>
                <a:cs typeface="Times New Roman"/>
              </a:rPr>
              <a:t>Para</a:t>
            </a:r>
            <a:r>
              <a:rPr sz="2400" spc="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ca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cu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ar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si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 ca</a:t>
            </a:r>
            <a:r>
              <a:rPr sz="2400" spc="-9" dirty="0">
                <a:latin typeface="Times New Roman"/>
                <a:cs typeface="Times New Roman"/>
              </a:rPr>
              <a:t>pa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d</a:t>
            </a:r>
            <a:r>
              <a:rPr sz="2400" spc="4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d es su</a:t>
            </a:r>
            <a:r>
              <a:rPr sz="2400" spc="-4" dirty="0">
                <a:latin typeface="Times New Roman"/>
                <a:cs typeface="Times New Roman"/>
              </a:rPr>
              <a:t>f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n</a:t>
            </a:r>
            <a:r>
              <a:rPr sz="2400" spc="4" dirty="0">
                <a:latin typeface="Times New Roman"/>
                <a:cs typeface="Times New Roman"/>
              </a:rPr>
              <a:t>te</a:t>
            </a:r>
            <a:r>
              <a:rPr sz="2400" spc="0" dirty="0">
                <a:latin typeface="Times New Roman"/>
                <a:cs typeface="Times New Roman"/>
              </a:rPr>
              <a:t>, se d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be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ía</a:t>
            </a:r>
            <a:r>
              <a:rPr sz="2400" spc="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s</a:t>
            </a:r>
            <a:r>
              <a:rPr sz="2400" spc="4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be</a:t>
            </a:r>
            <a:r>
              <a:rPr sz="2400" spc="-4" dirty="0">
                <a:latin typeface="Times New Roman"/>
                <a:cs typeface="Times New Roman"/>
              </a:rPr>
              <a:t>r: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2908018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9728" y="3270305"/>
            <a:ext cx="190830" cy="884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–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000" spc="0" dirty="0">
                <a:latin typeface="Times New Roman"/>
                <a:cs typeface="Times New Roman"/>
              </a:rPr>
              <a:t>–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0"/>
              </a:spcBef>
            </a:pPr>
            <a:r>
              <a:rPr sz="2000" spc="0" dirty="0">
                <a:latin typeface="Times New Roman"/>
                <a:cs typeface="Times New Roman"/>
              </a:rPr>
              <a:t>–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96136" y="3282497"/>
            <a:ext cx="6587248" cy="11897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El 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ú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14" dirty="0">
                <a:latin typeface="Times New Roman"/>
                <a:cs typeface="Times New Roman"/>
              </a:rPr>
              <a:t>r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 e</a:t>
            </a:r>
            <a:r>
              <a:rPr sz="2000" spc="4" dirty="0">
                <a:latin typeface="Times New Roman"/>
                <a:cs typeface="Times New Roman"/>
              </a:rPr>
              <a:t>s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-4" dirty="0">
                <a:latin typeface="Times New Roman"/>
                <a:cs typeface="Times New Roman"/>
              </a:rPr>
              <a:t>io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es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tra</a:t>
            </a:r>
            <a:r>
              <a:rPr sz="2000" spc="4" dirty="0">
                <a:latin typeface="Times New Roman"/>
                <a:cs typeface="Times New Roman"/>
              </a:rPr>
              <a:t>b</a:t>
            </a:r>
            <a:r>
              <a:rPr sz="2000" spc="-9" dirty="0">
                <a:latin typeface="Times New Roman"/>
                <a:cs typeface="Times New Roman"/>
              </a:rPr>
              <a:t>a</a:t>
            </a:r>
            <a:r>
              <a:rPr sz="2000" spc="-4" dirty="0">
                <a:latin typeface="Times New Roman"/>
                <a:cs typeface="Times New Roman"/>
              </a:rPr>
              <a:t>j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endParaRPr sz="2000">
              <a:latin typeface="Times New Roman"/>
              <a:cs typeface="Times New Roman"/>
            </a:endParaRPr>
          </a:p>
          <a:p>
            <a:pPr marL="14224" marR="31111">
              <a:lnSpc>
                <a:spcPct val="95825"/>
              </a:lnSpc>
            </a:pPr>
            <a:r>
              <a:rPr sz="2000" spc="-34" dirty="0">
                <a:latin typeface="Times New Roman"/>
                <a:cs typeface="Times New Roman"/>
              </a:rPr>
              <a:t>T</a:t>
            </a:r>
            <a:r>
              <a:rPr sz="2000" spc="-5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19" dirty="0">
                <a:latin typeface="Times New Roman"/>
                <a:cs typeface="Times New Roman"/>
              </a:rPr>
              <a:t>p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p</a:t>
            </a:r>
            <a:r>
              <a:rPr sz="2000" spc="-4" dirty="0">
                <a:latin typeface="Times New Roman"/>
                <a:cs typeface="Times New Roman"/>
              </a:rPr>
              <a:t>r</a:t>
            </a:r>
            <a:r>
              <a:rPr sz="2000" spc="4" dirty="0">
                <a:latin typeface="Times New Roman"/>
                <a:cs typeface="Times New Roman"/>
              </a:rPr>
              <a:t>o</a:t>
            </a:r>
            <a:r>
              <a:rPr sz="2000" spc="-9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9" dirty="0">
                <a:latin typeface="Times New Roman"/>
                <a:cs typeface="Times New Roman"/>
              </a:rPr>
              <a:t>s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ntre</a:t>
            </a:r>
            <a:r>
              <a:rPr sz="2000" spc="4" dirty="0">
                <a:latin typeface="Times New Roman"/>
                <a:cs typeface="Times New Roman"/>
              </a:rPr>
              <a:t> </a:t>
            </a:r>
            <a:r>
              <a:rPr sz="2000" spc="-9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vío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-9" dirty="0">
                <a:latin typeface="Times New Roman"/>
                <a:cs typeface="Times New Roman"/>
              </a:rPr>
              <a:t>r</a:t>
            </a:r>
            <a:r>
              <a:rPr sz="2000" spc="9" dirty="0">
                <a:latin typeface="Times New Roman"/>
                <a:cs typeface="Times New Roman"/>
              </a:rPr>
              <a:t>a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as</a:t>
            </a:r>
            <a:endParaRPr sz="2000">
              <a:latin typeface="Times New Roman"/>
              <a:cs typeface="Times New Roman"/>
            </a:endParaRPr>
          </a:p>
          <a:p>
            <a:pPr marL="12700" indent="1524">
              <a:lnSpc>
                <a:spcPct val="100041"/>
              </a:lnSpc>
              <a:spcBef>
                <a:spcPts val="100"/>
              </a:spcBef>
            </a:pPr>
            <a:r>
              <a:rPr sz="2000" spc="-34" dirty="0">
                <a:latin typeface="Times New Roman"/>
                <a:cs typeface="Times New Roman"/>
              </a:rPr>
              <a:t>T</a:t>
            </a:r>
            <a:r>
              <a:rPr sz="2000" spc="-5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19" dirty="0">
                <a:latin typeface="Times New Roman"/>
                <a:cs typeface="Times New Roman"/>
              </a:rPr>
              <a:t>p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qu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9" dirty="0">
                <a:latin typeface="Times New Roman"/>
                <a:cs typeface="Times New Roman"/>
              </a:rPr>
              <a:t>r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4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p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ra</a:t>
            </a:r>
            <a:r>
              <a:rPr sz="2000" spc="4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t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9" dirty="0">
                <a:latin typeface="Times New Roman"/>
                <a:cs typeface="Times New Roman"/>
              </a:rPr>
              <a:t>s</a:t>
            </a:r>
            <a:r>
              <a:rPr sz="2000" spc="-19" dirty="0">
                <a:latin typeface="Times New Roman"/>
                <a:cs typeface="Times New Roman"/>
              </a:rPr>
              <a:t>m</a:t>
            </a:r>
            <a:r>
              <a:rPr sz="2000" spc="-4" dirty="0">
                <a:latin typeface="Times New Roman"/>
                <a:cs typeface="Times New Roman"/>
              </a:rPr>
              <a:t>it</a:t>
            </a:r>
            <a:r>
              <a:rPr sz="2000" spc="0" dirty="0">
                <a:latin typeface="Times New Roman"/>
                <a:cs typeface="Times New Roman"/>
              </a:rPr>
              <a:t>ir </a:t>
            </a:r>
            <a:r>
              <a:rPr sz="2000" spc="4" dirty="0">
                <a:latin typeface="Times New Roman"/>
                <a:cs typeface="Times New Roman"/>
              </a:rPr>
              <a:t>u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9" dirty="0">
                <a:latin typeface="Times New Roman"/>
                <a:cs typeface="Times New Roman"/>
              </a:rPr>
              <a:t>s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4" dirty="0">
                <a:latin typeface="Times New Roman"/>
                <a:cs typeface="Times New Roman"/>
              </a:rPr>
              <a:t>j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u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z se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o</a:t>
            </a:r>
            <a:r>
              <a:rPr sz="2000" spc="19" dirty="0">
                <a:latin typeface="Times New Roman"/>
                <a:cs typeface="Times New Roman"/>
              </a:rPr>
              <a:t>b</a:t>
            </a:r>
            <a:r>
              <a:rPr sz="2000" spc="-4" dirty="0">
                <a:latin typeface="Times New Roman"/>
                <a:cs typeface="Times New Roman"/>
              </a:rPr>
              <a:t>ti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ne ac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eso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l 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al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se</a:t>
            </a:r>
            <a:r>
              <a:rPr sz="2000" spc="-9" dirty="0">
                <a:latin typeface="Times New Roman"/>
                <a:cs typeface="Times New Roman"/>
              </a:rPr>
              <a:t>r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93228" y="3887525"/>
            <a:ext cx="24558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449513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9728" y="4513425"/>
            <a:ext cx="6745625" cy="10556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El n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vel de</a:t>
            </a:r>
            <a:r>
              <a:rPr sz="2400" spc="4" dirty="0">
                <a:latin typeface="Times New Roman"/>
                <a:cs typeface="Times New Roman"/>
              </a:rPr>
              <a:t> 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nfor</a:t>
            </a:r>
            <a:r>
              <a:rPr sz="2400" spc="-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ac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ón de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-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ada puede </a:t>
            </a:r>
            <a:r>
              <a:rPr sz="2400" spc="4" dirty="0">
                <a:latin typeface="Times New Roman"/>
                <a:cs typeface="Times New Roman"/>
              </a:rPr>
              <a:t>s</a:t>
            </a:r>
            <a:r>
              <a:rPr sz="2400" spc="0" dirty="0">
                <a:latin typeface="Times New Roman"/>
                <a:cs typeface="Times New Roman"/>
              </a:rPr>
              <a:t>er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dif</a:t>
            </a:r>
            <a:r>
              <a:rPr sz="2400" spc="4" dirty="0">
                <a:latin typeface="Times New Roman"/>
                <a:cs typeface="Times New Roman"/>
              </a:rPr>
              <a:t>í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l de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9562"/>
              </a:lnSpc>
            </a:pPr>
            <a:r>
              <a:rPr sz="2400" spc="0" dirty="0">
                <a:latin typeface="Times New Roman"/>
                <a:cs typeface="Times New Roman"/>
              </a:rPr>
              <a:t>ob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ene</a:t>
            </a:r>
            <a:r>
              <a:rPr sz="2400" spc="-4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,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p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spc="0" dirty="0">
                <a:latin typeface="Times New Roman"/>
                <a:cs typeface="Times New Roman"/>
              </a:rPr>
              <a:t>r lo que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el e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-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udio a </a:t>
            </a:r>
            <a:r>
              <a:rPr sz="2400" spc="9" dirty="0">
                <a:latin typeface="Times New Roman"/>
                <a:cs typeface="Times New Roman"/>
              </a:rPr>
              <a:t>v</a:t>
            </a:r>
            <a:r>
              <a:rPr sz="2400" spc="0" dirty="0">
                <a:latin typeface="Times New Roman"/>
                <a:cs typeface="Times New Roman"/>
              </a:rPr>
              <a:t>eces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se </a:t>
            </a:r>
            <a:r>
              <a:rPr sz="2400" spc="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en</a:t>
            </a:r>
            <a:r>
              <a:rPr sz="2400" spc="-4" dirty="0">
                <a:latin typeface="Times New Roman"/>
                <a:cs typeface="Times New Roman"/>
              </a:rPr>
              <a:t>t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ará en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as apl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cacio</a:t>
            </a:r>
            <a:r>
              <a:rPr sz="2400" spc="4" dirty="0">
                <a:latin typeface="Times New Roman"/>
                <a:cs typeface="Times New Roman"/>
              </a:rPr>
              <a:t>n</a:t>
            </a:r>
            <a:r>
              <a:rPr sz="2400" spc="0" dirty="0">
                <a:latin typeface="Times New Roman"/>
                <a:cs typeface="Times New Roman"/>
              </a:rPr>
              <a:t>es que más t</a:t>
            </a:r>
            <a:r>
              <a:rPr sz="2400" spc="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á</a:t>
            </a:r>
            <a:r>
              <a:rPr sz="2400" spc="-4" dirty="0">
                <a:latin typeface="Times New Roman"/>
                <a:cs typeface="Times New Roman"/>
              </a:rPr>
              <a:t>f</a:t>
            </a:r>
            <a:r>
              <a:rPr sz="2400" spc="4" dirty="0">
                <a:latin typeface="Times New Roman"/>
                <a:cs typeface="Times New Roman"/>
              </a:rPr>
              <a:t>ic</a:t>
            </a:r>
            <a:r>
              <a:rPr sz="2400" spc="0" dirty="0">
                <a:latin typeface="Times New Roman"/>
                <a:cs typeface="Times New Roman"/>
              </a:rPr>
              <a:t>o gene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9" dirty="0">
                <a:latin typeface="Times New Roman"/>
                <a:cs typeface="Times New Roman"/>
              </a:rPr>
              <a:t>n.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16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3016" y="558573"/>
            <a:ext cx="5240409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154" dirty="0">
                <a:solidFill>
                  <a:srgbClr val="FF0000"/>
                </a:solidFill>
                <a:latin typeface="Times New Roman"/>
                <a:cs typeface="Times New Roman"/>
              </a:rPr>
              <a:t>Ta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ñ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o de 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los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je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tos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33956" y="558573"/>
            <a:ext cx="637282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00092" y="558573"/>
            <a:ext cx="51311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43739" y="558573"/>
            <a:ext cx="101034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ed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4508" y="1468492"/>
            <a:ext cx="164846" cy="36596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7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10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10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10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5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85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10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10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10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10"/>
              </a:spcBef>
            </a:pPr>
            <a:r>
              <a:rPr sz="2200" spc="0" dirty="0">
                <a:latin typeface="Times New Roman"/>
                <a:cs typeface="Times New Roman"/>
              </a:rPr>
              <a:t>•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9342" y="1488304"/>
            <a:ext cx="3858573" cy="2651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5492">
              <a:lnSpc>
                <a:spcPts val="2345"/>
              </a:lnSpc>
              <a:spcBef>
                <a:spcPts val="117"/>
              </a:spcBef>
            </a:pPr>
            <a:r>
              <a:rPr sz="2200" spc="4" dirty="0">
                <a:latin typeface="Times New Roman"/>
                <a:cs typeface="Times New Roman"/>
              </a:rPr>
              <a:t>P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19" dirty="0">
                <a:latin typeface="Times New Roman"/>
                <a:cs typeface="Times New Roman"/>
              </a:rPr>
              <a:t>n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lla</a:t>
            </a:r>
            <a:r>
              <a:rPr sz="2200" spc="-32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de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9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9" dirty="0">
                <a:latin typeface="Times New Roman"/>
                <a:cs typeface="Times New Roman"/>
              </a:rPr>
              <a:t>r</a:t>
            </a:r>
            <a:r>
              <a:rPr sz="2200" spc="-19" dirty="0">
                <a:latin typeface="Times New Roman"/>
                <a:cs typeface="Times New Roman"/>
              </a:rPr>
              <a:t>m</a:t>
            </a:r>
            <a:r>
              <a:rPr sz="2200" spc="0" dirty="0">
                <a:latin typeface="Times New Roman"/>
                <a:cs typeface="Times New Roman"/>
              </a:rPr>
              <a:t>i</a:t>
            </a:r>
            <a:r>
              <a:rPr sz="2200" spc="9" dirty="0">
                <a:latin typeface="Times New Roman"/>
                <a:cs typeface="Times New Roman"/>
              </a:rPr>
              <a:t>n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l:</a:t>
            </a:r>
            <a:r>
              <a:rPr sz="2200" spc="-41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4</a:t>
            </a:r>
            <a:r>
              <a:rPr sz="2200" spc="13" dirty="0">
                <a:latin typeface="Times New Roman"/>
                <a:cs typeface="Times New Roman"/>
              </a:rPr>
              <a:t> </a:t>
            </a:r>
            <a:r>
              <a:rPr sz="2200" spc="-14" dirty="0">
                <a:latin typeface="Times New Roman"/>
                <a:cs typeface="Times New Roman"/>
              </a:rPr>
              <a:t>K</a:t>
            </a:r>
            <a:r>
              <a:rPr sz="2200" spc="9" dirty="0">
                <a:latin typeface="Times New Roman"/>
                <a:cs typeface="Times New Roman"/>
              </a:rPr>
              <a:t>b</a:t>
            </a:r>
            <a:r>
              <a:rPr sz="2200" spc="19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99945"/>
              </a:lnSpc>
              <a:spcBef>
                <a:spcPts val="7"/>
              </a:spcBef>
            </a:pPr>
            <a:r>
              <a:rPr sz="2200" spc="-14" dirty="0">
                <a:latin typeface="Times New Roman"/>
                <a:cs typeface="Times New Roman"/>
              </a:rPr>
              <a:t>U</a:t>
            </a:r>
            <a:r>
              <a:rPr sz="2200" spc="0" dirty="0">
                <a:latin typeface="Times New Roman"/>
                <a:cs typeface="Times New Roman"/>
              </a:rPr>
              <a:t>n</a:t>
            </a:r>
            <a:r>
              <a:rPr sz="2200" spc="-6" dirty="0">
                <a:latin typeface="Times New Roman"/>
                <a:cs typeface="Times New Roman"/>
              </a:rPr>
              <a:t> 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14" dirty="0">
                <a:latin typeface="Times New Roman"/>
                <a:cs typeface="Times New Roman"/>
              </a:rPr>
              <a:t>-</a:t>
            </a:r>
            <a:r>
              <a:rPr sz="2200" spc="-14" dirty="0">
                <a:latin typeface="Times New Roman"/>
                <a:cs typeface="Times New Roman"/>
              </a:rPr>
              <a:t>m</a:t>
            </a:r>
            <a:r>
              <a:rPr sz="2200" spc="0" dirty="0">
                <a:latin typeface="Times New Roman"/>
                <a:cs typeface="Times New Roman"/>
              </a:rPr>
              <a:t>ail</a:t>
            </a:r>
            <a:r>
              <a:rPr sz="2200" spc="-24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s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4" dirty="0">
                <a:latin typeface="Times New Roman"/>
                <a:cs typeface="Times New Roman"/>
              </a:rPr>
              <a:t>n</a:t>
            </a:r>
            <a:r>
              <a:rPr sz="2200" spc="-4" dirty="0">
                <a:latin typeface="Times New Roman"/>
                <a:cs typeface="Times New Roman"/>
              </a:rPr>
              <a:t>c</a:t>
            </a:r>
            <a:r>
              <a:rPr sz="2200" spc="0" dirty="0">
                <a:latin typeface="Times New Roman"/>
                <a:cs typeface="Times New Roman"/>
              </a:rPr>
              <a:t>ill</a:t>
            </a:r>
            <a:r>
              <a:rPr sz="2200" spc="4" dirty="0">
                <a:latin typeface="Times New Roman"/>
                <a:cs typeface="Times New Roman"/>
              </a:rPr>
              <a:t>o</a:t>
            </a:r>
            <a:r>
              <a:rPr sz="2200" spc="0" dirty="0">
                <a:latin typeface="Times New Roman"/>
                <a:cs typeface="Times New Roman"/>
              </a:rPr>
              <a:t>:</a:t>
            </a:r>
            <a:r>
              <a:rPr sz="2200" spc="-46" dirty="0">
                <a:latin typeface="Times New Roman"/>
                <a:cs typeface="Times New Roman"/>
              </a:rPr>
              <a:t> </a:t>
            </a:r>
            <a:r>
              <a:rPr sz="2200" spc="9" dirty="0">
                <a:latin typeface="Times New Roman"/>
                <a:cs typeface="Times New Roman"/>
              </a:rPr>
              <a:t>1</a:t>
            </a:r>
            <a:r>
              <a:rPr sz="2200" spc="0" dirty="0">
                <a:latin typeface="Times New Roman"/>
                <a:cs typeface="Times New Roman"/>
              </a:rPr>
              <a:t>0</a:t>
            </a:r>
            <a:r>
              <a:rPr sz="2200" spc="2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K</a:t>
            </a:r>
            <a:r>
              <a:rPr sz="2200" spc="-4" dirty="0">
                <a:latin typeface="Times New Roman"/>
                <a:cs typeface="Times New Roman"/>
              </a:rPr>
              <a:t>b</a:t>
            </a:r>
            <a:r>
              <a:rPr sz="2200" spc="29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 </a:t>
            </a:r>
            <a:r>
              <a:rPr sz="2200" spc="4" dirty="0">
                <a:latin typeface="Times New Roman"/>
                <a:cs typeface="Times New Roman"/>
              </a:rPr>
              <a:t>P</a:t>
            </a:r>
            <a:r>
              <a:rPr sz="2200" spc="-4" dirty="0">
                <a:latin typeface="Times New Roman"/>
                <a:cs typeface="Times New Roman"/>
              </a:rPr>
              <a:t>á</a:t>
            </a:r>
            <a:r>
              <a:rPr sz="2200" spc="19" dirty="0">
                <a:latin typeface="Times New Roman"/>
                <a:cs typeface="Times New Roman"/>
              </a:rPr>
              <a:t>g</a:t>
            </a:r>
            <a:r>
              <a:rPr sz="2200" spc="0" dirty="0">
                <a:latin typeface="Times New Roman"/>
                <a:cs typeface="Times New Roman"/>
              </a:rPr>
              <a:t>i</a:t>
            </a:r>
            <a:r>
              <a:rPr sz="2200" spc="4" dirty="0">
                <a:latin typeface="Times New Roman"/>
                <a:cs typeface="Times New Roman"/>
              </a:rPr>
              <a:t>n</a:t>
            </a:r>
            <a:r>
              <a:rPr sz="2200" spc="0" dirty="0">
                <a:latin typeface="Times New Roman"/>
                <a:cs typeface="Times New Roman"/>
              </a:rPr>
              <a:t>a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spc="-14" dirty="0">
                <a:latin typeface="Times New Roman"/>
                <a:cs typeface="Times New Roman"/>
              </a:rPr>
              <a:t>w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b</a:t>
            </a:r>
            <a:r>
              <a:rPr sz="2200" spc="-1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s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19" dirty="0">
                <a:latin typeface="Times New Roman"/>
                <a:cs typeface="Times New Roman"/>
              </a:rPr>
              <a:t>n</a:t>
            </a:r>
            <a:r>
              <a:rPr sz="2200" spc="-4" dirty="0">
                <a:latin typeface="Times New Roman"/>
                <a:cs typeface="Times New Roman"/>
              </a:rPr>
              <a:t>c</a:t>
            </a:r>
            <a:r>
              <a:rPr sz="2200" spc="0" dirty="0">
                <a:latin typeface="Times New Roman"/>
                <a:cs typeface="Times New Roman"/>
              </a:rPr>
              <a:t>ill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:</a:t>
            </a:r>
            <a:r>
              <a:rPr sz="2200" spc="-29" dirty="0">
                <a:latin typeface="Times New Roman"/>
                <a:cs typeface="Times New Roman"/>
              </a:rPr>
              <a:t> </a:t>
            </a:r>
            <a:r>
              <a:rPr sz="2200" spc="4" dirty="0">
                <a:latin typeface="Times New Roman"/>
                <a:cs typeface="Times New Roman"/>
              </a:rPr>
              <a:t>5</a:t>
            </a:r>
            <a:r>
              <a:rPr sz="2200" spc="0" dirty="0">
                <a:latin typeface="Times New Roman"/>
                <a:cs typeface="Times New Roman"/>
              </a:rPr>
              <a:t>0</a:t>
            </a:r>
            <a:r>
              <a:rPr sz="2200" spc="-21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Kb</a:t>
            </a:r>
            <a:r>
              <a:rPr sz="2200" spc="19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tes </a:t>
            </a:r>
            <a:r>
              <a:rPr sz="2200" spc="-14" dirty="0">
                <a:latin typeface="Times New Roman"/>
                <a:cs typeface="Times New Roman"/>
              </a:rPr>
              <a:t>H</a:t>
            </a:r>
            <a:r>
              <a:rPr sz="2200" spc="4" dirty="0">
                <a:latin typeface="Times New Roman"/>
                <a:cs typeface="Times New Roman"/>
              </a:rPr>
              <a:t>o</a:t>
            </a:r>
            <a:r>
              <a:rPr sz="2200" spc="14" dirty="0">
                <a:latin typeface="Times New Roman"/>
                <a:cs typeface="Times New Roman"/>
              </a:rPr>
              <a:t>j</a:t>
            </a:r>
            <a:r>
              <a:rPr sz="2200" spc="0" dirty="0">
                <a:latin typeface="Times New Roman"/>
                <a:cs typeface="Times New Roman"/>
              </a:rPr>
              <a:t>a</a:t>
            </a:r>
            <a:r>
              <a:rPr sz="2200" spc="-26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de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4" dirty="0">
                <a:latin typeface="Times New Roman"/>
                <a:cs typeface="Times New Roman"/>
              </a:rPr>
              <a:t>cá</a:t>
            </a:r>
            <a:r>
              <a:rPr sz="2200" spc="4" dirty="0">
                <a:latin typeface="Times New Roman"/>
                <a:cs typeface="Times New Roman"/>
              </a:rPr>
              <a:t>l</a:t>
            </a:r>
            <a:r>
              <a:rPr sz="2200" spc="-4" dirty="0">
                <a:latin typeface="Times New Roman"/>
                <a:cs typeface="Times New Roman"/>
              </a:rPr>
              <a:t>c</a:t>
            </a:r>
            <a:r>
              <a:rPr sz="2200" spc="4" dirty="0">
                <a:latin typeface="Times New Roman"/>
                <a:cs typeface="Times New Roman"/>
              </a:rPr>
              <a:t>u</a:t>
            </a:r>
            <a:r>
              <a:rPr sz="2200" spc="0" dirty="0">
                <a:latin typeface="Times New Roman"/>
                <a:cs typeface="Times New Roman"/>
              </a:rPr>
              <a:t>l</a:t>
            </a:r>
            <a:r>
              <a:rPr sz="2200" spc="4" dirty="0">
                <a:latin typeface="Times New Roman"/>
                <a:cs typeface="Times New Roman"/>
              </a:rPr>
              <a:t>o</a:t>
            </a:r>
            <a:r>
              <a:rPr sz="2200" spc="0" dirty="0">
                <a:latin typeface="Times New Roman"/>
                <a:cs typeface="Times New Roman"/>
              </a:rPr>
              <a:t>:</a:t>
            </a:r>
            <a:r>
              <a:rPr sz="2200" spc="-28" dirty="0">
                <a:latin typeface="Times New Roman"/>
                <a:cs typeface="Times New Roman"/>
              </a:rPr>
              <a:t> </a:t>
            </a:r>
            <a:r>
              <a:rPr sz="2200" spc="9" dirty="0">
                <a:latin typeface="Times New Roman"/>
                <a:cs typeface="Times New Roman"/>
              </a:rPr>
              <a:t>1</a:t>
            </a:r>
            <a:r>
              <a:rPr sz="2200" spc="4" dirty="0">
                <a:latin typeface="Times New Roman"/>
                <a:cs typeface="Times New Roman"/>
              </a:rPr>
              <a:t>0</a:t>
            </a:r>
            <a:r>
              <a:rPr sz="2200" spc="0" dirty="0">
                <a:latin typeface="Times New Roman"/>
                <a:cs typeface="Times New Roman"/>
              </a:rPr>
              <a:t>0</a:t>
            </a:r>
            <a:r>
              <a:rPr sz="2200" spc="-27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K</a:t>
            </a:r>
            <a:r>
              <a:rPr sz="2200" spc="-4" dirty="0">
                <a:latin typeface="Times New Roman"/>
                <a:cs typeface="Times New Roman"/>
              </a:rPr>
              <a:t>b</a:t>
            </a:r>
            <a:r>
              <a:rPr sz="2200" spc="19" dirty="0">
                <a:latin typeface="Times New Roman"/>
                <a:cs typeface="Times New Roman"/>
              </a:rPr>
              <a:t>y</a:t>
            </a:r>
            <a:r>
              <a:rPr sz="2200" spc="4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 </a:t>
            </a:r>
            <a:r>
              <a:rPr sz="2200" spc="-14" dirty="0">
                <a:latin typeface="Times New Roman"/>
                <a:cs typeface="Times New Roman"/>
              </a:rPr>
              <a:t>D</a:t>
            </a:r>
            <a:r>
              <a:rPr sz="2200" spc="0" dirty="0">
                <a:latin typeface="Times New Roman"/>
                <a:cs typeface="Times New Roman"/>
              </a:rPr>
              <a:t>oc</a:t>
            </a:r>
            <a:r>
              <a:rPr sz="2200" spc="19" dirty="0">
                <a:latin typeface="Times New Roman"/>
                <a:cs typeface="Times New Roman"/>
              </a:rPr>
              <a:t>u</a:t>
            </a:r>
            <a:r>
              <a:rPr sz="2200" spc="-4" dirty="0">
                <a:latin typeface="Times New Roman"/>
                <a:cs typeface="Times New Roman"/>
              </a:rPr>
              <a:t>m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n</a:t>
            </a:r>
            <a:r>
              <a:rPr sz="2200" spc="4" dirty="0">
                <a:latin typeface="Times New Roman"/>
                <a:cs typeface="Times New Roman"/>
              </a:rPr>
              <a:t>t</a:t>
            </a:r>
            <a:r>
              <a:rPr sz="2200" spc="0" dirty="0">
                <a:latin typeface="Times New Roman"/>
                <a:cs typeface="Times New Roman"/>
              </a:rPr>
              <a:t>o</a:t>
            </a:r>
            <a:r>
              <a:rPr sz="2200" spc="-77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de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4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19" dirty="0">
                <a:latin typeface="Times New Roman"/>
                <a:cs typeface="Times New Roman"/>
              </a:rPr>
              <a:t>x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4" dirty="0">
                <a:latin typeface="Times New Roman"/>
                <a:cs typeface="Times New Roman"/>
              </a:rPr>
              <a:t>o</a:t>
            </a:r>
            <a:r>
              <a:rPr sz="2200" spc="0" dirty="0">
                <a:latin typeface="Times New Roman"/>
                <a:cs typeface="Times New Roman"/>
              </a:rPr>
              <a:t>:</a:t>
            </a:r>
            <a:r>
              <a:rPr sz="2200" spc="-28" dirty="0">
                <a:latin typeface="Times New Roman"/>
                <a:cs typeface="Times New Roman"/>
              </a:rPr>
              <a:t> </a:t>
            </a:r>
            <a:r>
              <a:rPr sz="2200" spc="9" dirty="0">
                <a:latin typeface="Times New Roman"/>
                <a:cs typeface="Times New Roman"/>
              </a:rPr>
              <a:t>2</a:t>
            </a:r>
            <a:r>
              <a:rPr sz="2200" spc="0" dirty="0">
                <a:latin typeface="Times New Roman"/>
                <a:cs typeface="Times New Roman"/>
              </a:rPr>
              <a:t>00</a:t>
            </a:r>
            <a:r>
              <a:rPr sz="2200" spc="-12" dirty="0">
                <a:latin typeface="Times New Roman"/>
                <a:cs typeface="Times New Roman"/>
              </a:rPr>
              <a:t> </a:t>
            </a:r>
            <a:r>
              <a:rPr sz="2200" spc="-14" dirty="0">
                <a:latin typeface="Times New Roman"/>
                <a:cs typeface="Times New Roman"/>
              </a:rPr>
              <a:t>K</a:t>
            </a:r>
            <a:r>
              <a:rPr sz="2200" spc="4" dirty="0">
                <a:latin typeface="Times New Roman"/>
                <a:cs typeface="Times New Roman"/>
              </a:rPr>
              <a:t>b</a:t>
            </a:r>
            <a:r>
              <a:rPr sz="2200" spc="19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 C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19" dirty="0">
                <a:latin typeface="Times New Roman"/>
                <a:cs typeface="Times New Roman"/>
              </a:rPr>
              <a:t>p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4" dirty="0">
                <a:latin typeface="Times New Roman"/>
                <a:cs typeface="Times New Roman"/>
              </a:rPr>
              <a:t>u</a:t>
            </a:r>
            <a:r>
              <a:rPr sz="2200" spc="0" dirty="0">
                <a:latin typeface="Times New Roman"/>
                <a:cs typeface="Times New Roman"/>
              </a:rPr>
              <a:t>ra</a:t>
            </a:r>
            <a:r>
              <a:rPr sz="2200" spc="-59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de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4" dirty="0">
                <a:latin typeface="Times New Roman"/>
                <a:cs typeface="Times New Roman"/>
              </a:rPr>
              <a:t>p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19" dirty="0">
                <a:latin typeface="Times New Roman"/>
                <a:cs typeface="Times New Roman"/>
              </a:rPr>
              <a:t>n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ll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:</a:t>
            </a:r>
            <a:r>
              <a:rPr sz="2200" spc="-21" dirty="0">
                <a:latin typeface="Times New Roman"/>
                <a:cs typeface="Times New Roman"/>
              </a:rPr>
              <a:t> </a:t>
            </a:r>
            <a:r>
              <a:rPr sz="2200" spc="19" dirty="0">
                <a:latin typeface="Times New Roman"/>
                <a:cs typeface="Times New Roman"/>
              </a:rPr>
              <a:t>5</a:t>
            </a:r>
            <a:r>
              <a:rPr sz="2200" spc="0" dirty="0">
                <a:latin typeface="Times New Roman"/>
                <a:cs typeface="Times New Roman"/>
              </a:rPr>
              <a:t>00</a:t>
            </a:r>
            <a:r>
              <a:rPr sz="2200" spc="-42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K</a:t>
            </a:r>
            <a:r>
              <a:rPr sz="2200" spc="4" dirty="0">
                <a:latin typeface="Times New Roman"/>
                <a:cs typeface="Times New Roman"/>
              </a:rPr>
              <a:t>b</a:t>
            </a:r>
            <a:r>
              <a:rPr sz="2200" spc="29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 </a:t>
            </a:r>
            <a:r>
              <a:rPr sz="2200" spc="4" dirty="0">
                <a:latin typeface="Times New Roman"/>
                <a:cs typeface="Times New Roman"/>
              </a:rPr>
              <a:t>P</a:t>
            </a:r>
            <a:r>
              <a:rPr sz="2200" spc="0" dirty="0">
                <a:latin typeface="Times New Roman"/>
                <a:cs typeface="Times New Roman"/>
              </a:rPr>
              <a:t>r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4" dirty="0">
                <a:latin typeface="Times New Roman"/>
                <a:cs typeface="Times New Roman"/>
              </a:rPr>
              <a:t>n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4" dirty="0">
                <a:latin typeface="Times New Roman"/>
                <a:cs typeface="Times New Roman"/>
              </a:rPr>
              <a:t>ac</a:t>
            </a:r>
            <a:r>
              <a:rPr sz="2200" spc="0" dirty="0">
                <a:latin typeface="Times New Roman"/>
                <a:cs typeface="Times New Roman"/>
              </a:rPr>
              <a:t>i</a:t>
            </a:r>
            <a:r>
              <a:rPr sz="2200" spc="19" dirty="0">
                <a:latin typeface="Times New Roman"/>
                <a:cs typeface="Times New Roman"/>
              </a:rPr>
              <a:t>ó</a:t>
            </a:r>
            <a:r>
              <a:rPr sz="2200" spc="0" dirty="0">
                <a:latin typeface="Times New Roman"/>
                <a:cs typeface="Times New Roman"/>
              </a:rPr>
              <a:t>n:</a:t>
            </a:r>
            <a:r>
              <a:rPr sz="2200" spc="-76" dirty="0">
                <a:latin typeface="Times New Roman"/>
                <a:cs typeface="Times New Roman"/>
              </a:rPr>
              <a:t> </a:t>
            </a:r>
            <a:r>
              <a:rPr sz="2200" spc="19" dirty="0">
                <a:latin typeface="Times New Roman"/>
                <a:cs typeface="Times New Roman"/>
              </a:rPr>
              <a:t>2</a:t>
            </a:r>
            <a:r>
              <a:rPr sz="2200" spc="-9" dirty="0">
                <a:latin typeface="Times New Roman"/>
                <a:cs typeface="Times New Roman"/>
              </a:rPr>
              <a:t>.</a:t>
            </a:r>
            <a:r>
              <a:rPr sz="2200" spc="4" dirty="0">
                <a:latin typeface="Times New Roman"/>
                <a:cs typeface="Times New Roman"/>
              </a:rPr>
              <a:t>0</a:t>
            </a:r>
            <a:r>
              <a:rPr sz="2200" spc="19" dirty="0">
                <a:latin typeface="Times New Roman"/>
                <a:cs typeface="Times New Roman"/>
              </a:rPr>
              <a:t>0</a:t>
            </a:r>
            <a:r>
              <a:rPr sz="2200" spc="0" dirty="0">
                <a:latin typeface="Times New Roman"/>
                <a:cs typeface="Times New Roman"/>
              </a:rPr>
              <a:t>0</a:t>
            </a:r>
            <a:r>
              <a:rPr sz="2200" spc="-49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K</a:t>
            </a:r>
            <a:r>
              <a:rPr sz="2200" spc="-9" dirty="0">
                <a:latin typeface="Times New Roman"/>
                <a:cs typeface="Times New Roman"/>
              </a:rPr>
              <a:t>b</a:t>
            </a:r>
            <a:r>
              <a:rPr sz="2200" spc="19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tes </a:t>
            </a:r>
            <a:r>
              <a:rPr sz="2200" spc="14" dirty="0">
                <a:latin typeface="Times New Roman"/>
                <a:cs typeface="Times New Roman"/>
              </a:rPr>
              <a:t>I</a:t>
            </a:r>
            <a:r>
              <a:rPr sz="2200" spc="-29" dirty="0">
                <a:latin typeface="Times New Roman"/>
                <a:cs typeface="Times New Roman"/>
              </a:rPr>
              <a:t>m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19" dirty="0">
                <a:latin typeface="Times New Roman"/>
                <a:cs typeface="Times New Roman"/>
              </a:rPr>
              <a:t>g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n</a:t>
            </a:r>
            <a:r>
              <a:rPr sz="2200" spc="-26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de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lta</a:t>
            </a:r>
            <a:r>
              <a:rPr sz="2200" spc="-14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r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</a:t>
            </a:r>
            <a:r>
              <a:rPr sz="2200" spc="4" dirty="0">
                <a:latin typeface="Times New Roman"/>
                <a:cs typeface="Times New Roman"/>
              </a:rPr>
              <a:t>o</a:t>
            </a:r>
            <a:r>
              <a:rPr sz="2200" spc="0" dirty="0">
                <a:latin typeface="Times New Roman"/>
                <a:cs typeface="Times New Roman"/>
              </a:rPr>
              <a:t>l</a:t>
            </a:r>
            <a:r>
              <a:rPr sz="2200" spc="4" dirty="0">
                <a:latin typeface="Times New Roman"/>
                <a:cs typeface="Times New Roman"/>
              </a:rPr>
              <a:t>u</a:t>
            </a:r>
            <a:r>
              <a:rPr sz="2200" spc="-4" dirty="0">
                <a:latin typeface="Times New Roman"/>
                <a:cs typeface="Times New Roman"/>
              </a:rPr>
              <a:t>c</a:t>
            </a:r>
            <a:r>
              <a:rPr sz="2200" spc="0" dirty="0">
                <a:latin typeface="Times New Roman"/>
                <a:cs typeface="Times New Roman"/>
              </a:rPr>
              <a:t>i</a:t>
            </a:r>
            <a:r>
              <a:rPr sz="2200" spc="4" dirty="0">
                <a:latin typeface="Times New Roman"/>
                <a:cs typeface="Times New Roman"/>
              </a:rPr>
              <a:t>ón</a:t>
            </a:r>
            <a:r>
              <a:rPr sz="2200" spc="0" dirty="0">
                <a:latin typeface="Times New Roman"/>
                <a:cs typeface="Times New Roman"/>
              </a:rPr>
              <a:t>: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spc="4" dirty="0">
                <a:latin typeface="Times New Roman"/>
                <a:cs typeface="Times New Roman"/>
              </a:rPr>
              <a:t>50</a:t>
            </a:r>
            <a:r>
              <a:rPr sz="2200" spc="14" dirty="0">
                <a:latin typeface="Times New Roman"/>
                <a:cs typeface="Times New Roman"/>
              </a:rPr>
              <a:t>.</a:t>
            </a:r>
            <a:r>
              <a:rPr sz="2200" spc="-4" dirty="0">
                <a:latin typeface="Times New Roman"/>
                <a:cs typeface="Times New Roman"/>
              </a:rPr>
              <a:t>0</a:t>
            </a:r>
            <a:r>
              <a:rPr sz="2200" spc="19" dirty="0">
                <a:latin typeface="Times New Roman"/>
                <a:cs typeface="Times New Roman"/>
              </a:rPr>
              <a:t>0</a:t>
            </a:r>
            <a:r>
              <a:rPr sz="2200" spc="0" dirty="0">
                <a:latin typeface="Times New Roman"/>
                <a:cs typeface="Times New Roman"/>
              </a:rPr>
              <a:t>0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07582" y="3835899"/>
            <a:ext cx="858781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latin typeface="Times New Roman"/>
                <a:cs typeface="Times New Roman"/>
              </a:rPr>
              <a:t>K</a:t>
            </a:r>
            <a:r>
              <a:rPr sz="2200" spc="-4" dirty="0">
                <a:latin typeface="Times New Roman"/>
                <a:cs typeface="Times New Roman"/>
              </a:rPr>
              <a:t>b</a:t>
            </a:r>
            <a:r>
              <a:rPr sz="2200" spc="19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9342" y="4171179"/>
            <a:ext cx="4990676" cy="975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5"/>
              </a:lnSpc>
              <a:spcBef>
                <a:spcPts val="117"/>
              </a:spcBef>
            </a:pPr>
            <a:r>
              <a:rPr sz="2200" spc="-14" dirty="0">
                <a:latin typeface="Times New Roman"/>
                <a:cs typeface="Times New Roman"/>
              </a:rPr>
              <a:t>O</a:t>
            </a:r>
            <a:r>
              <a:rPr sz="2200" spc="4" dirty="0">
                <a:latin typeface="Times New Roman"/>
                <a:cs typeface="Times New Roman"/>
              </a:rPr>
              <a:t>b</a:t>
            </a:r>
            <a:r>
              <a:rPr sz="2200" spc="0" dirty="0">
                <a:latin typeface="Times New Roman"/>
                <a:cs typeface="Times New Roman"/>
              </a:rPr>
              <a:t>j</a:t>
            </a:r>
            <a:r>
              <a:rPr sz="2200" spc="-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to</a:t>
            </a:r>
            <a:r>
              <a:rPr sz="2200" spc="-24" dirty="0">
                <a:latin typeface="Times New Roman"/>
                <a:cs typeface="Times New Roman"/>
              </a:rPr>
              <a:t> </a:t>
            </a:r>
            <a:r>
              <a:rPr sz="2200" spc="-29" dirty="0">
                <a:latin typeface="Times New Roman"/>
                <a:cs typeface="Times New Roman"/>
              </a:rPr>
              <a:t>m</a:t>
            </a:r>
            <a:r>
              <a:rPr sz="2200" spc="19" dirty="0">
                <a:latin typeface="Times New Roman"/>
                <a:cs typeface="Times New Roman"/>
              </a:rPr>
              <a:t>u</a:t>
            </a:r>
            <a:r>
              <a:rPr sz="2200" spc="0" dirty="0">
                <a:latin typeface="Times New Roman"/>
                <a:cs typeface="Times New Roman"/>
              </a:rPr>
              <a:t>l</a:t>
            </a:r>
            <a:r>
              <a:rPr sz="2200" spc="14" dirty="0">
                <a:latin typeface="Times New Roman"/>
                <a:cs typeface="Times New Roman"/>
              </a:rPr>
              <a:t>t</a:t>
            </a:r>
            <a:r>
              <a:rPr sz="2200" spc="9" dirty="0">
                <a:latin typeface="Times New Roman"/>
                <a:cs typeface="Times New Roman"/>
              </a:rPr>
              <a:t>i</a:t>
            </a:r>
            <a:r>
              <a:rPr sz="2200" spc="-9" dirty="0">
                <a:latin typeface="Times New Roman"/>
                <a:cs typeface="Times New Roman"/>
              </a:rPr>
              <a:t>m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d</a:t>
            </a:r>
            <a:r>
              <a:rPr sz="2200" spc="4" dirty="0">
                <a:latin typeface="Times New Roman"/>
                <a:cs typeface="Times New Roman"/>
              </a:rPr>
              <a:t>i</a:t>
            </a:r>
            <a:r>
              <a:rPr sz="2200" spc="0" dirty="0">
                <a:latin typeface="Times New Roman"/>
                <a:cs typeface="Times New Roman"/>
              </a:rPr>
              <a:t>a:</a:t>
            </a:r>
            <a:r>
              <a:rPr sz="2200" spc="-62" dirty="0">
                <a:latin typeface="Times New Roman"/>
                <a:cs typeface="Times New Roman"/>
              </a:rPr>
              <a:t> </a:t>
            </a:r>
            <a:r>
              <a:rPr sz="2200" spc="9" dirty="0">
                <a:latin typeface="Times New Roman"/>
                <a:cs typeface="Times New Roman"/>
              </a:rPr>
              <a:t>1</a:t>
            </a:r>
            <a:r>
              <a:rPr sz="2200" spc="19" dirty="0">
                <a:latin typeface="Times New Roman"/>
                <a:cs typeface="Times New Roman"/>
              </a:rPr>
              <a:t>0</a:t>
            </a:r>
            <a:r>
              <a:rPr sz="2200" spc="4" dirty="0">
                <a:latin typeface="Times New Roman"/>
                <a:cs typeface="Times New Roman"/>
              </a:rPr>
              <a:t>0.00</a:t>
            </a:r>
            <a:r>
              <a:rPr sz="2200" spc="0" dirty="0">
                <a:latin typeface="Times New Roman"/>
                <a:cs typeface="Times New Roman"/>
              </a:rPr>
              <a:t>0</a:t>
            </a:r>
            <a:r>
              <a:rPr sz="2200" spc="-51" dirty="0">
                <a:latin typeface="Times New Roman"/>
                <a:cs typeface="Times New Roman"/>
              </a:rPr>
              <a:t> </a:t>
            </a:r>
            <a:r>
              <a:rPr sz="2200" spc="-14" dirty="0">
                <a:latin typeface="Times New Roman"/>
                <a:cs typeface="Times New Roman"/>
              </a:rPr>
              <a:t>K</a:t>
            </a:r>
            <a:r>
              <a:rPr sz="2200" spc="4" dirty="0">
                <a:latin typeface="Times New Roman"/>
                <a:cs typeface="Times New Roman"/>
              </a:rPr>
              <a:t>b</a:t>
            </a:r>
            <a:r>
              <a:rPr sz="2200" spc="19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200" spc="0" dirty="0">
                <a:latin typeface="Times New Roman"/>
                <a:cs typeface="Times New Roman"/>
              </a:rPr>
              <a:t>B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se</a:t>
            </a:r>
            <a:r>
              <a:rPr sz="2200" spc="-42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de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9" dirty="0">
                <a:latin typeface="Times New Roman"/>
                <a:cs typeface="Times New Roman"/>
              </a:rPr>
              <a:t>d</a:t>
            </a:r>
            <a:r>
              <a:rPr sz="2200" spc="0" dirty="0">
                <a:latin typeface="Times New Roman"/>
                <a:cs typeface="Times New Roman"/>
              </a:rPr>
              <a:t>a</a:t>
            </a:r>
            <a:r>
              <a:rPr sz="2200" spc="14" dirty="0">
                <a:latin typeface="Times New Roman"/>
                <a:cs typeface="Times New Roman"/>
              </a:rPr>
              <a:t>t</a:t>
            </a:r>
            <a:r>
              <a:rPr sz="2200" spc="4" dirty="0">
                <a:latin typeface="Times New Roman"/>
                <a:cs typeface="Times New Roman"/>
              </a:rPr>
              <a:t>o</a:t>
            </a:r>
            <a:r>
              <a:rPr sz="2200" spc="0" dirty="0">
                <a:latin typeface="Times New Roman"/>
                <a:cs typeface="Times New Roman"/>
              </a:rPr>
              <a:t>s: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1</a:t>
            </a:r>
            <a:r>
              <a:rPr sz="2200" spc="4" dirty="0">
                <a:latin typeface="Times New Roman"/>
                <a:cs typeface="Times New Roman"/>
              </a:rPr>
              <a:t>.</a:t>
            </a:r>
            <a:r>
              <a:rPr sz="2200" spc="-4" dirty="0">
                <a:latin typeface="Times New Roman"/>
                <a:cs typeface="Times New Roman"/>
              </a:rPr>
              <a:t>0</a:t>
            </a:r>
            <a:r>
              <a:rPr sz="2200" spc="19" dirty="0">
                <a:latin typeface="Times New Roman"/>
                <a:cs typeface="Times New Roman"/>
              </a:rPr>
              <a:t>0</a:t>
            </a:r>
            <a:r>
              <a:rPr sz="2200" spc="4" dirty="0">
                <a:latin typeface="Times New Roman"/>
                <a:cs typeface="Times New Roman"/>
              </a:rPr>
              <a:t>0</a:t>
            </a:r>
            <a:r>
              <a:rPr sz="2200" spc="14" dirty="0">
                <a:latin typeface="Times New Roman"/>
                <a:cs typeface="Times New Roman"/>
              </a:rPr>
              <a:t>.</a:t>
            </a:r>
            <a:r>
              <a:rPr sz="2200" spc="0" dirty="0">
                <a:latin typeface="Times New Roman"/>
                <a:cs typeface="Times New Roman"/>
              </a:rPr>
              <a:t>000</a:t>
            </a:r>
            <a:r>
              <a:rPr sz="2200" spc="-78" dirty="0">
                <a:latin typeface="Times New Roman"/>
                <a:cs typeface="Times New Roman"/>
              </a:rPr>
              <a:t> </a:t>
            </a:r>
            <a:r>
              <a:rPr sz="2200" spc="-9" dirty="0">
                <a:latin typeface="Times New Roman"/>
                <a:cs typeface="Times New Roman"/>
              </a:rPr>
              <a:t>K</a:t>
            </a:r>
            <a:r>
              <a:rPr sz="2200" spc="4" dirty="0">
                <a:latin typeface="Times New Roman"/>
                <a:cs typeface="Times New Roman"/>
              </a:rPr>
              <a:t>b</a:t>
            </a:r>
            <a:r>
              <a:rPr sz="2200" spc="14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tes</a:t>
            </a:r>
            <a:r>
              <a:rPr sz="2200" spc="-62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(1</a:t>
            </a:r>
            <a:r>
              <a:rPr sz="2200" spc="1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G</a:t>
            </a:r>
            <a:r>
              <a:rPr sz="2200" spc="4" dirty="0">
                <a:latin typeface="Times New Roman"/>
                <a:cs typeface="Times New Roman"/>
              </a:rPr>
              <a:t>b</a:t>
            </a:r>
            <a:r>
              <a:rPr sz="2200" spc="19" dirty="0">
                <a:latin typeface="Times New Roman"/>
                <a:cs typeface="Times New Roman"/>
              </a:rPr>
              <a:t>y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9" dirty="0">
                <a:latin typeface="Times New Roman"/>
                <a:cs typeface="Times New Roman"/>
              </a:rPr>
              <a:t>e</a:t>
            </a:r>
            <a:r>
              <a:rPr sz="2200" spc="0" dirty="0">
                <a:latin typeface="Times New Roman"/>
                <a:cs typeface="Times New Roman"/>
              </a:rPr>
              <a:t>s)</a:t>
            </a:r>
            <a:endParaRPr sz="2200">
              <a:latin typeface="Times New Roman"/>
              <a:cs typeface="Times New Roman"/>
            </a:endParaRPr>
          </a:p>
          <a:p>
            <a:pPr marL="12700" marR="41833">
              <a:lnSpc>
                <a:spcPct val="95825"/>
              </a:lnSpc>
              <a:spcBef>
                <a:spcPts val="110"/>
              </a:spcBef>
            </a:pPr>
            <a:r>
              <a:rPr sz="2200" spc="0" dirty="0">
                <a:latin typeface="Times New Roman"/>
                <a:cs typeface="Times New Roman"/>
              </a:rPr>
              <a:t>…</a:t>
            </a:r>
            <a:r>
              <a:rPr sz="2200" spc="-31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y</a:t>
            </a:r>
            <a:r>
              <a:rPr sz="2200" spc="18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¡</a:t>
            </a:r>
            <a:r>
              <a:rPr sz="2200" spc="19" dirty="0">
                <a:latin typeface="Times New Roman"/>
                <a:cs typeface="Times New Roman"/>
              </a:rPr>
              <a:t>v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n</a:t>
            </a:r>
            <a:r>
              <a:rPr sz="2200" spc="-29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aum</a:t>
            </a:r>
            <a:r>
              <a:rPr sz="2200" spc="-25" dirty="0">
                <a:latin typeface="Times New Roman"/>
                <a:cs typeface="Times New Roman"/>
              </a:rPr>
              <a:t>e</a:t>
            </a:r>
            <a:r>
              <a:rPr sz="2200" spc="19" dirty="0">
                <a:latin typeface="Times New Roman"/>
                <a:cs typeface="Times New Roman"/>
              </a:rPr>
              <a:t>n</a:t>
            </a:r>
            <a:r>
              <a:rPr sz="2200" spc="0" dirty="0">
                <a:latin typeface="Times New Roman"/>
                <a:cs typeface="Times New Roman"/>
              </a:rPr>
              <a:t>t</a:t>
            </a:r>
            <a:r>
              <a:rPr sz="2200" spc="-14" dirty="0">
                <a:latin typeface="Times New Roman"/>
                <a:cs typeface="Times New Roman"/>
              </a:rPr>
              <a:t>a</a:t>
            </a:r>
            <a:r>
              <a:rPr sz="2200" spc="19" dirty="0">
                <a:latin typeface="Times New Roman"/>
                <a:cs typeface="Times New Roman"/>
              </a:rPr>
              <a:t>n</a:t>
            </a:r>
            <a:r>
              <a:rPr sz="2200" spc="4" dirty="0">
                <a:latin typeface="Times New Roman"/>
                <a:cs typeface="Times New Roman"/>
              </a:rPr>
              <a:t>d</a:t>
            </a:r>
            <a:r>
              <a:rPr sz="2200" spc="0" dirty="0">
                <a:latin typeface="Times New Roman"/>
                <a:cs typeface="Times New Roman"/>
              </a:rPr>
              <a:t>o</a:t>
            </a:r>
            <a:r>
              <a:rPr sz="2200" spc="-61" dirty="0">
                <a:latin typeface="Times New Roman"/>
                <a:cs typeface="Times New Roman"/>
              </a:rPr>
              <a:t> </a:t>
            </a:r>
            <a:r>
              <a:rPr sz="2200" spc="-4" dirty="0">
                <a:latin typeface="Times New Roman"/>
                <a:cs typeface="Times New Roman"/>
              </a:rPr>
              <a:t>c</a:t>
            </a:r>
            <a:r>
              <a:rPr sz="2200" spc="-14" dirty="0">
                <a:latin typeface="Times New Roman"/>
                <a:cs typeface="Times New Roman"/>
              </a:rPr>
              <a:t>a</a:t>
            </a:r>
            <a:r>
              <a:rPr sz="2200" spc="19" dirty="0">
                <a:latin typeface="Times New Roman"/>
                <a:cs typeface="Times New Roman"/>
              </a:rPr>
              <a:t>d</a:t>
            </a:r>
            <a:r>
              <a:rPr sz="2200" spc="0" dirty="0">
                <a:latin typeface="Times New Roman"/>
                <a:cs typeface="Times New Roman"/>
              </a:rPr>
              <a:t>a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vez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29" dirty="0">
                <a:latin typeface="Times New Roman"/>
                <a:cs typeface="Times New Roman"/>
              </a:rPr>
              <a:t>m</a:t>
            </a:r>
            <a:r>
              <a:rPr sz="2200" spc="-4" dirty="0">
                <a:latin typeface="Times New Roman"/>
                <a:cs typeface="Times New Roman"/>
              </a:rPr>
              <a:t>á</a:t>
            </a:r>
            <a:r>
              <a:rPr sz="2200" spc="0" dirty="0">
                <a:latin typeface="Times New Roman"/>
                <a:cs typeface="Times New Roman"/>
              </a:rPr>
              <a:t>s!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17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094" y="1981200"/>
            <a:ext cx="3059905" cy="144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195" y="4897873"/>
            <a:ext cx="33718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bject 22"/>
          <p:cNvSpPr txBox="1"/>
          <p:nvPr/>
        </p:nvSpPr>
        <p:spPr>
          <a:xfrm>
            <a:off x="763016" y="558573"/>
            <a:ext cx="632010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mpor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o 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el t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64540" y="1345669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81252" y="1371577"/>
            <a:ext cx="1871960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Br</a:t>
            </a:r>
            <a:r>
              <a:rPr sz="3200" spc="4" dirty="0">
                <a:latin typeface="Times New Roman"/>
                <a:cs typeface="Times New Roman"/>
              </a:rPr>
              <a:t>oa</a:t>
            </a:r>
            <a:r>
              <a:rPr sz="3200" spc="-4" dirty="0">
                <a:latin typeface="Times New Roman"/>
                <a:cs typeface="Times New Roman"/>
              </a:rPr>
              <a:t>dc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-4" dirty="0">
                <a:latin typeface="Times New Roman"/>
                <a:cs typeface="Times New Roman"/>
              </a:rPr>
              <a:t>ts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79728" y="1813107"/>
            <a:ext cx="19083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–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97660" y="1831395"/>
            <a:ext cx="535815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-9" dirty="0">
                <a:latin typeface="Times New Roman"/>
                <a:cs typeface="Times New Roman"/>
              </a:rPr>
              <a:t>S</a:t>
            </a:r>
            <a:r>
              <a:rPr sz="2000" spc="0" dirty="0">
                <a:latin typeface="Times New Roman"/>
                <a:cs typeface="Times New Roman"/>
              </a:rPr>
              <a:t>ólo 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4" dirty="0">
                <a:latin typeface="Times New Roman"/>
                <a:cs typeface="Times New Roman"/>
              </a:rPr>
              <a:t>no</a:t>
            </a:r>
            <a:r>
              <a:rPr sz="2000" spc="0" dirty="0">
                <a:latin typeface="Times New Roman"/>
                <a:cs typeface="Times New Roman"/>
              </a:rPr>
              <a:t>s 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spc="-4" dirty="0">
                <a:latin typeface="Times New Roman"/>
                <a:cs typeface="Times New Roman"/>
              </a:rPr>
              <a:t>l</a:t>
            </a:r>
            <a:r>
              <a:rPr sz="2000" spc="0" dirty="0">
                <a:latin typeface="Times New Roman"/>
                <a:cs typeface="Times New Roman"/>
              </a:rPr>
              <a:t>a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recc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4" dirty="0">
                <a:latin typeface="Times New Roman"/>
                <a:cs typeface="Times New Roman"/>
              </a:rPr>
              <a:t>ó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d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9" dirty="0">
                <a:latin typeface="Times New Roman"/>
                <a:cs typeface="Times New Roman"/>
              </a:rPr>
              <a:t>s</a:t>
            </a:r>
            <a:r>
              <a:rPr sz="2000" spc="-4" dirty="0">
                <a:latin typeface="Times New Roman"/>
                <a:cs typeface="Times New Roman"/>
              </a:rPr>
              <a:t>ti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ce</a:t>
            </a:r>
            <a:r>
              <a:rPr sz="2000" spc="-14" dirty="0">
                <a:latin typeface="Times New Roman"/>
                <a:cs typeface="Times New Roman"/>
              </a:rPr>
              <a:t>s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-19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96136" y="2117907"/>
            <a:ext cx="15265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12494" y="2136195"/>
            <a:ext cx="243355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FF: FF: FF: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F</a:t>
            </a:r>
            <a:r>
              <a:rPr sz="2000" spc="0" dirty="0">
                <a:latin typeface="Times New Roman"/>
                <a:cs typeface="Times New Roman"/>
              </a:rPr>
              <a:t>F: FF: FF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79728" y="2424231"/>
            <a:ext cx="190830" cy="5862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–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"/>
              </a:spcBef>
            </a:pPr>
            <a:r>
              <a:rPr sz="2000" spc="0" dirty="0">
                <a:latin typeface="Times New Roman"/>
                <a:cs typeface="Times New Roman"/>
              </a:rPr>
              <a:t>–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96136" y="2442519"/>
            <a:ext cx="6648974" cy="8849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45"/>
              </a:lnSpc>
              <a:spcBef>
                <a:spcPts val="107"/>
              </a:spcBef>
            </a:pP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neces</a:t>
            </a:r>
            <a:r>
              <a:rPr sz="2000" spc="-25" dirty="0">
                <a:latin typeface="Times New Roman"/>
                <a:cs typeface="Times New Roman"/>
              </a:rPr>
              <a:t>a</a:t>
            </a:r>
            <a:r>
              <a:rPr sz="2000" spc="14" dirty="0">
                <a:latin typeface="Times New Roman"/>
                <a:cs typeface="Times New Roman"/>
              </a:rPr>
              <a:t>r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-9" dirty="0">
                <a:latin typeface="Times New Roman"/>
                <a:cs typeface="Times New Roman"/>
              </a:rPr>
              <a:t>m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u</a:t>
            </a:r>
            <a:r>
              <a:rPr sz="2000" spc="4" dirty="0">
                <a:latin typeface="Times New Roman"/>
                <a:cs typeface="Times New Roman"/>
              </a:rPr>
              <a:t>s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4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g</a:t>
            </a:r>
            <a:r>
              <a:rPr sz="2000" spc="14" dirty="0">
                <a:latin typeface="Times New Roman"/>
                <a:cs typeface="Times New Roman"/>
              </a:rPr>
              <a:t>r</a:t>
            </a:r>
            <a:r>
              <a:rPr sz="2000" spc="-25" dirty="0">
                <a:latin typeface="Times New Roman"/>
                <a:cs typeface="Times New Roman"/>
              </a:rPr>
              <a:t>a</a:t>
            </a:r>
            <a:r>
              <a:rPr sz="2000" spc="4" dirty="0">
                <a:latin typeface="Times New Roman"/>
                <a:cs typeface="Times New Roman"/>
              </a:rPr>
              <a:t>n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es c</a:t>
            </a:r>
            <a:r>
              <a:rPr sz="2000" spc="-9" dirty="0">
                <a:latin typeface="Times New Roman"/>
                <a:cs typeface="Times New Roman"/>
              </a:rPr>
              <a:t>a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des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 </a:t>
            </a:r>
            <a:r>
              <a:rPr sz="2000" spc="-25" dirty="0">
                <a:latin typeface="Times New Roman"/>
                <a:cs typeface="Times New Roman"/>
              </a:rPr>
              <a:t>a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19" dirty="0">
                <a:latin typeface="Times New Roman"/>
                <a:cs typeface="Times New Roman"/>
              </a:rPr>
              <a:t>h</a:t>
            </a:r>
            <a:r>
              <a:rPr sz="2000" spc="0" dirty="0">
                <a:latin typeface="Times New Roman"/>
                <a:cs typeface="Times New Roman"/>
              </a:rPr>
              <a:t>o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b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4" dirty="0">
                <a:latin typeface="Times New Roman"/>
                <a:cs typeface="Times New Roman"/>
              </a:rPr>
              <a:t>nd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marL="12700" indent="1524">
              <a:lnSpc>
                <a:spcPct val="100041"/>
              </a:lnSpc>
            </a:pPr>
            <a:r>
              <a:rPr sz="2000" spc="0" dirty="0">
                <a:latin typeface="Times New Roman"/>
                <a:cs typeface="Times New Roman"/>
              </a:rPr>
              <a:t>P</a:t>
            </a:r>
            <a:r>
              <a:rPr sz="2000" spc="-25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... 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4" dirty="0">
                <a:latin typeface="Times New Roman"/>
                <a:cs typeface="Times New Roman"/>
              </a:rPr>
              <a:t>u</a:t>
            </a:r>
            <a:r>
              <a:rPr sz="2000" spc="19" dirty="0">
                <a:latin typeface="Times New Roman"/>
                <a:cs typeface="Times New Roman"/>
              </a:rPr>
              <a:t>p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4" dirty="0">
                <a:latin typeface="Times New Roman"/>
                <a:cs typeface="Times New Roman"/>
              </a:rPr>
              <a:t>ti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m</a:t>
            </a:r>
            <a:r>
              <a:rPr sz="2000" spc="4" dirty="0">
                <a:latin typeface="Times New Roman"/>
                <a:cs typeface="Times New Roman"/>
              </a:rPr>
              <a:t>p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de </a:t>
            </a:r>
            <a:r>
              <a:rPr sz="2000" spc="-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P</a:t>
            </a:r>
            <a:r>
              <a:rPr sz="2000" spc="4" dirty="0">
                <a:latin typeface="Times New Roman"/>
                <a:cs typeface="Times New Roman"/>
              </a:rPr>
              <a:t>U</a:t>
            </a:r>
            <a:r>
              <a:rPr sz="2000" spc="0" dirty="0">
                <a:latin typeface="Times New Roman"/>
                <a:cs typeface="Times New Roman"/>
              </a:rPr>
              <a:t>s,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-19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4" dirty="0">
                <a:latin typeface="Times New Roman"/>
                <a:cs typeface="Times New Roman"/>
              </a:rPr>
              <a:t>c</a:t>
            </a:r>
            <a:r>
              <a:rPr sz="2000" spc="-14" dirty="0">
                <a:latin typeface="Times New Roman"/>
                <a:cs typeface="Times New Roman"/>
              </a:rPr>
              <a:t>l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-9" dirty="0">
                <a:latin typeface="Times New Roman"/>
                <a:cs typeface="Times New Roman"/>
              </a:rPr>
              <a:t>s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 a</a:t>
            </a:r>
            <a:r>
              <a:rPr sz="2000" spc="4" dirty="0">
                <a:latin typeface="Times New Roman"/>
                <a:cs typeface="Times New Roman"/>
              </a:rPr>
              <a:t>q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-4" dirty="0">
                <a:latin typeface="Times New Roman"/>
                <a:cs typeface="Times New Roman"/>
              </a:rPr>
              <a:t>l</a:t>
            </a:r>
            <a:r>
              <a:rPr sz="2000" spc="-14" dirty="0">
                <a:latin typeface="Times New Roman"/>
                <a:cs typeface="Times New Roman"/>
              </a:rPr>
              <a:t>l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-14" dirty="0">
                <a:latin typeface="Times New Roman"/>
                <a:cs typeface="Times New Roman"/>
              </a:rPr>
              <a:t>l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4" dirty="0">
                <a:latin typeface="Times New Roman"/>
                <a:cs typeface="Times New Roman"/>
              </a:rPr>
              <a:t>d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 e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r</a:t>
            </a:r>
            <a:r>
              <a:rPr sz="2000" spc="-9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l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 de</a:t>
            </a:r>
            <a:r>
              <a:rPr sz="2000" spc="9" dirty="0">
                <a:latin typeface="Times New Roman"/>
                <a:cs typeface="Times New Roman"/>
              </a:rPr>
              <a:t>s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4" dirty="0">
                <a:latin typeface="Times New Roman"/>
                <a:cs typeface="Times New Roman"/>
              </a:rPr>
              <a:t>ri</a:t>
            </a:r>
            <a:r>
              <a:rPr sz="2000" spc="4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4540" y="3357984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81252" y="3383892"/>
            <a:ext cx="177899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>
                <a:latin typeface="Times New Roman"/>
                <a:cs typeface="Times New Roman"/>
              </a:rPr>
              <a:t>M</a:t>
            </a:r>
            <a:r>
              <a:rPr sz="3200" spc="4" dirty="0">
                <a:latin typeface="Times New Roman"/>
                <a:cs typeface="Times New Roman"/>
              </a:rPr>
              <a:t>u</a:t>
            </a:r>
            <a:r>
              <a:rPr sz="3200" spc="-4" dirty="0">
                <a:latin typeface="Times New Roman"/>
                <a:cs typeface="Times New Roman"/>
              </a:rPr>
              <a:t>lt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0" dirty="0">
                <a:latin typeface="Times New Roman"/>
                <a:cs typeface="Times New Roman"/>
              </a:rPr>
              <a:t>cas</a:t>
            </a:r>
            <a:r>
              <a:rPr sz="3200" spc="-4" dirty="0">
                <a:latin typeface="Times New Roman"/>
                <a:cs typeface="Times New Roman"/>
              </a:rPr>
              <a:t>ts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79728" y="3826565"/>
            <a:ext cx="19083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–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96136" y="3844853"/>
            <a:ext cx="569191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El </a:t>
            </a:r>
            <a:r>
              <a:rPr sz="2000" spc="19" dirty="0">
                <a:latin typeface="Times New Roman"/>
                <a:cs typeface="Times New Roman"/>
              </a:rPr>
              <a:t>b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t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LSB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el </a:t>
            </a:r>
            <a:r>
              <a:rPr sz="2000" spc="4" dirty="0">
                <a:latin typeface="Times New Roman"/>
                <a:cs typeface="Times New Roman"/>
              </a:rPr>
              <a:t>p</a:t>
            </a:r>
            <a:r>
              <a:rPr sz="2000" spc="0" dirty="0">
                <a:latin typeface="Times New Roman"/>
                <a:cs typeface="Times New Roman"/>
              </a:rPr>
              <a:t>ri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r</a:t>
            </a:r>
            <a:r>
              <a:rPr sz="2000" spc="19" dirty="0">
                <a:latin typeface="Times New Roman"/>
                <a:cs typeface="Times New Roman"/>
              </a:rPr>
              <a:t> b</a:t>
            </a:r>
            <a:r>
              <a:rPr sz="2000" spc="4" dirty="0">
                <a:latin typeface="Times New Roman"/>
                <a:cs typeface="Times New Roman"/>
              </a:rPr>
              <a:t>y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 </a:t>
            </a:r>
            <a:r>
              <a:rPr sz="2000" spc="-4" dirty="0">
                <a:latin typeface="Times New Roman"/>
                <a:cs typeface="Times New Roman"/>
              </a:rPr>
              <a:t>l</a:t>
            </a:r>
            <a:r>
              <a:rPr sz="2000" spc="0" dirty="0">
                <a:latin typeface="Times New Roman"/>
                <a:cs typeface="Times New Roman"/>
              </a:rPr>
              <a:t>a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“</a:t>
            </a:r>
            <a:r>
              <a:rPr sz="2000" spc="-4" dirty="0">
                <a:latin typeface="Times New Roman"/>
                <a:cs typeface="Times New Roman"/>
              </a:rPr>
              <a:t>M</a:t>
            </a:r>
            <a:r>
              <a:rPr sz="2000" spc="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C </a:t>
            </a:r>
            <a:r>
              <a:rPr sz="2000" spc="-9" dirty="0">
                <a:latin typeface="Times New Roman"/>
                <a:cs typeface="Times New Roman"/>
              </a:rPr>
              <a:t>o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g</a:t>
            </a:r>
            <a:r>
              <a:rPr sz="2000" spc="-25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0" dirty="0">
                <a:latin typeface="Times New Roman"/>
                <a:cs typeface="Times New Roman"/>
              </a:rPr>
              <a:t>” es</a:t>
            </a:r>
            <a:r>
              <a:rPr sz="2000" spc="4" dirty="0">
                <a:latin typeface="Times New Roman"/>
                <a:cs typeface="Times New Roman"/>
              </a:rPr>
              <a:t> u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96136" y="4132889"/>
            <a:ext cx="15265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12494" y="4145081"/>
            <a:ext cx="508710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4" dirty="0">
                <a:latin typeface="Times New Roman"/>
                <a:cs typeface="Times New Roman"/>
              </a:rPr>
              <a:t>0</a:t>
            </a:r>
            <a:r>
              <a:rPr sz="2000" spc="19" dirty="0">
                <a:latin typeface="Times New Roman"/>
                <a:cs typeface="Times New Roman"/>
              </a:rPr>
              <a:t>1</a:t>
            </a:r>
            <a:r>
              <a:rPr sz="2000" spc="-14" dirty="0">
                <a:latin typeface="Times New Roman"/>
                <a:cs typeface="Times New Roman"/>
              </a:rPr>
              <a:t>:</a:t>
            </a:r>
            <a:r>
              <a:rPr sz="2000" spc="4" dirty="0">
                <a:latin typeface="Times New Roman"/>
                <a:cs typeface="Times New Roman"/>
              </a:rPr>
              <a:t>0</a:t>
            </a:r>
            <a:r>
              <a:rPr sz="2000" spc="0" dirty="0">
                <a:latin typeface="Times New Roman"/>
                <a:cs typeface="Times New Roman"/>
              </a:rPr>
              <a:t>0:</a:t>
            </a:r>
            <a:r>
              <a:rPr sz="2000" spc="4" dirty="0">
                <a:latin typeface="Times New Roman"/>
                <a:cs typeface="Times New Roman"/>
              </a:rPr>
              <a:t>0</a:t>
            </a:r>
            <a:r>
              <a:rPr sz="2000" spc="-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:</a:t>
            </a:r>
            <a:r>
              <a:rPr sz="2000" spc="-19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C</a:t>
            </a:r>
            <a:r>
              <a:rPr sz="2000" spc="-4" dirty="0">
                <a:latin typeface="Times New Roman"/>
                <a:cs typeface="Times New Roman"/>
              </a:rPr>
              <a:t>:CC:C</a:t>
            </a:r>
            <a:r>
              <a:rPr sz="2000" spc="0" dirty="0">
                <a:latin typeface="Times New Roman"/>
                <a:cs typeface="Times New Roman"/>
              </a:rPr>
              <a:t>C </a:t>
            </a:r>
            <a:r>
              <a:rPr sz="2000" spc="-9" dirty="0">
                <a:latin typeface="Times New Roman"/>
                <a:cs typeface="Times New Roman"/>
              </a:rPr>
              <a:t>(</a:t>
            </a:r>
            <a:r>
              <a:rPr sz="2000" spc="-4" dirty="0">
                <a:latin typeface="Times New Roman"/>
                <a:cs typeface="Times New Roman"/>
              </a:rPr>
              <a:t>Ci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14" dirty="0">
                <a:latin typeface="Times New Roman"/>
                <a:cs typeface="Times New Roman"/>
              </a:rPr>
              <a:t>D</a:t>
            </a:r>
            <a:r>
              <a:rPr sz="2000" spc="-1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sc</a:t>
            </a:r>
            <a:r>
              <a:rPr sz="2000" spc="-4" dirty="0">
                <a:latin typeface="Times New Roman"/>
                <a:cs typeface="Times New Roman"/>
              </a:rPr>
              <a:t>o</a:t>
            </a:r>
            <a:r>
              <a:rPr sz="2000" spc="19" dirty="0">
                <a:latin typeface="Times New Roman"/>
                <a:cs typeface="Times New Roman"/>
              </a:rPr>
              <a:t>v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ry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spc="-9" dirty="0">
                <a:latin typeface="Times New Roman"/>
                <a:cs typeface="Times New Roman"/>
              </a:rPr>
              <a:t>P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14" dirty="0">
                <a:latin typeface="Times New Roman"/>
                <a:cs typeface="Times New Roman"/>
              </a:rPr>
              <a:t>t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14" dirty="0">
                <a:latin typeface="Times New Roman"/>
                <a:cs typeface="Times New Roman"/>
              </a:rPr>
              <a:t>l</a:t>
            </a:r>
            <a:r>
              <a:rPr sz="2000" spc="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9728" y="4437689"/>
            <a:ext cx="19083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–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96136" y="4449881"/>
            <a:ext cx="5487463" cy="8959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>
              <a:lnSpc>
                <a:spcPts val="2145"/>
              </a:lnSpc>
              <a:spcBef>
                <a:spcPts val="107"/>
              </a:spcBef>
            </a:pPr>
            <a:r>
              <a:rPr sz="2000" spc="-9" dirty="0">
                <a:latin typeface="Times New Roman"/>
                <a:cs typeface="Times New Roman"/>
              </a:rPr>
              <a:t>S</a:t>
            </a:r>
            <a:r>
              <a:rPr sz="2000" spc="0" dirty="0">
                <a:latin typeface="Times New Roman"/>
                <a:cs typeface="Times New Roman"/>
              </a:rPr>
              <a:t>ólo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b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4" dirty="0">
                <a:latin typeface="Times New Roman"/>
                <a:cs typeface="Times New Roman"/>
              </a:rPr>
              <a:t>í</a:t>
            </a:r>
            <a:r>
              <a:rPr sz="2000" spc="0" dirty="0">
                <a:latin typeface="Times New Roman"/>
                <a:cs typeface="Times New Roman"/>
              </a:rPr>
              <a:t>a 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4" dirty="0">
                <a:latin typeface="Times New Roman"/>
                <a:cs typeface="Times New Roman"/>
              </a:rPr>
              <a:t>l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r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a </a:t>
            </a:r>
            <a:r>
              <a:rPr sz="2000" spc="-4" dirty="0">
                <a:latin typeface="Times New Roman"/>
                <a:cs typeface="Times New Roman"/>
              </a:rPr>
              <a:t>l</a:t>
            </a:r>
            <a:r>
              <a:rPr sz="2000" spc="0" dirty="0">
                <a:latin typeface="Times New Roman"/>
                <a:cs typeface="Times New Roman"/>
              </a:rPr>
              <a:t>as 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r</a:t>
            </a:r>
            <a:r>
              <a:rPr sz="2000" spc="9" dirty="0">
                <a:latin typeface="Times New Roman"/>
                <a:cs typeface="Times New Roman"/>
              </a:rPr>
              <a:t>f</a:t>
            </a:r>
            <a:r>
              <a:rPr sz="2000" spc="0" dirty="0">
                <a:latin typeface="Times New Roman"/>
                <a:cs typeface="Times New Roman"/>
              </a:rPr>
              <a:t>ac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s </a:t>
            </a:r>
            <a:r>
              <a:rPr sz="2000" spc="4" dirty="0">
                <a:latin typeface="Times New Roman"/>
                <a:cs typeface="Times New Roman"/>
              </a:rPr>
              <a:t>(</a:t>
            </a:r>
            <a:r>
              <a:rPr sz="2000" spc="-4" dirty="0">
                <a:latin typeface="Times New Roman"/>
                <a:cs typeface="Times New Roman"/>
              </a:rPr>
              <a:t>N</a:t>
            </a:r>
            <a:r>
              <a:rPr sz="2000" spc="4" dirty="0">
                <a:latin typeface="Times New Roman"/>
                <a:cs typeface="Times New Roman"/>
              </a:rPr>
              <a:t>I</a:t>
            </a:r>
            <a:r>
              <a:rPr sz="2000" spc="-4" dirty="0">
                <a:latin typeface="Times New Roman"/>
                <a:cs typeface="Times New Roman"/>
              </a:rPr>
              <a:t>C</a:t>
            </a:r>
            <a:r>
              <a:rPr sz="2000" spc="0" dirty="0">
                <a:latin typeface="Times New Roman"/>
                <a:cs typeface="Times New Roman"/>
              </a:rPr>
              <a:t>s) </a:t>
            </a:r>
            <a:r>
              <a:rPr sz="2000" spc="4" dirty="0">
                <a:latin typeface="Times New Roman"/>
                <a:cs typeface="Times New Roman"/>
              </a:rPr>
              <a:t>q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h</a:t>
            </a:r>
            <a:r>
              <a:rPr sz="2000" spc="-14" dirty="0">
                <a:latin typeface="Times New Roman"/>
                <a:cs typeface="Times New Roman"/>
              </a:rPr>
              <a:t>an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</a:pP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rec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4" dirty="0">
                <a:latin typeface="Times New Roman"/>
                <a:cs typeface="Times New Roman"/>
              </a:rPr>
              <a:t>ó</a:t>
            </a:r>
            <a:r>
              <a:rPr sz="2000" spc="0" dirty="0">
                <a:latin typeface="Times New Roman"/>
                <a:cs typeface="Times New Roman"/>
              </a:rPr>
              <a:t>n</a:t>
            </a:r>
            <a:r>
              <a:rPr sz="2000" spc="9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co</a:t>
            </a:r>
            <a:r>
              <a:rPr sz="2000" spc="-19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0" dirty="0">
                <a:latin typeface="Times New Roman"/>
                <a:cs typeface="Times New Roman"/>
              </a:rPr>
              <a:t>d</a:t>
            </a:r>
            <a:r>
              <a:rPr sz="2000" spc="-9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4" dirty="0">
                <a:latin typeface="Times New Roman"/>
                <a:cs typeface="Times New Roman"/>
              </a:rPr>
              <a:t>ti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0" dirty="0">
                <a:latin typeface="Times New Roman"/>
                <a:cs typeface="Times New Roman"/>
              </a:rPr>
              <a:t>ria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160"/>
              </a:spcBef>
            </a:pPr>
            <a:r>
              <a:rPr sz="2000" spc="-4" dirty="0">
                <a:latin typeface="Times New Roman"/>
                <a:cs typeface="Times New Roman"/>
              </a:rPr>
              <a:t>R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q</a:t>
            </a:r>
            <a:r>
              <a:rPr sz="2000" spc="19" dirty="0">
                <a:latin typeface="Times New Roman"/>
                <a:cs typeface="Times New Roman"/>
              </a:rPr>
              <a:t>u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0" dirty="0">
                <a:latin typeface="Times New Roman"/>
                <a:cs typeface="Times New Roman"/>
              </a:rPr>
              <a:t>re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9" dirty="0">
                <a:latin typeface="Times New Roman"/>
                <a:cs typeface="Times New Roman"/>
              </a:rPr>
              <a:t> </a:t>
            </a:r>
            <a:r>
              <a:rPr sz="2000" spc="19" dirty="0">
                <a:latin typeface="Times New Roman"/>
                <a:cs typeface="Times New Roman"/>
              </a:rPr>
              <a:t>p</a:t>
            </a:r>
            <a:r>
              <a:rPr sz="2000" spc="-4" dirty="0">
                <a:latin typeface="Times New Roman"/>
                <a:cs typeface="Times New Roman"/>
              </a:rPr>
              <a:t>r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14" dirty="0">
                <a:latin typeface="Times New Roman"/>
                <a:cs typeface="Times New Roman"/>
              </a:rPr>
              <a:t>t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14" dirty="0">
                <a:latin typeface="Times New Roman"/>
                <a:cs typeface="Times New Roman"/>
              </a:rPr>
              <a:t>c</a:t>
            </a:r>
            <a:r>
              <a:rPr sz="2000" spc="19" dirty="0">
                <a:latin typeface="Times New Roman"/>
                <a:cs typeface="Times New Roman"/>
              </a:rPr>
              <a:t>o</a:t>
            </a:r>
            <a:r>
              <a:rPr sz="2000" spc="-14" dirty="0">
                <a:latin typeface="Times New Roman"/>
                <a:cs typeface="Times New Roman"/>
              </a:rPr>
              <a:t>l</a:t>
            </a:r>
            <a:r>
              <a:rPr sz="2000" spc="4" dirty="0">
                <a:latin typeface="Times New Roman"/>
                <a:cs typeface="Times New Roman"/>
              </a:rPr>
              <a:t>o</a:t>
            </a:r>
            <a:r>
              <a:rPr sz="2000" spc="0" dirty="0">
                <a:latin typeface="Times New Roman"/>
                <a:cs typeface="Times New Roman"/>
              </a:rPr>
              <a:t>s 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e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spc="-9" dirty="0">
                <a:latin typeface="Times New Roman"/>
                <a:cs typeface="Times New Roman"/>
              </a:rPr>
              <a:t>e</a:t>
            </a:r>
            <a:r>
              <a:rPr sz="2000" spc="4" dirty="0">
                <a:latin typeface="Times New Roman"/>
                <a:cs typeface="Times New Roman"/>
              </a:rPr>
              <a:t>nru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4" dirty="0">
                <a:latin typeface="Times New Roman"/>
                <a:cs typeface="Times New Roman"/>
              </a:rPr>
              <a:t>i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n</a:t>
            </a:r>
            <a:r>
              <a:rPr sz="2000" spc="-4" dirty="0">
                <a:latin typeface="Times New Roman"/>
                <a:cs typeface="Times New Roman"/>
              </a:rPr>
              <a:t>t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r>
              <a:rPr sz="2000" spc="19" dirty="0">
                <a:latin typeface="Times New Roman"/>
                <a:cs typeface="Times New Roman"/>
              </a:rPr>
              <a:t> </a:t>
            </a:r>
            <a:r>
              <a:rPr sz="2000" spc="-9" dirty="0">
                <a:latin typeface="Times New Roman"/>
                <a:cs typeface="Times New Roman"/>
              </a:rPr>
              <a:t>m</a:t>
            </a:r>
            <a:r>
              <a:rPr sz="2000" spc="0" dirty="0">
                <a:latin typeface="Times New Roman"/>
                <a:cs typeface="Times New Roman"/>
              </a:rPr>
              <a:t>ul</a:t>
            </a:r>
            <a:r>
              <a:rPr sz="2000" spc="-4" dirty="0">
                <a:latin typeface="Times New Roman"/>
                <a:cs typeface="Times New Roman"/>
              </a:rPr>
              <a:t>ti</a:t>
            </a:r>
            <a:r>
              <a:rPr sz="2000" spc="0" dirty="0">
                <a:latin typeface="Times New Roman"/>
                <a:cs typeface="Times New Roman"/>
              </a:rPr>
              <a:t>cast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86550" y="4449881"/>
            <a:ext cx="108084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14" dirty="0">
                <a:latin typeface="Times New Roman"/>
                <a:cs typeface="Times New Roman"/>
              </a:rPr>
              <a:t>e</a:t>
            </a:r>
            <a:r>
              <a:rPr sz="2000" spc="19" dirty="0">
                <a:latin typeface="Times New Roman"/>
                <a:cs typeface="Times New Roman"/>
              </a:rPr>
              <a:t>g</a:t>
            </a:r>
            <a:r>
              <a:rPr sz="2000" spc="-4" dirty="0">
                <a:latin typeface="Times New Roman"/>
                <a:cs typeface="Times New Roman"/>
              </a:rPr>
              <a:t>i</a:t>
            </a:r>
            <a:r>
              <a:rPr sz="2000" spc="0" dirty="0">
                <a:latin typeface="Times New Roman"/>
                <a:cs typeface="Times New Roman"/>
              </a:rPr>
              <a:t>s</a:t>
            </a:r>
            <a:r>
              <a:rPr sz="2000" spc="-14" dirty="0">
                <a:latin typeface="Times New Roman"/>
                <a:cs typeface="Times New Roman"/>
              </a:rPr>
              <a:t>t</a:t>
            </a:r>
            <a:r>
              <a:rPr sz="2000" spc="4" dirty="0">
                <a:latin typeface="Times New Roman"/>
                <a:cs typeface="Times New Roman"/>
              </a:rPr>
              <a:t>r</a:t>
            </a:r>
            <a:r>
              <a:rPr sz="2000" spc="-14" dirty="0">
                <a:latin typeface="Times New Roman"/>
                <a:cs typeface="Times New Roman"/>
              </a:rPr>
              <a:t>a</a:t>
            </a:r>
            <a:r>
              <a:rPr sz="2000" spc="19" dirty="0">
                <a:latin typeface="Times New Roman"/>
                <a:cs typeface="Times New Roman"/>
              </a:rPr>
              <a:t>d</a:t>
            </a:r>
            <a:r>
              <a:rPr sz="2000" spc="0" dirty="0">
                <a:latin typeface="Times New Roman"/>
                <a:cs typeface="Times New Roman"/>
              </a:rPr>
              <a:t>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68844" y="4449881"/>
            <a:ext cx="38858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esa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9728" y="5047670"/>
            <a:ext cx="190830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Times New Roman"/>
                <a:cs typeface="Times New Roman"/>
              </a:rPr>
              <a:t>–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18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110" y="2992642"/>
            <a:ext cx="3023490" cy="2669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bject 13"/>
          <p:cNvSpPr txBox="1"/>
          <p:nvPr/>
        </p:nvSpPr>
        <p:spPr>
          <a:xfrm>
            <a:off x="764540" y="227865"/>
            <a:ext cx="8150860" cy="12522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4595"/>
              </a:lnSpc>
              <a:spcBef>
                <a:spcPts val="229"/>
              </a:spcBef>
            </a:pP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Ca</a:t>
            </a: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ít</a:t>
            </a:r>
            <a:r>
              <a:rPr sz="4400" spc="-19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lo</a:t>
            </a: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4: 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el</a:t>
            </a:r>
            <a:r>
              <a:rPr lang="es-CO"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-8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84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4400" spc="-4" dirty="0" err="1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ico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 r</a:t>
            </a:r>
            <a:r>
              <a:rPr sz="4400" spc="-19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des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4540" y="177886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79728" y="1804774"/>
            <a:ext cx="4231425" cy="2203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 marR="56007">
              <a:lnSpc>
                <a:spcPts val="3370"/>
              </a:lnSpc>
              <a:spcBef>
                <a:spcPts val="168"/>
              </a:spcBef>
            </a:pPr>
            <a:r>
              <a:rPr sz="3200" spc="-4" dirty="0">
                <a:solidFill>
                  <a:srgbClr val="00B0F0"/>
                </a:solidFill>
                <a:latin typeface="Times New Roman"/>
                <a:cs typeface="Times New Roman"/>
              </a:rPr>
              <a:t>F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lujos</a:t>
            </a:r>
            <a:r>
              <a:rPr sz="3200" spc="9" dirty="0">
                <a:solidFill>
                  <a:srgbClr val="00B0F0"/>
                </a:solidFill>
                <a:latin typeface="Times New Roman"/>
                <a:cs typeface="Times New Roman"/>
              </a:rPr>
              <a:t> </a:t>
            </a:r>
            <a:r>
              <a:rPr sz="3200" spc="-4" dirty="0">
                <a:solidFill>
                  <a:srgbClr val="00B0F0"/>
                </a:solidFill>
                <a:latin typeface="Times New Roman"/>
                <a:cs typeface="Times New Roman"/>
              </a:rPr>
              <a:t>d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e tráfico</a:t>
            </a:r>
            <a:endParaRPr sz="3200" dirty="0">
              <a:solidFill>
                <a:srgbClr val="00B0F0"/>
              </a:solidFill>
              <a:latin typeface="Times New Roman"/>
              <a:cs typeface="Times New Roman"/>
            </a:endParaRPr>
          </a:p>
          <a:p>
            <a:pPr marL="12700">
              <a:lnSpc>
                <a:spcPts val="3345"/>
              </a:lnSpc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-4" baseline="-1035" dirty="0">
                <a:latin typeface="Times New Roman"/>
                <a:cs typeface="Times New Roman"/>
              </a:rPr>
              <a:t>U</a:t>
            </a:r>
            <a:r>
              <a:rPr sz="4200" spc="0" baseline="-1035" dirty="0">
                <a:latin typeface="Times New Roman"/>
                <a:cs typeface="Times New Roman"/>
              </a:rPr>
              <a:t>b</a:t>
            </a:r>
            <a:r>
              <a:rPr sz="4200" spc="4" baseline="-1035" dirty="0">
                <a:latin typeface="Times New Roman"/>
                <a:cs typeface="Times New Roman"/>
              </a:rPr>
              <a:t>i</a:t>
            </a:r>
            <a:r>
              <a:rPr sz="4200" spc="0" baseline="-1035" dirty="0">
                <a:latin typeface="Times New Roman"/>
                <a:cs typeface="Times New Roman"/>
              </a:rPr>
              <a:t>c</a:t>
            </a:r>
            <a:r>
              <a:rPr sz="4200" spc="-14" baseline="-1035" dirty="0">
                <a:latin typeface="Times New Roman"/>
                <a:cs typeface="Times New Roman"/>
              </a:rPr>
              <a:t>a</a:t>
            </a:r>
            <a:r>
              <a:rPr sz="4200" spc="19" baseline="-1035" dirty="0">
                <a:latin typeface="Times New Roman"/>
                <a:cs typeface="Times New Roman"/>
              </a:rPr>
              <a:t>n</a:t>
            </a:r>
            <a:r>
              <a:rPr sz="4200" spc="0" baseline="-1035" dirty="0">
                <a:latin typeface="Times New Roman"/>
                <a:cs typeface="Times New Roman"/>
              </a:rPr>
              <a:t>do</a:t>
            </a:r>
            <a:r>
              <a:rPr sz="4200" spc="-83" baseline="-103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f</a:t>
            </a:r>
            <a:r>
              <a:rPr sz="4200" spc="0" baseline="-1035" dirty="0">
                <a:latin typeface="Times New Roman"/>
                <a:cs typeface="Times New Roman"/>
              </a:rPr>
              <a:t>uen</a:t>
            </a:r>
            <a:r>
              <a:rPr sz="4200" spc="4" baseline="-1035" dirty="0">
                <a:latin typeface="Times New Roman"/>
                <a:cs typeface="Times New Roman"/>
              </a:rPr>
              <a:t>t</a:t>
            </a:r>
            <a:r>
              <a:rPr sz="4200" spc="0" baseline="-1035" dirty="0">
                <a:latin typeface="Times New Roman"/>
                <a:cs typeface="Times New Roman"/>
              </a:rPr>
              <a:t>es</a:t>
            </a:r>
            <a:r>
              <a:rPr sz="4200" spc="-95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d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33" baseline="-103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tr</a:t>
            </a:r>
            <a:r>
              <a:rPr sz="4200" spc="-14" baseline="-1035" dirty="0">
                <a:latin typeface="Times New Roman"/>
                <a:cs typeface="Times New Roman"/>
              </a:rPr>
              <a:t>á</a:t>
            </a:r>
            <a:r>
              <a:rPr sz="4200" spc="4" baseline="-1035" dirty="0">
                <a:latin typeface="Times New Roman"/>
                <a:cs typeface="Times New Roman"/>
              </a:rPr>
              <a:t>f</a:t>
            </a:r>
            <a:r>
              <a:rPr sz="4200" spc="0" baseline="-1035" dirty="0">
                <a:latin typeface="Times New Roman"/>
                <a:cs typeface="Times New Roman"/>
              </a:rPr>
              <a:t>ico</a:t>
            </a:r>
            <a:endParaRPr sz="2800" dirty="0">
              <a:latin typeface="Times New Roman"/>
              <a:cs typeface="Times New Roman"/>
            </a:endParaRPr>
          </a:p>
          <a:p>
            <a:pPr marL="12700" marR="56007">
              <a:lnSpc>
                <a:spcPts val="3360"/>
              </a:lnSpc>
              <a:spcBef>
                <a:spcPts val="0"/>
              </a:spcBef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-54" baseline="-1035" dirty="0">
                <a:latin typeface="Times New Roman"/>
                <a:cs typeface="Times New Roman"/>
              </a:rPr>
              <a:t>T</a:t>
            </a:r>
            <a:r>
              <a:rPr sz="4200" spc="-44" baseline="-1035" dirty="0">
                <a:latin typeface="Times New Roman"/>
                <a:cs typeface="Times New Roman"/>
              </a:rPr>
              <a:t>i</a:t>
            </a:r>
            <a:r>
              <a:rPr sz="4200" spc="4" baseline="-1035" dirty="0">
                <a:latin typeface="Times New Roman"/>
                <a:cs typeface="Times New Roman"/>
              </a:rPr>
              <a:t>p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r>
              <a:rPr sz="4200" spc="-48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d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33" baseline="-1035" dirty="0">
                <a:latin typeface="Times New Roman"/>
                <a:cs typeface="Times New Roman"/>
              </a:rPr>
              <a:t> </a:t>
            </a:r>
            <a:r>
              <a:rPr sz="4200" spc="9" baseline="-1035" dirty="0">
                <a:latin typeface="Times New Roman"/>
                <a:cs typeface="Times New Roman"/>
              </a:rPr>
              <a:t>f</a:t>
            </a:r>
            <a:r>
              <a:rPr sz="4200" spc="0" baseline="-1035" dirty="0">
                <a:latin typeface="Times New Roman"/>
                <a:cs typeface="Times New Roman"/>
              </a:rPr>
              <a:t>l</a:t>
            </a:r>
            <a:r>
              <a:rPr sz="4200" spc="4" baseline="-1035" dirty="0">
                <a:latin typeface="Times New Roman"/>
                <a:cs typeface="Times New Roman"/>
              </a:rPr>
              <a:t>u</a:t>
            </a:r>
            <a:r>
              <a:rPr sz="4200" spc="0" baseline="-1035" dirty="0">
                <a:latin typeface="Times New Roman"/>
                <a:cs typeface="Times New Roman"/>
              </a:rPr>
              <a:t>j</a:t>
            </a:r>
            <a:r>
              <a:rPr sz="4200" spc="4" baseline="-1035" dirty="0">
                <a:latin typeface="Times New Roman"/>
                <a:cs typeface="Times New Roman"/>
              </a:rPr>
              <a:t>o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r>
              <a:rPr sz="4200" spc="-63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d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33" baseline="-103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t</a:t>
            </a:r>
            <a:r>
              <a:rPr sz="4200" spc="-4" baseline="-1035" dirty="0">
                <a:latin typeface="Times New Roman"/>
                <a:cs typeface="Times New Roman"/>
              </a:rPr>
              <a:t>rá</a:t>
            </a:r>
            <a:r>
              <a:rPr sz="4200" spc="4" baseline="-1035" dirty="0">
                <a:latin typeface="Times New Roman"/>
                <a:cs typeface="Times New Roman"/>
              </a:rPr>
              <a:t>fi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0" baseline="-1035" dirty="0">
                <a:latin typeface="Times New Roman"/>
                <a:cs typeface="Times New Roman"/>
              </a:rPr>
              <a:t>o</a:t>
            </a:r>
            <a:endParaRPr sz="2800" dirty="0">
              <a:latin typeface="Times New Roman"/>
              <a:cs typeface="Times New Roman"/>
            </a:endParaRPr>
          </a:p>
          <a:p>
            <a:pPr marL="12700" marR="56007">
              <a:lnSpc>
                <a:spcPts val="3360"/>
              </a:lnSpc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-4" baseline="-1035" dirty="0">
                <a:latin typeface="Times New Roman"/>
                <a:cs typeface="Times New Roman"/>
              </a:rPr>
              <a:t>a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-4" baseline="-1035" dirty="0">
                <a:latin typeface="Times New Roman"/>
                <a:cs typeface="Times New Roman"/>
              </a:rPr>
              <a:t>a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14" baseline="-1035" dirty="0">
                <a:latin typeface="Times New Roman"/>
                <a:cs typeface="Times New Roman"/>
              </a:rPr>
              <a:t>t</a:t>
            </a:r>
            <a:r>
              <a:rPr sz="4200" spc="-14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9" baseline="-1035" dirty="0">
                <a:latin typeface="Times New Roman"/>
                <a:cs typeface="Times New Roman"/>
              </a:rPr>
              <a:t>í</a:t>
            </a:r>
            <a:r>
              <a:rPr sz="4200" spc="0" baseline="-1035" dirty="0">
                <a:latin typeface="Times New Roman"/>
                <a:cs typeface="Times New Roman"/>
              </a:rPr>
              <a:t>st</a:t>
            </a:r>
            <a:r>
              <a:rPr sz="4200" spc="4" baseline="-1035" dirty="0">
                <a:latin typeface="Times New Roman"/>
                <a:cs typeface="Times New Roman"/>
              </a:rPr>
              <a:t>ic</a:t>
            </a:r>
            <a:r>
              <a:rPr sz="4200" spc="-14" baseline="-1035" dirty="0">
                <a:latin typeface="Times New Roman"/>
                <a:cs typeface="Times New Roman"/>
              </a:rPr>
              <a:t>a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r>
              <a:rPr sz="4200" spc="-29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del</a:t>
            </a:r>
            <a:r>
              <a:rPr sz="4200" spc="-9" baseline="-1035" dirty="0">
                <a:latin typeface="Times New Roman"/>
                <a:cs typeface="Times New Roman"/>
              </a:rPr>
              <a:t> </a:t>
            </a:r>
            <a:r>
              <a:rPr sz="4200" spc="14" baseline="-1035" dirty="0">
                <a:latin typeface="Times New Roman"/>
                <a:cs typeface="Times New Roman"/>
              </a:rPr>
              <a:t>t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-4" baseline="-1035" dirty="0">
                <a:latin typeface="Times New Roman"/>
                <a:cs typeface="Times New Roman"/>
              </a:rPr>
              <a:t>á</a:t>
            </a:r>
            <a:r>
              <a:rPr sz="4200" spc="4" baseline="-1035" dirty="0">
                <a:latin typeface="Times New Roman"/>
                <a:cs typeface="Times New Roman"/>
              </a:rPr>
              <a:t>f</a:t>
            </a:r>
            <a:r>
              <a:rPr sz="4200" spc="0" baseline="-1035" dirty="0">
                <a:latin typeface="Times New Roman"/>
                <a:cs typeface="Times New Roman"/>
              </a:rPr>
              <a:t>ico</a:t>
            </a:r>
            <a:endParaRPr sz="2800" dirty="0">
              <a:latin typeface="Times New Roman"/>
              <a:cs typeface="Times New Roman"/>
            </a:endParaRPr>
          </a:p>
          <a:p>
            <a:pPr marL="14223" marR="56007">
              <a:lnSpc>
                <a:spcPct val="95825"/>
              </a:lnSpc>
              <a:spcBef>
                <a:spcPts val="26"/>
              </a:spcBef>
            </a:pP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C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a</a:t>
            </a:r>
            <a:r>
              <a:rPr sz="3200" spc="-34" dirty="0">
                <a:solidFill>
                  <a:srgbClr val="00B0F0"/>
                </a:solidFill>
                <a:latin typeface="Times New Roman"/>
                <a:cs typeface="Times New Roman"/>
              </a:rPr>
              <a:t>r</a:t>
            </a:r>
            <a:r>
              <a:rPr sz="3200" spc="-29" dirty="0">
                <a:solidFill>
                  <a:srgbClr val="00B0F0"/>
                </a:solidFill>
                <a:latin typeface="Times New Roman"/>
                <a:cs typeface="Times New Roman"/>
              </a:rPr>
              <a:t>g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a </a:t>
            </a:r>
            <a:r>
              <a:rPr sz="3200" spc="-4" dirty="0">
                <a:solidFill>
                  <a:srgbClr val="00B0F0"/>
                </a:solidFill>
                <a:latin typeface="Times New Roman"/>
                <a:cs typeface="Times New Roman"/>
              </a:rPr>
              <a:t>d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el 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t</a:t>
            </a:r>
            <a:r>
              <a:rPr sz="3200" spc="-9" dirty="0">
                <a:solidFill>
                  <a:srgbClr val="00B0F0"/>
                </a:solidFill>
                <a:latin typeface="Times New Roman"/>
                <a:cs typeface="Times New Roman"/>
              </a:rPr>
              <a:t>r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á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f</a:t>
            </a:r>
            <a:r>
              <a:rPr sz="3200" spc="-4" dirty="0">
                <a:solidFill>
                  <a:srgbClr val="00B0F0"/>
                </a:solidFill>
                <a:latin typeface="Times New Roman"/>
                <a:cs typeface="Times New Roman"/>
              </a:rPr>
              <a:t>ic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endParaRPr sz="3200" dirty="0">
              <a:solidFill>
                <a:srgbClr val="00B0F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18557" y="2282333"/>
            <a:ext cx="1526771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>
                <a:latin typeface="Times New Roman"/>
                <a:cs typeface="Times New Roman"/>
              </a:rPr>
              <a:t>y</a:t>
            </a:r>
            <a:r>
              <a:rPr sz="2800" spc="-13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9" dirty="0">
                <a:latin typeface="Times New Roman"/>
                <a:cs typeface="Times New Roman"/>
              </a:rPr>
              <a:t>l</a:t>
            </a:r>
            <a:r>
              <a:rPr sz="2800" spc="-9" dirty="0">
                <a:latin typeface="Times New Roman"/>
                <a:cs typeface="Times New Roman"/>
              </a:rPr>
              <a:t>m</a:t>
            </a:r>
            <a:r>
              <a:rPr sz="2800" spc="-4" dirty="0">
                <a:latin typeface="Times New Roman"/>
                <a:cs typeface="Times New Roman"/>
              </a:rPr>
              <a:t>ac</a:t>
            </a:r>
            <a:r>
              <a:rPr sz="2800" spc="0" dirty="0">
                <a:latin typeface="Times New Roman"/>
                <a:cs typeface="Times New Roman"/>
              </a:rPr>
              <a:t>én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56148" y="2282333"/>
            <a:ext cx="413870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>
                <a:latin typeface="Times New Roman"/>
                <a:cs typeface="Times New Roman"/>
              </a:rPr>
              <a:t>de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80127" y="2282333"/>
            <a:ext cx="828263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>
                <a:latin typeface="Times New Roman"/>
                <a:cs typeface="Times New Roman"/>
              </a:rPr>
              <a:t>datos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540" y="3543912"/>
            <a:ext cx="228853" cy="921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9728" y="4059024"/>
            <a:ext cx="4607382" cy="12866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C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mp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3200" spc="-9" dirty="0">
                <a:solidFill>
                  <a:srgbClr val="00B0F0"/>
                </a:solidFill>
                <a:latin typeface="Times New Roman"/>
                <a:cs typeface="Times New Roman"/>
              </a:rPr>
              <a:t>r</a:t>
            </a:r>
            <a:r>
              <a:rPr sz="3200" spc="-4" dirty="0">
                <a:solidFill>
                  <a:srgbClr val="00B0F0"/>
                </a:solidFill>
                <a:latin typeface="Times New Roman"/>
                <a:cs typeface="Times New Roman"/>
              </a:rPr>
              <a:t>t</a:t>
            </a:r>
            <a:r>
              <a:rPr sz="3200" spc="9" dirty="0">
                <a:solidFill>
                  <a:srgbClr val="00B0F0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mi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en</a:t>
            </a:r>
            <a:r>
              <a:rPr sz="3200" spc="-14" dirty="0">
                <a:solidFill>
                  <a:srgbClr val="00B0F0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o 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de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l t</a:t>
            </a:r>
            <a:r>
              <a:rPr sz="3200" spc="-9" dirty="0">
                <a:solidFill>
                  <a:srgbClr val="00B0F0"/>
                </a:solidFill>
                <a:latin typeface="Times New Roman"/>
                <a:cs typeface="Times New Roman"/>
              </a:rPr>
              <a:t>r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á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f</a:t>
            </a:r>
            <a:r>
              <a:rPr sz="3200" spc="-14" dirty="0">
                <a:solidFill>
                  <a:srgbClr val="00B0F0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co</a:t>
            </a:r>
            <a:endParaRPr sz="3200" dirty="0">
              <a:solidFill>
                <a:srgbClr val="00B0F0"/>
              </a:solidFill>
              <a:latin typeface="Times New Roman"/>
              <a:cs typeface="Times New Roman"/>
            </a:endParaRPr>
          </a:p>
          <a:p>
            <a:pPr marL="12700" marR="61036">
              <a:lnSpc>
                <a:spcPts val="3350"/>
              </a:lnSpc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B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0" baseline="-1035" dirty="0">
                <a:latin typeface="Times New Roman"/>
                <a:cs typeface="Times New Roman"/>
              </a:rPr>
              <a:t>oad</a:t>
            </a:r>
            <a:r>
              <a:rPr sz="4200" spc="14" baseline="-1035" dirty="0">
                <a:latin typeface="Times New Roman"/>
                <a:cs typeface="Times New Roman"/>
              </a:rPr>
              <a:t>c</a:t>
            </a:r>
            <a:r>
              <a:rPr sz="4200" spc="-29" baseline="-1035" dirty="0">
                <a:latin typeface="Times New Roman"/>
                <a:cs typeface="Times New Roman"/>
              </a:rPr>
              <a:t>a</a:t>
            </a:r>
            <a:r>
              <a:rPr sz="4200" spc="14" baseline="-1035" dirty="0">
                <a:latin typeface="Times New Roman"/>
                <a:cs typeface="Times New Roman"/>
              </a:rPr>
              <a:t>s</a:t>
            </a:r>
            <a:r>
              <a:rPr sz="4200" spc="0" baseline="-1035" dirty="0">
                <a:latin typeface="Times New Roman"/>
                <a:cs typeface="Times New Roman"/>
              </a:rPr>
              <a:t>ts</a:t>
            </a:r>
            <a:r>
              <a:rPr sz="4200" spc="-72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y</a:t>
            </a:r>
            <a:r>
              <a:rPr sz="4200" spc="-8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Mult</a:t>
            </a:r>
            <a:r>
              <a:rPr sz="4200" spc="4" baseline="-1035" dirty="0">
                <a:latin typeface="Times New Roman"/>
                <a:cs typeface="Times New Roman"/>
              </a:rPr>
              <a:t>ic</a:t>
            </a:r>
            <a:r>
              <a:rPr sz="4200" spc="-14" baseline="-1035" dirty="0">
                <a:latin typeface="Times New Roman"/>
                <a:cs typeface="Times New Roman"/>
              </a:rPr>
              <a:t>a</a:t>
            </a:r>
            <a:r>
              <a:rPr sz="4200" spc="4" baseline="-1035" dirty="0">
                <a:latin typeface="Times New Roman"/>
                <a:cs typeface="Times New Roman"/>
              </a:rPr>
              <a:t>s</a:t>
            </a:r>
            <a:r>
              <a:rPr sz="4200" spc="14" baseline="-1035" dirty="0">
                <a:latin typeface="Times New Roman"/>
                <a:cs typeface="Times New Roman"/>
              </a:rPr>
              <a:t>t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endParaRPr sz="2800" dirty="0">
              <a:latin typeface="Times New Roman"/>
              <a:cs typeface="Times New Roman"/>
            </a:endParaRPr>
          </a:p>
          <a:p>
            <a:pPr marL="12700" marR="61036">
              <a:lnSpc>
                <a:spcPts val="3369"/>
              </a:lnSpc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f</a:t>
            </a:r>
            <a:r>
              <a:rPr sz="2800" spc="0" dirty="0">
                <a:latin typeface="Times New Roman"/>
                <a:cs typeface="Times New Roman"/>
              </a:rPr>
              <a:t>ici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1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-43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-33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l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ed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" y="5380663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1252" y="5405047"/>
            <a:ext cx="92340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Q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3200" spc="-4" dirty="0">
                <a:solidFill>
                  <a:srgbClr val="00B0F0"/>
                </a:solidFill>
                <a:latin typeface="Times New Roman"/>
                <a:cs typeface="Times New Roman"/>
              </a:rPr>
              <a:t>S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:</a:t>
            </a:r>
            <a:endParaRPr sz="3200" dirty="0">
              <a:solidFill>
                <a:srgbClr val="00B0F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22094" y="5405047"/>
            <a:ext cx="329398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>
                <a:solidFill>
                  <a:srgbClr val="00B0F0"/>
                </a:solidFill>
                <a:latin typeface="Times New Roman"/>
                <a:cs typeface="Times New Roman"/>
              </a:rPr>
              <a:t>C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lidad </a:t>
            </a:r>
            <a:r>
              <a:rPr sz="3200" spc="-4" dirty="0">
                <a:solidFill>
                  <a:srgbClr val="00B0F0"/>
                </a:solidFill>
                <a:latin typeface="Times New Roman"/>
                <a:cs typeface="Times New Roman"/>
              </a:rPr>
              <a:t>d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e </a:t>
            </a:r>
            <a:r>
              <a:rPr sz="3200" spc="-4" dirty="0">
                <a:solidFill>
                  <a:srgbClr val="00B0F0"/>
                </a:solidFill>
                <a:latin typeface="Times New Roman"/>
                <a:cs typeface="Times New Roman"/>
              </a:rPr>
              <a:t>S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00B0F0"/>
                </a:solidFill>
                <a:latin typeface="Times New Roman"/>
                <a:cs typeface="Times New Roman"/>
              </a:rPr>
              <a:t>r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v</a:t>
            </a:r>
            <a:r>
              <a:rPr sz="3200" spc="-14" dirty="0">
                <a:solidFill>
                  <a:srgbClr val="00B0F0"/>
                </a:solidFill>
                <a:latin typeface="Times New Roman"/>
                <a:cs typeface="Times New Roman"/>
              </a:rPr>
              <a:t>i</a:t>
            </a:r>
            <a:r>
              <a:rPr sz="3200" spc="4" dirty="0">
                <a:solidFill>
                  <a:srgbClr val="00B0F0"/>
                </a:solidFill>
                <a:latin typeface="Times New Roman"/>
                <a:cs typeface="Times New Roman"/>
              </a:rPr>
              <a:t>c</a:t>
            </a:r>
            <a:r>
              <a:rPr sz="3200" spc="-4" dirty="0">
                <a:solidFill>
                  <a:srgbClr val="00B0F0"/>
                </a:solidFill>
                <a:latin typeface="Times New Roman"/>
                <a:cs typeface="Times New Roman"/>
              </a:rPr>
              <a:t>io</a:t>
            </a:r>
            <a:endParaRPr sz="3200" dirty="0">
              <a:solidFill>
                <a:srgbClr val="00B0F0"/>
              </a:solidFill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763016" y="558573"/>
            <a:ext cx="632010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mpor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o 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el t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4540" y="1639801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79728" y="1665709"/>
            <a:ext cx="7050602" cy="17743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Ef</a:t>
            </a:r>
            <a:r>
              <a:rPr sz="3200" spc="-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c</a:t>
            </a:r>
            <a:r>
              <a:rPr sz="3200" spc="-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4" dirty="0">
                <a:latin typeface="Times New Roman"/>
                <a:cs typeface="Times New Roman"/>
              </a:rPr>
              <a:t>n</a:t>
            </a:r>
            <a:r>
              <a:rPr sz="3200" spc="4" dirty="0">
                <a:latin typeface="Times New Roman"/>
                <a:cs typeface="Times New Roman"/>
              </a:rPr>
              <a:t>c</a:t>
            </a:r>
            <a:r>
              <a:rPr sz="3200" spc="0" dirty="0">
                <a:latin typeface="Times New Roman"/>
                <a:cs typeface="Times New Roman"/>
              </a:rPr>
              <a:t>ia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la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4" dirty="0">
                <a:latin typeface="Times New Roman"/>
                <a:cs typeface="Times New Roman"/>
              </a:rPr>
              <a:t>ed</a:t>
            </a:r>
            <a:r>
              <a:rPr sz="3200" spc="0" dirty="0">
                <a:latin typeface="Times New Roman"/>
                <a:cs typeface="Times New Roman"/>
              </a:rPr>
              <a:t>: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9" dirty="0">
                <a:latin typeface="Times New Roman"/>
                <a:cs typeface="Times New Roman"/>
              </a:rPr>
              <a:t>¿</a:t>
            </a:r>
            <a:r>
              <a:rPr sz="3200" spc="0" dirty="0">
                <a:latin typeface="Times New Roman"/>
                <a:cs typeface="Times New Roman"/>
              </a:rPr>
              <a:t>usan </a:t>
            </a:r>
            <a:r>
              <a:rPr sz="3200" spc="4" dirty="0">
                <a:latin typeface="Times New Roman"/>
                <a:cs typeface="Times New Roman"/>
              </a:rPr>
              <a:t>la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9" dirty="0">
                <a:latin typeface="Times New Roman"/>
                <a:cs typeface="Times New Roman"/>
              </a:rPr>
              <a:t>p</a:t>
            </a:r>
            <a:r>
              <a:rPr sz="3200" spc="-14" dirty="0">
                <a:latin typeface="Times New Roman"/>
                <a:cs typeface="Times New Roman"/>
              </a:rPr>
              <a:t>li</a:t>
            </a:r>
            <a:r>
              <a:rPr sz="3200" spc="4" dirty="0">
                <a:latin typeface="Times New Roman"/>
                <a:cs typeface="Times New Roman"/>
              </a:rPr>
              <a:t>ca</a:t>
            </a:r>
            <a:r>
              <a:rPr sz="3200" spc="0" dirty="0">
                <a:latin typeface="Times New Roman"/>
                <a:cs typeface="Times New Roman"/>
              </a:rPr>
              <a:t>ci</a:t>
            </a:r>
            <a:r>
              <a:rPr sz="3200" spc="-4" dirty="0">
                <a:latin typeface="Times New Roman"/>
                <a:cs typeface="Times New Roman"/>
              </a:rPr>
              <a:t>o</a:t>
            </a:r>
            <a:r>
              <a:rPr sz="3200" spc="4" dirty="0">
                <a:latin typeface="Times New Roman"/>
                <a:cs typeface="Times New Roman"/>
              </a:rPr>
              <a:t>ne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>
                <a:latin typeface="Times New Roman"/>
                <a:cs typeface="Times New Roman"/>
              </a:rPr>
              <a:t>anc</a:t>
            </a:r>
            <a:r>
              <a:rPr sz="3200" spc="-4" dirty="0">
                <a:latin typeface="Times New Roman"/>
                <a:cs typeface="Times New Roman"/>
              </a:rPr>
              <a:t>h</a:t>
            </a:r>
            <a:r>
              <a:rPr sz="3200" spc="0" dirty="0">
                <a:latin typeface="Times New Roman"/>
                <a:cs typeface="Times New Roman"/>
              </a:rPr>
              <a:t>o </a:t>
            </a:r>
            <a:r>
              <a:rPr sz="3200" spc="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r>
              <a:rPr sz="3200" spc="-14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ba</a:t>
            </a:r>
            <a:r>
              <a:rPr sz="3200" spc="9" dirty="0">
                <a:latin typeface="Times New Roman"/>
                <a:cs typeface="Times New Roman"/>
              </a:rPr>
              <a:t>n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a</a:t>
            </a:r>
            <a:r>
              <a:rPr sz="3200" spc="1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fo</a:t>
            </a:r>
            <a:r>
              <a:rPr sz="3200" spc="-4" dirty="0">
                <a:latin typeface="Times New Roman"/>
                <a:cs typeface="Times New Roman"/>
              </a:rPr>
              <a:t>r</a:t>
            </a:r>
            <a:r>
              <a:rPr sz="3200" spc="4" dirty="0">
                <a:latin typeface="Times New Roman"/>
                <a:cs typeface="Times New Roman"/>
              </a:rPr>
              <a:t>m</a:t>
            </a:r>
            <a:r>
              <a:rPr sz="3200" spc="0" dirty="0">
                <a:latin typeface="Times New Roman"/>
                <a:cs typeface="Times New Roman"/>
              </a:rPr>
              <a:t>a 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9" dirty="0">
                <a:latin typeface="Times New Roman"/>
                <a:cs typeface="Times New Roman"/>
              </a:rPr>
              <a:t>f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c</a:t>
            </a:r>
            <a:r>
              <a:rPr sz="3200" spc="-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n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ts val="3370"/>
              </a:lnSpc>
              <a:spcBef>
                <a:spcPts val="168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4200" spc="-100" baseline="-1035" dirty="0">
                <a:latin typeface="Times New Roman"/>
                <a:cs typeface="Times New Roman"/>
              </a:rPr>
              <a:t>T</a:t>
            </a:r>
            <a:r>
              <a:rPr sz="4200" spc="-89" baseline="-1035" dirty="0">
                <a:latin typeface="Times New Roman"/>
                <a:cs typeface="Times New Roman"/>
              </a:rPr>
              <a:t>a</a:t>
            </a:r>
            <a:r>
              <a:rPr sz="4200" spc="-25" baseline="-1035" dirty="0">
                <a:latin typeface="Times New Roman"/>
                <a:cs typeface="Times New Roman"/>
              </a:rPr>
              <a:t>m</a:t>
            </a:r>
            <a:r>
              <a:rPr sz="4200" spc="0" baseline="-1035" dirty="0">
                <a:latin typeface="Times New Roman"/>
                <a:cs typeface="Times New Roman"/>
              </a:rPr>
              <a:t>año</a:t>
            </a:r>
            <a:r>
              <a:rPr sz="4200" spc="-47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de</a:t>
            </a:r>
            <a:r>
              <a:rPr sz="4200" spc="-26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la</a:t>
            </a:r>
            <a:r>
              <a:rPr sz="4200" spc="-14" baseline="-103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tra</a:t>
            </a:r>
            <a:r>
              <a:rPr sz="4200" spc="-14" baseline="-1035" dirty="0">
                <a:latin typeface="Times New Roman"/>
                <a:cs typeface="Times New Roman"/>
              </a:rPr>
              <a:t>m</a:t>
            </a:r>
            <a:r>
              <a:rPr sz="4200" spc="0" baseline="-1035" dirty="0">
                <a:latin typeface="Times New Roman"/>
                <a:cs typeface="Times New Roman"/>
              </a:rPr>
              <a:t>a</a:t>
            </a:r>
            <a:r>
              <a:rPr sz="4200" spc="-136" baseline="-1035" dirty="0">
                <a:latin typeface="Times New Roman"/>
                <a:cs typeface="Times New Roman"/>
              </a:rPr>
              <a:t> </a:t>
            </a:r>
            <a:r>
              <a:rPr sz="3600" spc="4" baseline="-1207" dirty="0">
                <a:latin typeface="Times New Roman"/>
                <a:cs typeface="Times New Roman"/>
              </a:rPr>
              <a:t>(e</a:t>
            </a:r>
            <a:r>
              <a:rPr sz="3600" spc="0" baseline="-1207" dirty="0">
                <a:latin typeface="Times New Roman"/>
                <a:cs typeface="Times New Roman"/>
              </a:rPr>
              <a:t>j. a</a:t>
            </a:r>
            <a:r>
              <a:rPr sz="3600" spc="4" baseline="-1207" dirty="0">
                <a:latin typeface="Times New Roman"/>
                <a:cs typeface="Times New Roman"/>
              </a:rPr>
              <a:t>j</a:t>
            </a:r>
            <a:r>
              <a:rPr sz="3600" spc="0" baseline="-1207" dirty="0">
                <a:latin typeface="Times New Roman"/>
                <a:cs typeface="Times New Roman"/>
              </a:rPr>
              <a:t>us</a:t>
            </a:r>
            <a:r>
              <a:rPr sz="3600" spc="4" baseline="-1207" dirty="0">
                <a:latin typeface="Times New Roman"/>
                <a:cs typeface="Times New Roman"/>
              </a:rPr>
              <a:t>t</a:t>
            </a:r>
            <a:r>
              <a:rPr sz="3600" spc="0" baseline="-1207" dirty="0">
                <a:latin typeface="Times New Roman"/>
                <a:cs typeface="Times New Roman"/>
              </a:rPr>
              <a:t>ar</a:t>
            </a:r>
            <a:r>
              <a:rPr sz="3600" spc="-4" baseline="-1207" dirty="0">
                <a:latin typeface="Times New Roman"/>
                <a:cs typeface="Times New Roman"/>
              </a:rPr>
              <a:t> </a:t>
            </a:r>
            <a:r>
              <a:rPr sz="3600" spc="0" baseline="-1207" dirty="0">
                <a:latin typeface="Times New Roman"/>
                <a:cs typeface="Times New Roman"/>
              </a:rPr>
              <a:t>el </a:t>
            </a:r>
            <a:r>
              <a:rPr sz="3600" spc="4" baseline="-1207" dirty="0">
                <a:latin typeface="Times New Roman"/>
                <a:cs typeface="Times New Roman"/>
              </a:rPr>
              <a:t>M</a:t>
            </a:r>
            <a:r>
              <a:rPr sz="3600" spc="0" baseline="-1207" dirty="0">
                <a:latin typeface="Times New Roman"/>
                <a:cs typeface="Times New Roman"/>
              </a:rPr>
              <a:t>TU al máx</a:t>
            </a:r>
            <a:r>
              <a:rPr sz="3600" spc="14" baseline="-1207" dirty="0">
                <a:latin typeface="Times New Roman"/>
                <a:cs typeface="Times New Roman"/>
              </a:rPr>
              <a:t>i</a:t>
            </a:r>
            <a:r>
              <a:rPr sz="3600" spc="-14" baseline="-1207" dirty="0">
                <a:latin typeface="Times New Roman"/>
                <a:cs typeface="Times New Roman"/>
              </a:rPr>
              <a:t>m</a:t>
            </a:r>
            <a:r>
              <a:rPr sz="3600" spc="0" baseline="-1207" dirty="0">
                <a:latin typeface="Times New Roman"/>
                <a:cs typeface="Times New Roman"/>
              </a:rPr>
              <a:t>o)</a:t>
            </a:r>
            <a:endParaRPr sz="2400">
              <a:latin typeface="Times New Roman"/>
              <a:cs typeface="Times New Roman"/>
            </a:endParaRPr>
          </a:p>
          <a:p>
            <a:pPr marL="12700" marR="61036">
              <a:lnSpc>
                <a:spcPts val="3350"/>
              </a:lnSpc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-159" baseline="-1035" dirty="0">
                <a:latin typeface="Times New Roman"/>
                <a:cs typeface="Times New Roman"/>
              </a:rPr>
              <a:t>Ve</a:t>
            </a:r>
            <a:r>
              <a:rPr sz="4200" spc="4" baseline="-1035" dirty="0">
                <a:latin typeface="Times New Roman"/>
                <a:cs typeface="Times New Roman"/>
              </a:rPr>
              <a:t>n</a:t>
            </a:r>
            <a:r>
              <a:rPr sz="4200" spc="14" baseline="-1035" dirty="0">
                <a:latin typeface="Times New Roman"/>
                <a:cs typeface="Times New Roman"/>
              </a:rPr>
              <a:t>t</a:t>
            </a:r>
            <a:r>
              <a:rPr sz="4200" spc="-14" baseline="-1035" dirty="0">
                <a:latin typeface="Times New Roman"/>
                <a:cs typeface="Times New Roman"/>
              </a:rPr>
              <a:t>a</a:t>
            </a:r>
            <a:r>
              <a:rPr sz="4200" spc="0" baseline="-1035" dirty="0">
                <a:latin typeface="Times New Roman"/>
                <a:cs typeface="Times New Roman"/>
              </a:rPr>
              <a:t>na</a:t>
            </a:r>
            <a:r>
              <a:rPr sz="4200" spc="-72" baseline="-1035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e</a:t>
            </a:r>
            <a:r>
              <a:rPr sz="4200" spc="19" baseline="-1035" dirty="0">
                <a:latin typeface="Times New Roman"/>
                <a:cs typeface="Times New Roman"/>
              </a:rPr>
              <a:t>n</a:t>
            </a:r>
            <a:r>
              <a:rPr sz="4200" spc="4" baseline="-1035" dirty="0">
                <a:latin typeface="Times New Roman"/>
                <a:cs typeface="Times New Roman"/>
              </a:rPr>
              <a:t>ví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-9" baseline="-1035" dirty="0">
                <a:latin typeface="Times New Roman"/>
                <a:cs typeface="Times New Roman"/>
              </a:rPr>
              <a:t>/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-4" baseline="-1035" dirty="0">
                <a:latin typeface="Times New Roman"/>
                <a:cs typeface="Times New Roman"/>
              </a:rPr>
              <a:t>e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0" baseline="-1035" dirty="0">
                <a:latin typeface="Times New Roman"/>
                <a:cs typeface="Times New Roman"/>
              </a:rPr>
              <a:t>ep</a:t>
            </a:r>
            <a:r>
              <a:rPr sz="4200" spc="-4" baseline="-1035" dirty="0">
                <a:latin typeface="Times New Roman"/>
                <a:cs typeface="Times New Roman"/>
              </a:rPr>
              <a:t>c</a:t>
            </a:r>
            <a:r>
              <a:rPr sz="4200" spc="4" baseline="-1035" dirty="0">
                <a:latin typeface="Times New Roman"/>
                <a:cs typeface="Times New Roman"/>
              </a:rPr>
              <a:t>i</a:t>
            </a:r>
            <a:r>
              <a:rPr sz="4200" spc="0" baseline="-1035" dirty="0">
                <a:latin typeface="Times New Roman"/>
                <a:cs typeface="Times New Roman"/>
              </a:rPr>
              <a:t>ón</a:t>
            </a:r>
            <a:r>
              <a:rPr sz="4200" spc="-82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y</a:t>
            </a:r>
            <a:r>
              <a:rPr sz="4200" spc="-13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c</a:t>
            </a:r>
            <a:r>
              <a:rPr sz="4200" spc="4" baseline="-1035" dirty="0">
                <a:latin typeface="Times New Roman"/>
                <a:cs typeface="Times New Roman"/>
              </a:rPr>
              <a:t>ontr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0" baseline="-1035" dirty="0">
                <a:latin typeface="Times New Roman"/>
                <a:cs typeface="Times New Roman"/>
              </a:rPr>
              <a:t>l</a:t>
            </a:r>
            <a:r>
              <a:rPr sz="4200" spc="-78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d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33" baseline="-103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f</a:t>
            </a:r>
            <a:r>
              <a:rPr sz="4200" spc="-19" baseline="-1035" dirty="0">
                <a:latin typeface="Times New Roman"/>
                <a:cs typeface="Times New Roman"/>
              </a:rPr>
              <a:t>l</a:t>
            </a:r>
            <a:r>
              <a:rPr sz="4200" spc="19" baseline="-1035" dirty="0">
                <a:latin typeface="Times New Roman"/>
                <a:cs typeface="Times New Roman"/>
              </a:rPr>
              <a:t>u</a:t>
            </a:r>
            <a:r>
              <a:rPr sz="4200" spc="4" baseline="-1035" dirty="0">
                <a:latin typeface="Times New Roman"/>
                <a:cs typeface="Times New Roman"/>
              </a:rPr>
              <a:t>jo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43164" y="1665709"/>
            <a:ext cx="38091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96136" y="3458436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10970" y="3478248"/>
            <a:ext cx="6275120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14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.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</a:t>
            </a: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-14" dirty="0">
                <a:latin typeface="Times New Roman"/>
                <a:cs typeface="Times New Roman"/>
              </a:rPr>
              <a:t>P</a:t>
            </a:r>
            <a:r>
              <a:rPr sz="2400" spc="0" dirty="0">
                <a:latin typeface="Times New Roman"/>
                <a:cs typeface="Times New Roman"/>
              </a:rPr>
              <a:t>: </a:t>
            </a:r>
            <a:r>
              <a:rPr sz="2400" spc="19" dirty="0">
                <a:latin typeface="Times New Roman"/>
                <a:cs typeface="Times New Roman"/>
              </a:rPr>
              <a:t>v</a:t>
            </a:r>
            <a:r>
              <a:rPr sz="2400" spc="0" dirty="0">
                <a:latin typeface="Times New Roman"/>
                <a:cs typeface="Times New Roman"/>
              </a:rPr>
              <a:t>en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ana de en</a:t>
            </a:r>
            <a:r>
              <a:rPr sz="2400" spc="-9" dirty="0">
                <a:latin typeface="Times New Roman"/>
                <a:cs typeface="Times New Roman"/>
              </a:rPr>
              <a:t>v</a:t>
            </a:r>
            <a:r>
              <a:rPr sz="2400" spc="14" dirty="0">
                <a:latin typeface="Times New Roman"/>
                <a:cs typeface="Times New Roman"/>
              </a:rPr>
              <a:t>í</a:t>
            </a:r>
            <a:r>
              <a:rPr sz="2400" spc="0" dirty="0">
                <a:latin typeface="Times New Roman"/>
                <a:cs typeface="Times New Roman"/>
              </a:rPr>
              <a:t>o has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 6</a:t>
            </a:r>
            <a:r>
              <a:rPr sz="2400" spc="-9" dirty="0">
                <a:latin typeface="Times New Roman"/>
                <a:cs typeface="Times New Roman"/>
              </a:rPr>
              <a:t>5</a:t>
            </a:r>
            <a:r>
              <a:rPr sz="2400" spc="0" dirty="0">
                <a:latin typeface="Times New Roman"/>
                <a:cs typeface="Times New Roman"/>
              </a:rPr>
              <a:t>535 by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es, la de</a:t>
            </a:r>
            <a:endParaRPr sz="2400">
              <a:latin typeface="Times New Roman"/>
              <a:cs typeface="Times New Roman"/>
            </a:endParaRPr>
          </a:p>
          <a:p>
            <a:pPr marL="14224" marR="45720">
              <a:lnSpc>
                <a:spcPct val="95825"/>
              </a:lnSpc>
            </a:pP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ecepción </a:t>
            </a:r>
            <a:r>
              <a:rPr sz="2400" spc="9" dirty="0">
                <a:latin typeface="Times New Roman"/>
                <a:cs typeface="Times New Roman"/>
              </a:rPr>
              <a:t>d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pen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e de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 cant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dad de </a:t>
            </a:r>
            <a:r>
              <a:rPr sz="2400" spc="-14" dirty="0">
                <a:latin typeface="Times New Roman"/>
                <a:cs typeface="Times New Roman"/>
              </a:rPr>
              <a:t>R</a:t>
            </a:r>
            <a:r>
              <a:rPr sz="2400" spc="-4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M.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79728" y="4199779"/>
            <a:ext cx="6206718" cy="8258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00"/>
              </a:lnSpc>
              <a:spcBef>
                <a:spcPts val="155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n</a:t>
            </a:r>
            <a:r>
              <a:rPr sz="2800" spc="4" dirty="0">
                <a:latin typeface="Times New Roman"/>
                <a:cs typeface="Times New Roman"/>
              </a:rPr>
              <a:t>t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0" dirty="0">
                <a:latin typeface="Times New Roman"/>
                <a:cs typeface="Times New Roman"/>
              </a:rPr>
              <a:t>ción</a:t>
            </a:r>
            <a:r>
              <a:rPr sz="2800" spc="-88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n</a:t>
            </a:r>
            <a:r>
              <a:rPr sz="2800" spc="-37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el </a:t>
            </a:r>
            <a:r>
              <a:rPr sz="2800" spc="9" dirty="0">
                <a:latin typeface="Times New Roman"/>
                <a:cs typeface="Times New Roman"/>
              </a:rPr>
              <a:t>p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t</a:t>
            </a:r>
            <a:r>
              <a:rPr sz="2800" spc="0" dirty="0">
                <a:latin typeface="Times New Roman"/>
                <a:cs typeface="Times New Roman"/>
              </a:rPr>
              <a:t>oco</a:t>
            </a:r>
            <a:r>
              <a:rPr sz="2800" spc="4" dirty="0">
                <a:latin typeface="Times New Roman"/>
                <a:cs typeface="Times New Roman"/>
              </a:rPr>
              <a:t>l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82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(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.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-14" dirty="0">
                <a:latin typeface="Times New Roman"/>
                <a:cs typeface="Times New Roman"/>
              </a:rPr>
              <a:t>P</a:t>
            </a:r>
            <a:r>
              <a:rPr sz="2400" spc="4" dirty="0">
                <a:latin typeface="Times New Roman"/>
                <a:cs typeface="Times New Roman"/>
              </a:rPr>
              <a:t>/</a:t>
            </a:r>
            <a:r>
              <a:rPr sz="2400" spc="0" dirty="0">
                <a:latin typeface="Times New Roman"/>
                <a:cs typeface="Times New Roman"/>
              </a:rPr>
              <a:t>UDP)</a:t>
            </a:r>
            <a:endParaRPr sz="2400">
              <a:latin typeface="Times New Roman"/>
              <a:cs typeface="Times New Roman"/>
            </a:endParaRPr>
          </a:p>
          <a:p>
            <a:pPr marL="12700" marR="56006">
              <a:lnSpc>
                <a:spcPts val="3365"/>
              </a:lnSpc>
              <a:spcBef>
                <a:spcPts val="13"/>
              </a:spcBef>
            </a:pPr>
            <a:r>
              <a:rPr sz="4200" baseline="2070" dirty="0">
                <a:latin typeface="Times New Roman"/>
                <a:cs typeface="Times New Roman"/>
              </a:rPr>
              <a:t>–</a:t>
            </a:r>
            <a:r>
              <a:rPr sz="4200" spc="-394" baseline="2070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M</a:t>
            </a:r>
            <a:r>
              <a:rPr sz="4200" spc="-4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c</a:t>
            </a:r>
            <a:r>
              <a:rPr sz="4200" spc="-29" baseline="-1035" dirty="0">
                <a:latin typeface="Times New Roman"/>
                <a:cs typeface="Times New Roman"/>
              </a:rPr>
              <a:t>a</a:t>
            </a:r>
            <a:r>
              <a:rPr sz="4200" spc="19" baseline="-1035" dirty="0">
                <a:latin typeface="Times New Roman"/>
                <a:cs typeface="Times New Roman"/>
              </a:rPr>
              <a:t>n</a:t>
            </a:r>
            <a:r>
              <a:rPr sz="4200" spc="4" baseline="-1035" dirty="0">
                <a:latin typeface="Times New Roman"/>
                <a:cs typeface="Times New Roman"/>
              </a:rPr>
              <a:t>i</a:t>
            </a:r>
            <a:r>
              <a:rPr sz="4200" spc="14" baseline="-1035" dirty="0">
                <a:latin typeface="Times New Roman"/>
                <a:cs typeface="Times New Roman"/>
              </a:rPr>
              <a:t>s</a:t>
            </a:r>
            <a:r>
              <a:rPr sz="4200" spc="-25" baseline="-1035" dirty="0">
                <a:latin typeface="Times New Roman"/>
                <a:cs typeface="Times New Roman"/>
              </a:rPr>
              <a:t>m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r>
              <a:rPr sz="4200" spc="-95" baseline="-1035" dirty="0">
                <a:latin typeface="Times New Roman"/>
                <a:cs typeface="Times New Roman"/>
              </a:rPr>
              <a:t> </a:t>
            </a:r>
            <a:r>
              <a:rPr sz="4200" spc="29" baseline="-1035" dirty="0">
                <a:latin typeface="Times New Roman"/>
                <a:cs typeface="Times New Roman"/>
              </a:rPr>
              <a:t>d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33" baseline="-103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0" baseline="-1035" dirty="0">
                <a:latin typeface="Times New Roman"/>
                <a:cs typeface="Times New Roman"/>
              </a:rPr>
              <a:t>ecu</a:t>
            </a:r>
            <a:r>
              <a:rPr sz="4200" spc="9" baseline="-1035" dirty="0">
                <a:latin typeface="Times New Roman"/>
                <a:cs typeface="Times New Roman"/>
              </a:rPr>
              <a:t>p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-14" baseline="-1035" dirty="0">
                <a:latin typeface="Times New Roman"/>
                <a:cs typeface="Times New Roman"/>
              </a:rPr>
              <a:t>a</a:t>
            </a:r>
            <a:r>
              <a:rPr sz="4200" spc="0" baseline="-1035" dirty="0">
                <a:latin typeface="Times New Roman"/>
                <a:cs typeface="Times New Roman"/>
              </a:rPr>
              <a:t>ción</a:t>
            </a:r>
            <a:r>
              <a:rPr sz="4200" spc="-131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d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33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rror</a:t>
            </a:r>
            <a:r>
              <a:rPr sz="4200" spc="-14" baseline="-1035" dirty="0">
                <a:latin typeface="Times New Roman"/>
                <a:cs typeface="Times New Roman"/>
              </a:rPr>
              <a:t>e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96136" y="5042253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10970" y="5062065"/>
            <a:ext cx="6070295" cy="10616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14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.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</a:t>
            </a: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P</a:t>
            </a:r>
            <a:r>
              <a:rPr sz="2400" spc="-109" dirty="0">
                <a:latin typeface="Times New Roman"/>
                <a:cs typeface="Times New Roman"/>
              </a:rPr>
              <a:t> 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ene 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0" dirty="0">
                <a:latin typeface="Times New Roman"/>
                <a:cs typeface="Times New Roman"/>
              </a:rPr>
              <a:t>n 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eenvío</a:t>
            </a:r>
            <a:r>
              <a:rPr sz="2400" spc="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ap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v</a:t>
            </a:r>
            <a:r>
              <a:rPr sz="2400" spc="0" dirty="0">
                <a:latin typeface="Times New Roman"/>
                <a:cs typeface="Times New Roman"/>
              </a:rPr>
              <a:t>o que </a:t>
            </a:r>
            <a:r>
              <a:rPr sz="2400" spc="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entiza</a:t>
            </a:r>
            <a:endParaRPr sz="2400">
              <a:latin typeface="Times New Roman"/>
              <a:cs typeface="Times New Roman"/>
            </a:endParaRPr>
          </a:p>
          <a:p>
            <a:pPr marL="14224" marR="45720">
              <a:lnSpc>
                <a:spcPct val="95825"/>
              </a:lnSpc>
            </a:pPr>
            <a:r>
              <a:rPr sz="2400" spc="0" dirty="0">
                <a:latin typeface="Times New Roman"/>
                <a:cs typeface="Times New Roman"/>
              </a:rPr>
              <a:t>de envío </a:t>
            </a:r>
            <a:r>
              <a:rPr sz="2400" spc="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u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ndo </a:t>
            </a:r>
            <a:r>
              <a:rPr sz="2400" spc="-9" dirty="0">
                <a:latin typeface="Times New Roman"/>
                <a:cs typeface="Times New Roman"/>
              </a:rPr>
              <a:t>h</a:t>
            </a:r>
            <a:r>
              <a:rPr sz="2400" spc="0" dirty="0">
                <a:latin typeface="Times New Roman"/>
                <a:cs typeface="Times New Roman"/>
              </a:rPr>
              <a:t>ay co</a:t>
            </a:r>
            <a:r>
              <a:rPr sz="2400" spc="9" dirty="0">
                <a:latin typeface="Times New Roman"/>
                <a:cs typeface="Times New Roman"/>
              </a:rPr>
              <a:t>n</a:t>
            </a:r>
            <a:r>
              <a:rPr sz="2400" spc="4" dirty="0">
                <a:latin typeface="Times New Roman"/>
                <a:cs typeface="Times New Roman"/>
              </a:rPr>
              <a:t>g</a:t>
            </a:r>
            <a:r>
              <a:rPr sz="2400" spc="0" dirty="0">
                <a:latin typeface="Times New Roman"/>
                <a:cs typeface="Times New Roman"/>
              </a:rPr>
              <a:t>est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ón en la 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ed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120"/>
              </a:spcBef>
            </a:pP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14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: </a:t>
            </a:r>
            <a:r>
              <a:rPr sz="2400" i="1" spc="0" dirty="0">
                <a:latin typeface="Times New Roman"/>
                <a:cs typeface="Times New Roman"/>
              </a:rPr>
              <a:t>Se</a:t>
            </a:r>
            <a:r>
              <a:rPr sz="2400" i="1" spc="4" dirty="0">
                <a:latin typeface="Times New Roman"/>
                <a:cs typeface="Times New Roman"/>
              </a:rPr>
              <a:t>l</a:t>
            </a:r>
            <a:r>
              <a:rPr sz="2400" i="1" spc="0" dirty="0">
                <a:latin typeface="Times New Roman"/>
                <a:cs typeface="Times New Roman"/>
              </a:rPr>
              <a:t>ec</a:t>
            </a:r>
            <a:r>
              <a:rPr sz="2400" i="1" spc="4" dirty="0">
                <a:latin typeface="Times New Roman"/>
                <a:cs typeface="Times New Roman"/>
              </a:rPr>
              <a:t>t</a:t>
            </a:r>
            <a:r>
              <a:rPr sz="2400" i="1" spc="-4" dirty="0">
                <a:latin typeface="Times New Roman"/>
                <a:cs typeface="Times New Roman"/>
              </a:rPr>
              <a:t>i</a:t>
            </a:r>
            <a:r>
              <a:rPr sz="2400" i="1" spc="0" dirty="0">
                <a:latin typeface="Times New Roman"/>
                <a:cs typeface="Times New Roman"/>
              </a:rPr>
              <a:t>ve</a:t>
            </a:r>
            <a:r>
              <a:rPr sz="2400" i="1" spc="-19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A</a:t>
            </a:r>
            <a:r>
              <a:rPr sz="2400" i="1" spc="-4" dirty="0">
                <a:latin typeface="Times New Roman"/>
                <a:cs typeface="Times New Roman"/>
              </a:rPr>
              <a:t>C</a:t>
            </a:r>
            <a:r>
              <a:rPr sz="2400" i="1" spc="0" dirty="0">
                <a:latin typeface="Times New Roman"/>
                <a:cs typeface="Times New Roman"/>
              </a:rPr>
              <a:t>K </a:t>
            </a:r>
            <a:r>
              <a:rPr sz="2400" spc="14" dirty="0">
                <a:latin typeface="Times New Roman"/>
                <a:cs typeface="Times New Roman"/>
              </a:rPr>
              <a:t>(</a:t>
            </a:r>
            <a:r>
              <a:rPr sz="2400" spc="0" dirty="0">
                <a:latin typeface="Times New Roman"/>
                <a:cs typeface="Times New Roman"/>
              </a:rPr>
              <a:t>S</a:t>
            </a:r>
            <a:r>
              <a:rPr sz="2400" spc="-4" dirty="0">
                <a:latin typeface="Times New Roman"/>
                <a:cs typeface="Times New Roman"/>
              </a:rPr>
              <a:t>A</a:t>
            </a:r>
            <a:r>
              <a:rPr sz="2400" spc="-14" dirty="0">
                <a:latin typeface="Times New Roman"/>
                <a:cs typeface="Times New Roman"/>
              </a:rPr>
              <a:t>C</a:t>
            </a:r>
            <a:r>
              <a:rPr sz="2400" spc="-4" dirty="0">
                <a:latin typeface="Times New Roman"/>
                <a:cs typeface="Times New Roman"/>
              </a:rPr>
              <a:t>K</a:t>
            </a:r>
            <a:r>
              <a:rPr sz="2400" spc="0" dirty="0">
                <a:latin typeface="Times New Roman"/>
                <a:cs typeface="Times New Roman"/>
              </a:rPr>
              <a:t>) en</a:t>
            </a:r>
            <a:r>
              <a:rPr sz="2400" spc="-25" dirty="0">
                <a:latin typeface="Times New Roman"/>
                <a:cs typeface="Times New Roman"/>
              </a:rPr>
              <a:t> T</a:t>
            </a:r>
            <a:r>
              <a:rPr sz="2400" spc="-14" dirty="0">
                <a:latin typeface="Times New Roman"/>
                <a:cs typeface="Times New Roman"/>
              </a:rPr>
              <a:t>C</a:t>
            </a:r>
            <a:r>
              <a:rPr sz="2400" spc="-119" dirty="0">
                <a:latin typeface="Times New Roman"/>
                <a:cs typeface="Times New Roman"/>
              </a:rPr>
              <a:t>P</a:t>
            </a:r>
            <a:r>
              <a:rPr sz="2400" spc="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86345" y="5062065"/>
            <a:ext cx="29118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la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83525" y="5062065"/>
            <a:ext cx="5453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6136" y="5775246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19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760" y="73676"/>
            <a:ext cx="31527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bject 11"/>
          <p:cNvSpPr txBox="1"/>
          <p:nvPr/>
        </p:nvSpPr>
        <p:spPr>
          <a:xfrm>
            <a:off x="763016" y="558573"/>
            <a:ext cx="6025452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Calid</a:t>
            </a:r>
            <a:r>
              <a:rPr sz="4400" spc="-14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44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er</a:t>
            </a:r>
            <a:r>
              <a:rPr sz="44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icio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3016" y="1521476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78204" y="1539764"/>
            <a:ext cx="7233863" cy="1228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2955"/>
              </a:lnSpc>
              <a:spcBef>
                <a:spcPts val="147"/>
              </a:spcBef>
            </a:pP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0" dirty="0">
                <a:latin typeface="Times New Roman"/>
                <a:cs typeface="Times New Roman"/>
              </a:rPr>
              <a:t>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ha</a:t>
            </a:r>
            <a:r>
              <a:rPr sz="2800" spc="4" dirty="0">
                <a:latin typeface="Times New Roman"/>
                <a:cs typeface="Times New Roman"/>
              </a:rPr>
              <a:t>c</a:t>
            </a:r>
            <a:r>
              <a:rPr sz="2800" spc="-29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r un</a:t>
            </a:r>
            <a:r>
              <a:rPr sz="2800" spc="-12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ntr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-9" dirty="0">
                <a:latin typeface="Times New Roman"/>
                <a:cs typeface="Times New Roman"/>
              </a:rPr>
              <a:t>t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58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-33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tr</a:t>
            </a:r>
            <a:r>
              <a:rPr sz="2800" spc="-14" dirty="0">
                <a:latin typeface="Times New Roman"/>
                <a:cs typeface="Times New Roman"/>
              </a:rPr>
              <a:t>á</a:t>
            </a:r>
            <a:r>
              <a:rPr sz="2800" spc="4" dirty="0">
                <a:latin typeface="Times New Roman"/>
                <a:cs typeface="Times New Roman"/>
              </a:rPr>
              <a:t>f</a:t>
            </a:r>
            <a:r>
              <a:rPr sz="2800" spc="0" dirty="0">
                <a:latin typeface="Times New Roman"/>
                <a:cs typeface="Times New Roman"/>
              </a:rPr>
              <a:t>i</a:t>
            </a:r>
            <a:r>
              <a:rPr sz="2800" spc="4" dirty="0">
                <a:latin typeface="Times New Roman"/>
                <a:cs typeface="Times New Roman"/>
              </a:rPr>
              <a:t>c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32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Q</a:t>
            </a:r>
            <a:r>
              <a:rPr sz="2800" spc="0" dirty="0">
                <a:latin typeface="Times New Roman"/>
                <a:cs typeface="Times New Roman"/>
              </a:rPr>
              <a:t>oS</a:t>
            </a:r>
            <a:r>
              <a:rPr sz="2800" spc="-44" dirty="0">
                <a:latin typeface="Times New Roman"/>
                <a:cs typeface="Times New Roman"/>
              </a:rPr>
              <a:t> </a:t>
            </a:r>
            <a:r>
              <a:rPr sz="2800" spc="-9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n</a:t>
            </a:r>
            <a:r>
              <a:rPr sz="2800" spc="-78" dirty="0">
                <a:latin typeface="Times New Roman"/>
                <a:cs typeface="Times New Roman"/>
              </a:rPr>
              <a:t> </a:t>
            </a:r>
            <a:r>
              <a:rPr sz="2800" spc="-244" dirty="0">
                <a:latin typeface="Times New Roman"/>
                <a:cs typeface="Times New Roman"/>
              </a:rPr>
              <a:t>A</a:t>
            </a:r>
            <a:r>
              <a:rPr sz="2800" spc="-150" dirty="0">
                <a:latin typeface="Times New Roman"/>
                <a:cs typeface="Times New Roman"/>
              </a:rPr>
              <a:t>T</a:t>
            </a:r>
            <a:r>
              <a:rPr sz="2800" spc="0" dirty="0">
                <a:latin typeface="Times New Roman"/>
                <a:cs typeface="Times New Roman"/>
              </a:rPr>
              <a:t>M</a:t>
            </a:r>
            <a:endParaRPr sz="2800">
              <a:latin typeface="Times New Roman"/>
              <a:cs typeface="Times New Roman"/>
            </a:endParaRPr>
          </a:p>
          <a:p>
            <a:pPr marL="14224">
              <a:lnSpc>
                <a:spcPct val="99274"/>
              </a:lnSpc>
            </a:pP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0" dirty="0">
                <a:latin typeface="Times New Roman"/>
                <a:cs typeface="Times New Roman"/>
              </a:rPr>
              <a:t>os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f</a:t>
            </a:r>
            <a:r>
              <a:rPr sz="2800" spc="4" dirty="0">
                <a:latin typeface="Times New Roman"/>
                <a:cs typeface="Times New Roman"/>
              </a:rPr>
              <a:t>ij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0" dirty="0">
                <a:latin typeface="Times New Roman"/>
                <a:cs typeface="Times New Roman"/>
              </a:rPr>
              <a:t>r</a:t>
            </a:r>
            <a:r>
              <a:rPr sz="2800" spc="-18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st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s</a:t>
            </a:r>
            <a:r>
              <a:rPr sz="2800" spc="-24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s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v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cios</a:t>
            </a:r>
            <a:r>
              <a:rPr sz="2800" spc="-87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0" dirty="0">
                <a:latin typeface="Times New Roman"/>
                <a:cs typeface="Times New Roman"/>
              </a:rPr>
              <a:t>to</a:t>
            </a:r>
            <a:r>
              <a:rPr sz="2800" spc="-68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del</a:t>
            </a:r>
            <a:r>
              <a:rPr sz="2800" spc="44" dirty="0">
                <a:latin typeface="Times New Roman"/>
                <a:cs typeface="Times New Roman"/>
              </a:rPr>
              <a:t> </a:t>
            </a:r>
            <a:r>
              <a:rPr sz="2800" i="1" spc="-14" dirty="0">
                <a:latin typeface="Times New Roman"/>
                <a:cs typeface="Times New Roman"/>
              </a:rPr>
              <a:t>B</a:t>
            </a:r>
            <a:r>
              <a:rPr sz="2800" i="1" spc="0" dirty="0">
                <a:latin typeface="Times New Roman"/>
                <a:cs typeface="Times New Roman"/>
              </a:rPr>
              <a:t>itRa</a:t>
            </a:r>
            <a:r>
              <a:rPr sz="2800" i="1" spc="9" dirty="0">
                <a:latin typeface="Times New Roman"/>
                <a:cs typeface="Times New Roman"/>
              </a:rPr>
              <a:t>t</a:t>
            </a:r>
            <a:r>
              <a:rPr sz="2800" i="1" spc="-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, con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l s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19" dirty="0">
                <a:latin typeface="Times New Roman"/>
                <a:cs typeface="Times New Roman"/>
              </a:rPr>
              <a:t>g</a:t>
            </a:r>
            <a:r>
              <a:rPr sz="2800" spc="0" dirty="0">
                <a:latin typeface="Times New Roman"/>
                <a:cs typeface="Times New Roman"/>
              </a:rPr>
              <a:t>u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ente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-29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n</a:t>
            </a:r>
            <a:r>
              <a:rPr sz="2800" spc="-51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-33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0" dirty="0">
                <a:latin typeface="Times New Roman"/>
                <a:cs typeface="Times New Roman"/>
              </a:rPr>
              <a:t>li</a:t>
            </a:r>
            <a:r>
              <a:rPr sz="2800" spc="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ad</a:t>
            </a:r>
            <a:r>
              <a:rPr sz="2800" spc="-16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-33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s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19" dirty="0">
                <a:latin typeface="Times New Roman"/>
                <a:cs typeface="Times New Roman"/>
              </a:rPr>
              <a:t>v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94612" y="2812685"/>
            <a:ext cx="7036260" cy="29383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2955"/>
              </a:lnSpc>
              <a:spcBef>
                <a:spcPts val="147"/>
              </a:spcBef>
            </a:pPr>
            <a:r>
              <a:rPr sz="2800" spc="-4" dirty="0">
                <a:latin typeface="Times New Roman"/>
                <a:cs typeface="Times New Roman"/>
              </a:rPr>
              <a:t>CB</a:t>
            </a:r>
            <a:r>
              <a:rPr sz="2800" spc="-1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: t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29" dirty="0">
                <a:latin typeface="Times New Roman"/>
                <a:cs typeface="Times New Roman"/>
              </a:rPr>
              <a:t>s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n</a:t>
            </a:r>
            <a:r>
              <a:rPr sz="2800" spc="9" dirty="0">
                <a:latin typeface="Times New Roman"/>
                <a:cs typeface="Times New Roman"/>
              </a:rPr>
              <a:t>s</a:t>
            </a:r>
            <a:r>
              <a:rPr sz="2800" spc="0" dirty="0">
                <a:latin typeface="Times New Roman"/>
                <a:cs typeface="Times New Roman"/>
              </a:rPr>
              <a:t>tante</a:t>
            </a:r>
            <a:r>
              <a:rPr sz="2800" spc="-53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(C</a:t>
            </a:r>
            <a:r>
              <a:rPr sz="2800" i="1" spc="4" dirty="0">
                <a:latin typeface="Times New Roman"/>
                <a:cs typeface="Times New Roman"/>
              </a:rPr>
              <a:t>o</a:t>
            </a:r>
            <a:r>
              <a:rPr sz="2800" i="1" spc="19" dirty="0">
                <a:latin typeface="Times New Roman"/>
                <a:cs typeface="Times New Roman"/>
              </a:rPr>
              <a:t>n</a:t>
            </a:r>
            <a:r>
              <a:rPr sz="2800" i="1" spc="0" dirty="0">
                <a:latin typeface="Times New Roman"/>
                <a:cs typeface="Times New Roman"/>
              </a:rPr>
              <a:t>st</a:t>
            </a:r>
            <a:r>
              <a:rPr sz="2800" i="1" spc="14" dirty="0">
                <a:latin typeface="Times New Roman"/>
                <a:cs typeface="Times New Roman"/>
              </a:rPr>
              <a:t>a</a:t>
            </a:r>
            <a:r>
              <a:rPr sz="2800" i="1" spc="4" dirty="0">
                <a:latin typeface="Times New Roman"/>
                <a:cs typeface="Times New Roman"/>
              </a:rPr>
              <a:t>n</a:t>
            </a:r>
            <a:r>
              <a:rPr sz="2800" i="1" spc="0" dirty="0">
                <a:latin typeface="Times New Roman"/>
                <a:cs typeface="Times New Roman"/>
              </a:rPr>
              <a:t>t</a:t>
            </a:r>
            <a:r>
              <a:rPr sz="2800" i="1" spc="-98" dirty="0">
                <a:latin typeface="Times New Roman"/>
                <a:cs typeface="Times New Roman"/>
              </a:rPr>
              <a:t> </a:t>
            </a:r>
            <a:r>
              <a:rPr sz="2800" i="1" spc="0" dirty="0">
                <a:latin typeface="Times New Roman"/>
                <a:cs typeface="Times New Roman"/>
              </a:rPr>
              <a:t>Bi</a:t>
            </a:r>
            <a:r>
              <a:rPr sz="2800" i="1" spc="4" dirty="0">
                <a:latin typeface="Times New Roman"/>
                <a:cs typeface="Times New Roman"/>
              </a:rPr>
              <a:t>t</a:t>
            </a:r>
            <a:r>
              <a:rPr sz="2800" i="1" spc="-14" dirty="0">
                <a:latin typeface="Times New Roman"/>
                <a:cs typeface="Times New Roman"/>
              </a:rPr>
              <a:t>R</a:t>
            </a:r>
            <a:r>
              <a:rPr sz="2800" i="1" spc="19" dirty="0">
                <a:latin typeface="Times New Roman"/>
                <a:cs typeface="Times New Roman"/>
              </a:rPr>
              <a:t>a</a:t>
            </a:r>
            <a:r>
              <a:rPr sz="2800" i="1" spc="14" dirty="0">
                <a:latin typeface="Times New Roman"/>
                <a:cs typeface="Times New Roman"/>
              </a:rPr>
              <a:t>t</a:t>
            </a:r>
            <a:r>
              <a:rPr sz="2800" i="1" spc="-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  <a:p>
            <a:pPr marL="12700" marR="24084">
              <a:lnSpc>
                <a:spcPct val="95825"/>
              </a:lnSpc>
            </a:pPr>
            <a:r>
              <a:rPr sz="2800" spc="4" dirty="0">
                <a:latin typeface="Times New Roman"/>
                <a:cs typeface="Times New Roman"/>
              </a:rPr>
              <a:t>rt-</a:t>
            </a:r>
            <a:r>
              <a:rPr sz="2800" spc="-4" dirty="0">
                <a:latin typeface="Times New Roman"/>
                <a:cs typeface="Times New Roman"/>
              </a:rPr>
              <a:t>V</a:t>
            </a:r>
            <a:r>
              <a:rPr sz="2800" spc="-14" dirty="0">
                <a:latin typeface="Times New Roman"/>
                <a:cs typeface="Times New Roman"/>
              </a:rPr>
              <a:t>BR</a:t>
            </a:r>
            <a:r>
              <a:rPr sz="2800" spc="0" dirty="0">
                <a:latin typeface="Times New Roman"/>
                <a:cs typeface="Times New Roman"/>
              </a:rPr>
              <a:t>:</a:t>
            </a:r>
            <a:r>
              <a:rPr sz="2800" spc="-28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tasa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v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ia</a:t>
            </a:r>
            <a:r>
              <a:rPr sz="2800" spc="9" dirty="0">
                <a:latin typeface="Times New Roman"/>
                <a:cs typeface="Times New Roman"/>
              </a:rPr>
              <a:t>b</a:t>
            </a:r>
            <a:r>
              <a:rPr sz="2800" spc="0" dirty="0">
                <a:latin typeface="Times New Roman"/>
                <a:cs typeface="Times New Roman"/>
              </a:rPr>
              <a:t>le</a:t>
            </a:r>
            <a:r>
              <a:rPr sz="2800" spc="-23" dirty="0">
                <a:latin typeface="Times New Roman"/>
                <a:cs typeface="Times New Roman"/>
              </a:rPr>
              <a:t> </a:t>
            </a:r>
            <a:r>
              <a:rPr sz="2800" i="1" spc="0" dirty="0">
                <a:latin typeface="Times New Roman"/>
                <a:cs typeface="Times New Roman"/>
              </a:rPr>
              <a:t>con</a:t>
            </a:r>
            <a:r>
              <a:rPr sz="2800" i="1" spc="-40" dirty="0">
                <a:latin typeface="Times New Roman"/>
                <a:cs typeface="Times New Roman"/>
              </a:rPr>
              <a:t> </a:t>
            </a:r>
            <a:r>
              <a:rPr sz="2800" i="1" spc="0" dirty="0">
                <a:latin typeface="Times New Roman"/>
                <a:cs typeface="Times New Roman"/>
              </a:rPr>
              <a:t>t</a:t>
            </a:r>
            <a:r>
              <a:rPr sz="2800" i="1" spc="4" dirty="0">
                <a:latin typeface="Times New Roman"/>
                <a:cs typeface="Times New Roman"/>
              </a:rPr>
              <a:t>i</a:t>
            </a:r>
            <a:r>
              <a:rPr sz="2800" i="1" spc="0" dirty="0">
                <a:latin typeface="Times New Roman"/>
                <a:cs typeface="Times New Roman"/>
              </a:rPr>
              <a:t>e</a:t>
            </a:r>
            <a:r>
              <a:rPr sz="2800" i="1" spc="9" dirty="0">
                <a:latin typeface="Times New Roman"/>
                <a:cs typeface="Times New Roman"/>
              </a:rPr>
              <a:t>m</a:t>
            </a:r>
            <a:r>
              <a:rPr sz="2800" i="1" spc="4" dirty="0">
                <a:latin typeface="Times New Roman"/>
                <a:cs typeface="Times New Roman"/>
              </a:rPr>
              <a:t>p</a:t>
            </a:r>
            <a:r>
              <a:rPr sz="2800" i="1" spc="0" dirty="0">
                <a:latin typeface="Times New Roman"/>
                <a:cs typeface="Times New Roman"/>
              </a:rPr>
              <a:t>o</a:t>
            </a:r>
            <a:r>
              <a:rPr sz="2800" i="1" spc="-48" dirty="0">
                <a:latin typeface="Times New Roman"/>
                <a:cs typeface="Times New Roman"/>
              </a:rPr>
              <a:t> </a:t>
            </a:r>
            <a:r>
              <a:rPr sz="2800" i="1" spc="-54" dirty="0">
                <a:latin typeface="Times New Roman"/>
                <a:cs typeface="Times New Roman"/>
              </a:rPr>
              <a:t>r</a:t>
            </a:r>
            <a:r>
              <a:rPr sz="2800" i="1" spc="-64" dirty="0">
                <a:latin typeface="Times New Roman"/>
                <a:cs typeface="Times New Roman"/>
              </a:rPr>
              <a:t>e</a:t>
            </a:r>
            <a:r>
              <a:rPr sz="2800" i="1" spc="4" dirty="0">
                <a:latin typeface="Times New Roman"/>
                <a:cs typeface="Times New Roman"/>
              </a:rPr>
              <a:t>a</a:t>
            </a:r>
            <a:r>
              <a:rPr sz="2800" i="1" spc="0" dirty="0">
                <a:latin typeface="Times New Roman"/>
                <a:cs typeface="Times New Roman"/>
              </a:rPr>
              <a:t>l</a:t>
            </a:r>
            <a:r>
              <a:rPr sz="2800" i="1" spc="-22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(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i="1" spc="-69" dirty="0">
                <a:latin typeface="Times New Roman"/>
                <a:cs typeface="Times New Roman"/>
              </a:rPr>
              <a:t>r</a:t>
            </a:r>
            <a:r>
              <a:rPr sz="2800" i="1" spc="-64" dirty="0">
                <a:latin typeface="Times New Roman"/>
                <a:cs typeface="Times New Roman"/>
              </a:rPr>
              <a:t>e</a:t>
            </a:r>
            <a:r>
              <a:rPr sz="2800" i="1" spc="4" dirty="0">
                <a:latin typeface="Times New Roman"/>
                <a:cs typeface="Times New Roman"/>
              </a:rPr>
              <a:t>al-ti</a:t>
            </a:r>
            <a:r>
              <a:rPr sz="2800" i="1" spc="-14" dirty="0">
                <a:latin typeface="Times New Roman"/>
                <a:cs typeface="Times New Roman"/>
              </a:rPr>
              <a:t>m</a:t>
            </a:r>
            <a:r>
              <a:rPr sz="2800" i="1" spc="0" dirty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  <a:p>
            <a:pPr marL="14224" marR="48635">
              <a:lnSpc>
                <a:spcPct val="95825"/>
              </a:lnSpc>
              <a:spcBef>
                <a:spcPts val="140"/>
              </a:spcBef>
            </a:pPr>
            <a:r>
              <a:rPr sz="2800" i="1" spc="-159" dirty="0">
                <a:latin typeface="Times New Roman"/>
                <a:cs typeface="Times New Roman"/>
              </a:rPr>
              <a:t>V</a:t>
            </a:r>
            <a:r>
              <a:rPr sz="2800" i="1" spc="-150" dirty="0">
                <a:latin typeface="Times New Roman"/>
                <a:cs typeface="Times New Roman"/>
              </a:rPr>
              <a:t>a</a:t>
            </a:r>
            <a:r>
              <a:rPr sz="2800" i="1" spc="0" dirty="0">
                <a:latin typeface="Times New Roman"/>
                <a:cs typeface="Times New Roman"/>
              </a:rPr>
              <a:t>ri</a:t>
            </a:r>
            <a:r>
              <a:rPr sz="2800" i="1" spc="14" dirty="0">
                <a:latin typeface="Times New Roman"/>
                <a:cs typeface="Times New Roman"/>
              </a:rPr>
              <a:t>a</a:t>
            </a:r>
            <a:r>
              <a:rPr sz="2800" i="1" spc="19" dirty="0">
                <a:latin typeface="Times New Roman"/>
                <a:cs typeface="Times New Roman"/>
              </a:rPr>
              <a:t>b</a:t>
            </a:r>
            <a:r>
              <a:rPr sz="2800" i="1" spc="4" dirty="0">
                <a:latin typeface="Times New Roman"/>
                <a:cs typeface="Times New Roman"/>
              </a:rPr>
              <a:t>l</a:t>
            </a:r>
            <a:r>
              <a:rPr sz="2800" i="1" spc="0" dirty="0">
                <a:latin typeface="Times New Roman"/>
                <a:cs typeface="Times New Roman"/>
              </a:rPr>
              <a:t>e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0" dirty="0">
                <a:latin typeface="Times New Roman"/>
                <a:cs typeface="Times New Roman"/>
              </a:rPr>
              <a:t>BitRa</a:t>
            </a:r>
            <a:r>
              <a:rPr sz="2800" i="1" spc="9" dirty="0">
                <a:latin typeface="Times New Roman"/>
                <a:cs typeface="Times New Roman"/>
              </a:rPr>
              <a:t>t</a:t>
            </a:r>
            <a:r>
              <a:rPr sz="2800" i="1" spc="-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  <a:p>
            <a:pPr marL="14224" indent="-1524">
              <a:lnSpc>
                <a:spcPct val="99754"/>
              </a:lnSpc>
              <a:spcBef>
                <a:spcPts val="140"/>
              </a:spcBef>
            </a:pPr>
            <a:r>
              <a:rPr sz="2800" spc="4" dirty="0">
                <a:latin typeface="Times New Roman"/>
                <a:cs typeface="Times New Roman"/>
              </a:rPr>
              <a:t>nrt-</a:t>
            </a:r>
            <a:r>
              <a:rPr sz="2800" spc="-14" dirty="0">
                <a:latin typeface="Times New Roman"/>
                <a:cs typeface="Times New Roman"/>
              </a:rPr>
              <a:t>V</a:t>
            </a:r>
            <a:r>
              <a:rPr sz="2800" spc="0" dirty="0">
                <a:latin typeface="Times New Roman"/>
                <a:cs typeface="Times New Roman"/>
              </a:rPr>
              <a:t>B</a:t>
            </a:r>
            <a:r>
              <a:rPr sz="2800" spc="-25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:</a:t>
            </a:r>
            <a:r>
              <a:rPr sz="2800" spc="-52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t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v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ri</a:t>
            </a:r>
            <a:r>
              <a:rPr sz="2800" spc="0" dirty="0">
                <a:latin typeface="Times New Roman"/>
                <a:cs typeface="Times New Roman"/>
              </a:rPr>
              <a:t>able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i="1" spc="0" dirty="0">
                <a:latin typeface="Times New Roman"/>
                <a:cs typeface="Times New Roman"/>
              </a:rPr>
              <a:t>sin</a:t>
            </a:r>
            <a:r>
              <a:rPr sz="2800" i="1" spc="-22" dirty="0">
                <a:latin typeface="Times New Roman"/>
                <a:cs typeface="Times New Roman"/>
              </a:rPr>
              <a:t> </a:t>
            </a:r>
            <a:r>
              <a:rPr sz="2800" i="1" spc="0" dirty="0">
                <a:latin typeface="Times New Roman"/>
                <a:cs typeface="Times New Roman"/>
              </a:rPr>
              <a:t>tie</a:t>
            </a:r>
            <a:r>
              <a:rPr sz="2800" i="1" spc="-14" dirty="0">
                <a:latin typeface="Times New Roman"/>
                <a:cs typeface="Times New Roman"/>
              </a:rPr>
              <a:t>m</a:t>
            </a:r>
            <a:r>
              <a:rPr sz="2800" i="1" spc="14" dirty="0">
                <a:latin typeface="Times New Roman"/>
                <a:cs typeface="Times New Roman"/>
              </a:rPr>
              <a:t>p</a:t>
            </a:r>
            <a:r>
              <a:rPr sz="2800" i="1" spc="0" dirty="0">
                <a:latin typeface="Times New Roman"/>
                <a:cs typeface="Times New Roman"/>
              </a:rPr>
              <a:t>o</a:t>
            </a:r>
            <a:r>
              <a:rPr sz="2800" i="1" spc="-38" dirty="0">
                <a:latin typeface="Times New Roman"/>
                <a:cs typeface="Times New Roman"/>
              </a:rPr>
              <a:t> </a:t>
            </a:r>
            <a:r>
              <a:rPr sz="2800" i="1" spc="-44" dirty="0">
                <a:latin typeface="Times New Roman"/>
                <a:cs typeface="Times New Roman"/>
              </a:rPr>
              <a:t>r</a:t>
            </a:r>
            <a:r>
              <a:rPr sz="2800" i="1" spc="-75" dirty="0">
                <a:latin typeface="Times New Roman"/>
                <a:cs typeface="Times New Roman"/>
              </a:rPr>
              <a:t>e</a:t>
            </a:r>
            <a:r>
              <a:rPr sz="2800" i="1" spc="19" dirty="0">
                <a:latin typeface="Times New Roman"/>
                <a:cs typeface="Times New Roman"/>
              </a:rPr>
              <a:t>a</a:t>
            </a:r>
            <a:r>
              <a:rPr sz="2800" i="1" spc="0" dirty="0">
                <a:latin typeface="Times New Roman"/>
                <a:cs typeface="Times New Roman"/>
              </a:rPr>
              <a:t>l</a:t>
            </a:r>
            <a:r>
              <a:rPr sz="2800" i="1" spc="-24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(</a:t>
            </a:r>
            <a:r>
              <a:rPr sz="2800" i="1" spc="4" dirty="0">
                <a:latin typeface="Times New Roman"/>
                <a:cs typeface="Times New Roman"/>
              </a:rPr>
              <a:t>non-</a:t>
            </a:r>
            <a:r>
              <a:rPr sz="2800" i="1" spc="-54" dirty="0">
                <a:latin typeface="Times New Roman"/>
                <a:cs typeface="Times New Roman"/>
              </a:rPr>
              <a:t>r</a:t>
            </a:r>
            <a:r>
              <a:rPr sz="2800" i="1" spc="-75" dirty="0">
                <a:latin typeface="Times New Roman"/>
                <a:cs typeface="Times New Roman"/>
              </a:rPr>
              <a:t>e</a:t>
            </a:r>
            <a:r>
              <a:rPr sz="2800" i="1" spc="19" dirty="0">
                <a:latin typeface="Times New Roman"/>
                <a:cs typeface="Times New Roman"/>
              </a:rPr>
              <a:t>a</a:t>
            </a:r>
            <a:r>
              <a:rPr sz="2800" i="1" spc="4" dirty="0">
                <a:latin typeface="Times New Roman"/>
                <a:cs typeface="Times New Roman"/>
              </a:rPr>
              <a:t>l</a:t>
            </a:r>
            <a:r>
              <a:rPr sz="2800" i="1" spc="0" dirty="0">
                <a:latin typeface="Times New Roman"/>
                <a:cs typeface="Times New Roman"/>
              </a:rPr>
              <a:t>- </a:t>
            </a:r>
            <a:r>
              <a:rPr sz="2800" i="1" spc="4" dirty="0">
                <a:latin typeface="Times New Roman"/>
                <a:cs typeface="Times New Roman"/>
              </a:rPr>
              <a:t>t</a:t>
            </a:r>
            <a:r>
              <a:rPr sz="2800" i="1" spc="0" dirty="0">
                <a:latin typeface="Times New Roman"/>
                <a:cs typeface="Times New Roman"/>
              </a:rPr>
              <a:t>i</a:t>
            </a:r>
            <a:r>
              <a:rPr sz="2800" i="1" spc="-4" dirty="0">
                <a:latin typeface="Times New Roman"/>
                <a:cs typeface="Times New Roman"/>
              </a:rPr>
              <a:t>m</a:t>
            </a:r>
            <a:r>
              <a:rPr sz="2800" i="1" spc="0" dirty="0">
                <a:latin typeface="Times New Roman"/>
                <a:cs typeface="Times New Roman"/>
              </a:rPr>
              <a:t>e</a:t>
            </a:r>
            <a:r>
              <a:rPr sz="2800" i="1" spc="-30" dirty="0">
                <a:latin typeface="Times New Roman"/>
                <a:cs typeface="Times New Roman"/>
              </a:rPr>
              <a:t> </a:t>
            </a:r>
            <a:r>
              <a:rPr sz="2800" i="1" spc="-14" dirty="0">
                <a:latin typeface="Times New Roman"/>
                <a:cs typeface="Times New Roman"/>
              </a:rPr>
              <a:t>B</a:t>
            </a:r>
            <a:r>
              <a:rPr sz="2800" i="1" spc="0" dirty="0">
                <a:latin typeface="Times New Roman"/>
                <a:cs typeface="Times New Roman"/>
              </a:rPr>
              <a:t>itRa</a:t>
            </a:r>
            <a:r>
              <a:rPr sz="2800" i="1" spc="14" dirty="0">
                <a:latin typeface="Times New Roman"/>
                <a:cs typeface="Times New Roman"/>
              </a:rPr>
              <a:t>t</a:t>
            </a:r>
            <a:r>
              <a:rPr sz="2800" i="1" spc="-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  <a:p>
            <a:pPr marL="12700" marR="27432">
              <a:lnSpc>
                <a:spcPct val="98604"/>
              </a:lnSpc>
              <a:spcBef>
                <a:spcPts val="50"/>
              </a:spcBef>
            </a:pPr>
            <a:r>
              <a:rPr sz="2800" spc="-4" dirty="0">
                <a:latin typeface="Times New Roman"/>
                <a:cs typeface="Times New Roman"/>
              </a:rPr>
              <a:t>UB</a:t>
            </a:r>
            <a:r>
              <a:rPr sz="2800" spc="-1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: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ta</a:t>
            </a:r>
            <a:r>
              <a:rPr sz="2800" spc="9" dirty="0">
                <a:latin typeface="Times New Roman"/>
                <a:cs typeface="Times New Roman"/>
              </a:rPr>
              <a:t>s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27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cifi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0" dirty="0">
                <a:latin typeface="Times New Roman"/>
                <a:cs typeface="Times New Roman"/>
              </a:rPr>
              <a:t>ada</a:t>
            </a:r>
            <a:r>
              <a:rPr sz="2800" spc="-54" dirty="0">
                <a:latin typeface="Times New Roman"/>
                <a:cs typeface="Times New Roman"/>
              </a:rPr>
              <a:t> </a:t>
            </a:r>
            <a:r>
              <a:rPr sz="2800" spc="39" dirty="0">
                <a:latin typeface="Times New Roman"/>
                <a:cs typeface="Times New Roman"/>
              </a:rPr>
              <a:t>(</a:t>
            </a:r>
            <a:r>
              <a:rPr sz="2800" i="1" spc="-4" dirty="0">
                <a:latin typeface="Times New Roman"/>
                <a:cs typeface="Times New Roman"/>
              </a:rPr>
              <a:t>U</a:t>
            </a:r>
            <a:r>
              <a:rPr sz="2800" i="1" spc="4" dirty="0">
                <a:latin typeface="Times New Roman"/>
                <a:cs typeface="Times New Roman"/>
              </a:rPr>
              <a:t>ns</a:t>
            </a:r>
            <a:r>
              <a:rPr sz="2800" i="1" spc="19" dirty="0">
                <a:latin typeface="Times New Roman"/>
                <a:cs typeface="Times New Roman"/>
              </a:rPr>
              <a:t>p</a:t>
            </a:r>
            <a:r>
              <a:rPr sz="2800" i="1" spc="-14" dirty="0">
                <a:latin typeface="Times New Roman"/>
                <a:cs typeface="Times New Roman"/>
              </a:rPr>
              <a:t>e</a:t>
            </a:r>
            <a:r>
              <a:rPr sz="2800" i="1" spc="0" dirty="0">
                <a:latin typeface="Times New Roman"/>
                <a:cs typeface="Times New Roman"/>
              </a:rPr>
              <a:t>cified</a:t>
            </a:r>
            <a:r>
              <a:rPr sz="2800" i="1" spc="-68" dirty="0">
                <a:latin typeface="Times New Roman"/>
                <a:cs typeface="Times New Roman"/>
              </a:rPr>
              <a:t> </a:t>
            </a:r>
            <a:r>
              <a:rPr sz="2800" i="1" spc="0" dirty="0">
                <a:latin typeface="Times New Roman"/>
                <a:cs typeface="Times New Roman"/>
              </a:rPr>
              <a:t>Bit</a:t>
            </a:r>
            <a:r>
              <a:rPr sz="2800" i="1" spc="-14" dirty="0">
                <a:latin typeface="Times New Roman"/>
                <a:cs typeface="Times New Roman"/>
              </a:rPr>
              <a:t>R</a:t>
            </a:r>
            <a:r>
              <a:rPr sz="2800" i="1" spc="19" dirty="0">
                <a:latin typeface="Times New Roman"/>
                <a:cs typeface="Times New Roman"/>
              </a:rPr>
              <a:t>a</a:t>
            </a:r>
            <a:r>
              <a:rPr sz="2800" i="1" spc="4" dirty="0">
                <a:latin typeface="Times New Roman"/>
                <a:cs typeface="Times New Roman"/>
              </a:rPr>
              <a:t>t</a:t>
            </a:r>
            <a:r>
              <a:rPr sz="2800" i="1" spc="-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) </a:t>
            </a:r>
            <a:r>
              <a:rPr sz="2800" spc="-4" dirty="0">
                <a:latin typeface="Times New Roman"/>
                <a:cs typeface="Times New Roman"/>
              </a:rPr>
              <a:t>AB</a:t>
            </a:r>
            <a:r>
              <a:rPr sz="2800" spc="-1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: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ta</a:t>
            </a:r>
            <a:r>
              <a:rPr sz="2800" spc="9" dirty="0">
                <a:latin typeface="Times New Roman"/>
                <a:cs typeface="Times New Roman"/>
              </a:rPr>
              <a:t>s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is</a:t>
            </a:r>
            <a:r>
              <a:rPr sz="2800" spc="14" dirty="0">
                <a:latin typeface="Times New Roman"/>
                <a:cs typeface="Times New Roman"/>
              </a:rPr>
              <a:t>p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ni</a:t>
            </a:r>
            <a:r>
              <a:rPr sz="2800" spc="-9" dirty="0">
                <a:latin typeface="Times New Roman"/>
                <a:cs typeface="Times New Roman"/>
              </a:rPr>
              <a:t>b</a:t>
            </a:r>
            <a:r>
              <a:rPr sz="2800" spc="0" dirty="0">
                <a:latin typeface="Times New Roman"/>
                <a:cs typeface="Times New Roman"/>
              </a:rPr>
              <a:t>le</a:t>
            </a:r>
            <a:r>
              <a:rPr sz="2800" spc="-96" dirty="0">
                <a:latin typeface="Times New Roman"/>
                <a:cs typeface="Times New Roman"/>
              </a:rPr>
              <a:t> </a:t>
            </a:r>
            <a:r>
              <a:rPr sz="2800" spc="29" dirty="0">
                <a:latin typeface="Times New Roman"/>
                <a:cs typeface="Times New Roman"/>
              </a:rPr>
              <a:t>(</a:t>
            </a:r>
            <a:r>
              <a:rPr sz="2800" i="1" spc="-89" dirty="0">
                <a:latin typeface="Times New Roman"/>
                <a:cs typeface="Times New Roman"/>
              </a:rPr>
              <a:t>A</a:t>
            </a:r>
            <a:r>
              <a:rPr sz="2800" i="1" spc="-100" dirty="0">
                <a:latin typeface="Times New Roman"/>
                <a:cs typeface="Times New Roman"/>
              </a:rPr>
              <a:t>v</a:t>
            </a:r>
            <a:r>
              <a:rPr sz="2800" i="1" spc="19" dirty="0">
                <a:latin typeface="Times New Roman"/>
                <a:cs typeface="Times New Roman"/>
              </a:rPr>
              <a:t>a</a:t>
            </a:r>
            <a:r>
              <a:rPr sz="2800" i="1" spc="4" dirty="0">
                <a:latin typeface="Times New Roman"/>
                <a:cs typeface="Times New Roman"/>
              </a:rPr>
              <a:t>ilab</a:t>
            </a:r>
            <a:r>
              <a:rPr sz="2800" i="1" spc="-9" dirty="0">
                <a:latin typeface="Times New Roman"/>
                <a:cs typeface="Times New Roman"/>
              </a:rPr>
              <a:t>l</a:t>
            </a:r>
            <a:r>
              <a:rPr sz="2800" i="1" spc="0" dirty="0">
                <a:latin typeface="Times New Roman"/>
                <a:cs typeface="Times New Roman"/>
              </a:rPr>
              <a:t>e</a:t>
            </a:r>
            <a:r>
              <a:rPr sz="2800" i="1" spc="-37" dirty="0">
                <a:latin typeface="Times New Roman"/>
                <a:cs typeface="Times New Roman"/>
              </a:rPr>
              <a:t> </a:t>
            </a:r>
            <a:r>
              <a:rPr sz="2800" i="1" spc="-14" dirty="0">
                <a:latin typeface="Times New Roman"/>
                <a:cs typeface="Times New Roman"/>
              </a:rPr>
              <a:t>B</a:t>
            </a:r>
            <a:r>
              <a:rPr sz="2800" i="1" spc="0" dirty="0">
                <a:latin typeface="Times New Roman"/>
                <a:cs typeface="Times New Roman"/>
              </a:rPr>
              <a:t>itRa</a:t>
            </a:r>
            <a:r>
              <a:rPr sz="2800" i="1" spc="9" dirty="0">
                <a:latin typeface="Times New Roman"/>
                <a:cs typeface="Times New Roman"/>
              </a:rPr>
              <a:t>t</a:t>
            </a:r>
            <a:r>
              <a:rPr sz="2800" i="1" spc="-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9728" y="2874869"/>
            <a:ext cx="104647" cy="1838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75"/>
              </a:lnSpc>
              <a:spcBef>
                <a:spcPts val="68"/>
              </a:spcBef>
            </a:pPr>
            <a:r>
              <a:rPr sz="1250" spc="0" dirty="0">
                <a:latin typeface="Times New Roman"/>
                <a:cs typeface="Times New Roman"/>
              </a:rPr>
              <a:t>•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9728" y="3301843"/>
            <a:ext cx="104647" cy="1838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75"/>
              </a:lnSpc>
              <a:spcBef>
                <a:spcPts val="68"/>
              </a:spcBef>
            </a:pPr>
            <a:r>
              <a:rPr sz="1250" spc="0" dirty="0">
                <a:latin typeface="Times New Roman"/>
                <a:cs typeface="Times New Roman"/>
              </a:rPr>
              <a:t>•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9728" y="4155283"/>
            <a:ext cx="104647" cy="1838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75"/>
              </a:lnSpc>
              <a:spcBef>
                <a:spcPts val="68"/>
              </a:spcBef>
            </a:pPr>
            <a:r>
              <a:rPr sz="1250" spc="0" dirty="0">
                <a:latin typeface="Times New Roman"/>
                <a:cs typeface="Times New Roman"/>
              </a:rPr>
              <a:t>•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9728" y="5013676"/>
            <a:ext cx="104647" cy="1838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75"/>
              </a:lnSpc>
              <a:spcBef>
                <a:spcPts val="68"/>
              </a:spcBef>
            </a:pPr>
            <a:r>
              <a:rPr sz="1250" spc="0" dirty="0">
                <a:latin typeface="Times New Roman"/>
                <a:cs typeface="Times New Roman"/>
              </a:rPr>
              <a:t>•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9728" y="5432776"/>
            <a:ext cx="104647" cy="1838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75"/>
              </a:lnSpc>
              <a:spcBef>
                <a:spcPts val="68"/>
              </a:spcBef>
            </a:pPr>
            <a:r>
              <a:rPr sz="1250" spc="0" dirty="0">
                <a:latin typeface="Times New Roman"/>
                <a:cs typeface="Times New Roman"/>
              </a:rPr>
              <a:t>•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20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4643755" y="4404359"/>
            <a:ext cx="4371975" cy="2091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20" y="4399915"/>
            <a:ext cx="4690745" cy="2060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64540" y="601113"/>
            <a:ext cx="7630972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Apl</a:t>
            </a:r>
            <a:r>
              <a:rPr sz="3600" spc="-14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ca</a:t>
            </a:r>
            <a:r>
              <a:rPr sz="3600" spc="-14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iones</a:t>
            </a:r>
            <a:r>
              <a:rPr sz="3600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600" i="1" spc="-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600" i="1" spc="0" dirty="0">
                <a:solidFill>
                  <a:srgbClr val="FF0000"/>
                </a:solidFill>
                <a:latin typeface="Times New Roman"/>
                <a:cs typeface="Times New Roman"/>
              </a:rPr>
              <a:t>ea</a:t>
            </a:r>
            <a:r>
              <a:rPr sz="3600" i="1" spc="-4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3600" i="1" spc="4" dirty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r>
              <a:rPr sz="3600" i="1" spc="-10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600" i="1" spc="-10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600" i="1" spc="4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3600" i="1" spc="0" dirty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(CBR</a:t>
            </a:r>
            <a:r>
              <a:rPr sz="3600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y r</a:t>
            </a:r>
            <a:r>
              <a:rPr sz="3600" spc="-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-VBR)</a:t>
            </a:r>
            <a:endParaRPr sz="36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0000" y="1440025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86408" y="1459837"/>
            <a:ext cx="7318959" cy="17951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>
                <a:latin typeface="Times New Roman"/>
                <a:cs typeface="Times New Roman"/>
              </a:rPr>
              <a:t>CB</a:t>
            </a:r>
            <a:r>
              <a:rPr sz="2400" spc="-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: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asa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ons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an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14" dirty="0">
                <a:latin typeface="Times New Roman"/>
                <a:cs typeface="Times New Roman"/>
              </a:rPr>
              <a:t>(</a:t>
            </a:r>
            <a:r>
              <a:rPr sz="2400" spc="-14" dirty="0">
                <a:latin typeface="Times New Roman"/>
                <a:cs typeface="Times New Roman"/>
              </a:rPr>
              <a:t>P</a:t>
            </a: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-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)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ga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n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-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za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a </a:t>
            </a:r>
            <a:r>
              <a:rPr sz="2400" spc="4" dirty="0">
                <a:latin typeface="Times New Roman"/>
                <a:cs typeface="Times New Roman"/>
              </a:rPr>
              <a:t>p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 el 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cui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o. </a:t>
            </a:r>
            <a:r>
              <a:rPr sz="2400" spc="-4" dirty="0">
                <a:latin typeface="Times New Roman"/>
                <a:cs typeface="Times New Roman"/>
              </a:rPr>
              <a:t>N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endParaRPr sz="2400">
              <a:latin typeface="Times New Roman"/>
              <a:cs typeface="Times New Roman"/>
            </a:endParaRPr>
          </a:p>
          <a:p>
            <a:pPr marL="12700" marR="449330">
              <a:lnSpc>
                <a:spcPct val="100041"/>
              </a:lnSpc>
            </a:pPr>
            <a:r>
              <a:rPr sz="2400" spc="-9" dirty="0">
                <a:latin typeface="Times New Roman"/>
                <a:cs typeface="Times New Roman"/>
              </a:rPr>
              <a:t>h</a:t>
            </a:r>
            <a:r>
              <a:rPr sz="2400" spc="0" dirty="0">
                <a:latin typeface="Times New Roman"/>
                <a:cs typeface="Times New Roman"/>
              </a:rPr>
              <a:t>ay pe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di</a:t>
            </a:r>
            <a:r>
              <a:rPr sz="2400" spc="4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as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ni </a:t>
            </a:r>
            <a:r>
              <a:rPr sz="2400" spc="14" dirty="0">
                <a:latin typeface="Times New Roman"/>
                <a:cs typeface="Times New Roman"/>
              </a:rPr>
              <a:t>j</a:t>
            </a:r>
            <a:r>
              <a:rPr sz="2400" spc="4" dirty="0">
                <a:latin typeface="Times New Roman"/>
                <a:cs typeface="Times New Roman"/>
              </a:rPr>
              <a:t>itt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6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.</a:t>
            </a:r>
            <a:r>
              <a:rPr sz="2400" spc="-69" dirty="0">
                <a:latin typeface="Times New Roman"/>
                <a:cs typeface="Times New Roman"/>
              </a:rPr>
              <a:t> </a:t>
            </a:r>
            <a:r>
              <a:rPr sz="2400" spc="-14" dirty="0">
                <a:latin typeface="Times New Roman"/>
                <a:cs typeface="Times New Roman"/>
              </a:rPr>
              <a:t>S</a:t>
            </a:r>
            <a:r>
              <a:rPr sz="2400" spc="-4" dirty="0">
                <a:latin typeface="Times New Roman"/>
                <a:cs typeface="Times New Roman"/>
              </a:rPr>
              <a:t>im</a:t>
            </a:r>
            <a:r>
              <a:rPr sz="2400" spc="0" dirty="0">
                <a:latin typeface="Times New Roman"/>
                <a:cs typeface="Times New Roman"/>
              </a:rPr>
              <a:t>ula </a:t>
            </a:r>
            <a:r>
              <a:rPr sz="2400" spc="9" dirty="0">
                <a:latin typeface="Times New Roman"/>
                <a:cs typeface="Times New Roman"/>
              </a:rPr>
              <a:t>u</a:t>
            </a:r>
            <a:r>
              <a:rPr sz="2400" spc="-9" dirty="0">
                <a:latin typeface="Times New Roman"/>
                <a:cs typeface="Times New Roman"/>
              </a:rPr>
              <a:t>n</a:t>
            </a:r>
            <a:r>
              <a:rPr sz="2400" spc="0" dirty="0">
                <a:latin typeface="Times New Roman"/>
                <a:cs typeface="Times New Roman"/>
              </a:rPr>
              <a:t>a </a:t>
            </a: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spc="4" dirty="0">
                <a:latin typeface="Times New Roman"/>
                <a:cs typeface="Times New Roman"/>
              </a:rPr>
              <a:t>í</a:t>
            </a:r>
            <a:r>
              <a:rPr sz="2400" spc="0" dirty="0">
                <a:latin typeface="Times New Roman"/>
                <a:cs typeface="Times New Roman"/>
              </a:rPr>
              <a:t>nea </a:t>
            </a:r>
            <a:r>
              <a:rPr sz="2400" spc="4" dirty="0">
                <a:latin typeface="Times New Roman"/>
                <a:cs typeface="Times New Roman"/>
              </a:rPr>
              <a:t>“</a:t>
            </a:r>
            <a:r>
              <a:rPr sz="2400" spc="0" dirty="0">
                <a:latin typeface="Times New Roman"/>
                <a:cs typeface="Times New Roman"/>
              </a:rPr>
              <a:t>punto a punt</a:t>
            </a:r>
            <a:r>
              <a:rPr sz="2400" spc="9" dirty="0">
                <a:latin typeface="Times New Roman"/>
                <a:cs typeface="Times New Roman"/>
              </a:rPr>
              <a:t>o</a:t>
            </a:r>
            <a:r>
              <a:rPr sz="2400" spc="0" dirty="0">
                <a:latin typeface="Times New Roman"/>
                <a:cs typeface="Times New Roman"/>
              </a:rPr>
              <a:t>”. </a:t>
            </a:r>
            <a:r>
              <a:rPr sz="2400" spc="-14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esperd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cia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capac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dad de en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ace.</a:t>
            </a:r>
            <a:endParaRPr sz="2400">
              <a:latin typeface="Times New Roman"/>
              <a:cs typeface="Times New Roman"/>
            </a:endParaRPr>
          </a:p>
          <a:p>
            <a:pPr marL="12700" marR="509376">
              <a:lnSpc>
                <a:spcPct val="99562"/>
              </a:lnSpc>
              <a:spcBef>
                <a:spcPts val="40"/>
              </a:spcBef>
            </a:pPr>
            <a:r>
              <a:rPr sz="2400" spc="4" dirty="0">
                <a:latin typeface="Times New Roman"/>
                <a:cs typeface="Times New Roman"/>
              </a:rPr>
              <a:t>rt-</a:t>
            </a:r>
            <a:r>
              <a:rPr sz="2400" spc="-4" dirty="0">
                <a:latin typeface="Times New Roman"/>
                <a:cs typeface="Times New Roman"/>
              </a:rPr>
              <a:t>V</a:t>
            </a:r>
            <a:r>
              <a:rPr sz="2400" spc="0" dirty="0">
                <a:latin typeface="Times New Roman"/>
                <a:cs typeface="Times New Roman"/>
              </a:rPr>
              <a:t>B</a:t>
            </a:r>
            <a:r>
              <a:rPr sz="2400" spc="-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: 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sa </a:t>
            </a:r>
            <a:r>
              <a:rPr sz="2400" spc="4" dirty="0">
                <a:latin typeface="Times New Roman"/>
                <a:cs typeface="Times New Roman"/>
              </a:rPr>
              <a:t>g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an</a:t>
            </a:r>
            <a:r>
              <a:rPr sz="2400" spc="-4" dirty="0">
                <a:latin typeface="Times New Roman"/>
                <a:cs typeface="Times New Roman"/>
              </a:rPr>
              <a:t>t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z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da </a:t>
            </a:r>
            <a:r>
              <a:rPr sz="2400" spc="4" dirty="0">
                <a:latin typeface="Times New Roman"/>
                <a:cs typeface="Times New Roman"/>
              </a:rPr>
              <a:t>(</a:t>
            </a:r>
            <a:r>
              <a:rPr sz="2400" spc="0" dirty="0">
                <a:latin typeface="Times New Roman"/>
                <a:cs typeface="Times New Roman"/>
              </a:rPr>
              <a:t>S</a:t>
            </a:r>
            <a:r>
              <a:rPr sz="2400" spc="-1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R) y pa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 </a:t>
            </a:r>
            <a:r>
              <a:rPr sz="2400" spc="4" dirty="0">
                <a:latin typeface="Times New Roman"/>
                <a:cs typeface="Times New Roman"/>
              </a:rPr>
              <a:t>v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-4" dirty="0">
                <a:latin typeface="Times New Roman"/>
                <a:cs typeface="Times New Roman"/>
              </a:rPr>
              <a:t>r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ab</a:t>
            </a:r>
            <a:r>
              <a:rPr sz="2400" spc="-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e </a:t>
            </a:r>
            <a:r>
              <a:rPr sz="2400" spc="-9" dirty="0">
                <a:latin typeface="Times New Roman"/>
                <a:cs typeface="Times New Roman"/>
              </a:rPr>
              <a:t>p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 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á</a:t>
            </a:r>
            <a:r>
              <a:rPr sz="2400" spc="-4" dirty="0">
                <a:latin typeface="Times New Roman"/>
                <a:cs typeface="Times New Roman"/>
              </a:rPr>
              <a:t>f</a:t>
            </a:r>
            <a:r>
              <a:rPr sz="2400" spc="0" dirty="0">
                <a:latin typeface="Times New Roman"/>
                <a:cs typeface="Times New Roman"/>
              </a:rPr>
              <a:t>agas </a:t>
            </a:r>
            <a:r>
              <a:rPr sz="2400" spc="14" dirty="0">
                <a:latin typeface="Times New Roman"/>
                <a:cs typeface="Times New Roman"/>
              </a:rPr>
              <a:t>(</a:t>
            </a:r>
            <a:r>
              <a:rPr sz="2400" spc="0" dirty="0">
                <a:latin typeface="Times New Roman"/>
                <a:cs typeface="Times New Roman"/>
              </a:rPr>
              <a:t>ha</a:t>
            </a:r>
            <a:r>
              <a:rPr sz="2400" spc="4" dirty="0">
                <a:latin typeface="Times New Roman"/>
                <a:cs typeface="Times New Roman"/>
              </a:rPr>
              <a:t>s</a:t>
            </a:r>
            <a:r>
              <a:rPr sz="2400" spc="0" dirty="0">
                <a:latin typeface="Times New Roman"/>
                <a:cs typeface="Times New Roman"/>
              </a:rPr>
              <a:t>ta PC</a:t>
            </a:r>
            <a:r>
              <a:rPr sz="2400" spc="-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).</a:t>
            </a:r>
            <a:r>
              <a:rPr sz="2400" spc="-64" dirty="0">
                <a:latin typeface="Times New Roman"/>
                <a:cs typeface="Times New Roman"/>
              </a:rPr>
              <a:t> </a:t>
            </a:r>
            <a:r>
              <a:rPr sz="2400" spc="-89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p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ovecha </a:t>
            </a:r>
            <a:r>
              <a:rPr sz="2400" spc="-1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ej</a:t>
            </a:r>
            <a:r>
              <a:rPr sz="2400" spc="14" dirty="0">
                <a:latin typeface="Times New Roman"/>
                <a:cs typeface="Times New Roman"/>
              </a:rPr>
              <a:t>o</a:t>
            </a:r>
            <a:r>
              <a:rPr sz="2400" spc="0" dirty="0">
                <a:latin typeface="Times New Roman"/>
                <a:cs typeface="Times New Roman"/>
              </a:rPr>
              <a:t>r</a:t>
            </a:r>
            <a:r>
              <a:rPr sz="2400" spc="1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la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apac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dad d</a:t>
            </a:r>
            <a:r>
              <a:rPr sz="2400" spc="4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l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70000" y="2542258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86408" y="3292320"/>
            <a:ext cx="393138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en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ace. M</a:t>
            </a:r>
            <a:r>
              <a:rPr sz="2400" spc="-14" dirty="0">
                <a:latin typeface="Times New Roman"/>
                <a:cs typeface="Times New Roman"/>
              </a:rPr>
              <a:t>B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0" dirty="0">
                <a:latin typeface="Times New Roman"/>
                <a:cs typeface="Times New Roman"/>
              </a:rPr>
              <a:t>: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u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ación m</a:t>
            </a:r>
            <a:r>
              <a:rPr sz="2400" spc="4" dirty="0">
                <a:latin typeface="Times New Roman"/>
                <a:cs typeface="Times New Roman"/>
              </a:rPr>
              <a:t>á</a:t>
            </a:r>
            <a:r>
              <a:rPr sz="2400" spc="0" dirty="0">
                <a:latin typeface="Times New Roman"/>
                <a:cs typeface="Times New Roman"/>
              </a:rPr>
              <a:t>x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21961" y="3292320"/>
            <a:ext cx="1031239" cy="6959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614">
              <a:lnSpc>
                <a:spcPts val="2550"/>
              </a:lnSpc>
              <a:spcBef>
                <a:spcPts val="127"/>
              </a:spcBef>
            </a:pPr>
            <a:r>
              <a:rPr sz="2400" spc="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á</a:t>
            </a:r>
            <a:r>
              <a:rPr sz="2400" spc="4" dirty="0">
                <a:latin typeface="Times New Roman"/>
                <a:cs typeface="Times New Roman"/>
              </a:rPr>
              <a:t>f</a:t>
            </a:r>
            <a:r>
              <a:rPr sz="2400" spc="0" dirty="0">
                <a:latin typeface="Times New Roman"/>
                <a:cs typeface="Times New Roman"/>
              </a:rPr>
              <a:t>agas,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</a:pPr>
            <a:r>
              <a:rPr sz="2400" spc="-219" dirty="0">
                <a:latin typeface="Times New Roman"/>
                <a:cs typeface="Times New Roman"/>
              </a:rPr>
              <a:t>A</a:t>
            </a:r>
            <a:r>
              <a:rPr sz="2400" spc="-14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M</a:t>
            </a:r>
            <a:r>
              <a:rPr sz="2400" spc="4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59500" y="3292320"/>
            <a:ext cx="128887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1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9" dirty="0">
                <a:latin typeface="Times New Roman"/>
                <a:cs typeface="Times New Roman"/>
              </a:rPr>
              <a:t>x</a:t>
            </a:r>
            <a:r>
              <a:rPr sz="2400" spc="-14" dirty="0">
                <a:latin typeface="Times New Roman"/>
                <a:cs typeface="Times New Roman"/>
              </a:rPr>
              <a:t>C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-4" dirty="0">
                <a:latin typeface="Times New Roman"/>
                <a:cs typeface="Times New Roman"/>
              </a:rPr>
              <a:t>D</a:t>
            </a:r>
            <a:r>
              <a:rPr sz="2400" spc="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53452" y="3292320"/>
            <a:ext cx="93700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ardo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86408" y="3658080"/>
            <a:ext cx="10689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áx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60473" y="3658080"/>
            <a:ext cx="87670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de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una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43555" y="3658080"/>
            <a:ext cx="71485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celda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62883" y="3658080"/>
            <a:ext cx="126131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39" dirty="0">
                <a:latin typeface="Times New Roman"/>
                <a:cs typeface="Times New Roman"/>
              </a:rPr>
              <a:t>(</a:t>
            </a:r>
            <a:r>
              <a:rPr sz="2400" i="1" spc="-9" dirty="0">
                <a:latin typeface="Times New Roman"/>
                <a:cs typeface="Times New Roman"/>
              </a:rPr>
              <a:t>p</a:t>
            </a:r>
            <a:r>
              <a:rPr sz="2400" i="1" spc="0" dirty="0">
                <a:latin typeface="Times New Roman"/>
                <a:cs typeface="Times New Roman"/>
              </a:rPr>
              <a:t>aque</a:t>
            </a:r>
            <a:r>
              <a:rPr sz="2400" i="1" spc="4" dirty="0">
                <a:latin typeface="Times New Roman"/>
                <a:cs typeface="Times New Roman"/>
              </a:rPr>
              <a:t>t</a:t>
            </a:r>
            <a:r>
              <a:rPr sz="2400" i="1" spc="0" dirty="0">
                <a:latin typeface="Times New Roman"/>
                <a:cs typeface="Times New Roman"/>
              </a:rPr>
              <a:t>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55842" y="4405431"/>
            <a:ext cx="74289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-9" dirty="0">
                <a:latin typeface="Arial"/>
                <a:cs typeface="Arial"/>
              </a:rPr>
              <a:t>r</a:t>
            </a:r>
            <a:r>
              <a:rPr sz="1800" spc="4" dirty="0">
                <a:latin typeface="Arial"/>
                <a:cs typeface="Arial"/>
              </a:rPr>
              <a:t>t</a:t>
            </a:r>
            <a:r>
              <a:rPr sz="1800" spc="0" dirty="0">
                <a:latin typeface="Arial"/>
                <a:cs typeface="Arial"/>
              </a:rPr>
              <a:t>-</a:t>
            </a:r>
            <a:r>
              <a:rPr sz="1800" spc="-14" dirty="0">
                <a:latin typeface="Arial"/>
                <a:cs typeface="Arial"/>
              </a:rPr>
              <a:t>V</a:t>
            </a:r>
            <a:r>
              <a:rPr sz="1800" spc="0" dirty="0">
                <a:latin typeface="Arial"/>
                <a:cs typeface="Arial"/>
              </a:rPr>
              <a:t>BR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36978" y="4475535"/>
            <a:ext cx="54226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>
                <a:latin typeface="Arial"/>
                <a:cs typeface="Arial"/>
              </a:rPr>
              <a:t>CBR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21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/>
          <p:nvPr/>
        </p:nvSpPr>
        <p:spPr>
          <a:xfrm>
            <a:off x="4643755" y="4774563"/>
            <a:ext cx="4265295" cy="20834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365505" algn="r">
              <a:lnSpc>
                <a:spcPct val="95825"/>
              </a:lnSpc>
              <a:spcBef>
                <a:spcPts val="12084"/>
              </a:spcBef>
            </a:pPr>
            <a:r>
              <a:rPr sz="2400" spc="0" dirty="0">
                <a:latin typeface="Times New Roman"/>
                <a:cs typeface="Times New Roman"/>
              </a:rPr>
              <a:t>4</a:t>
            </a:r>
            <a:r>
              <a:rPr sz="2400" spc="20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22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643755" y="1367154"/>
            <a:ext cx="4352289" cy="1866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608830" y="3023870"/>
            <a:ext cx="4352289" cy="21424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643755" y="4774563"/>
            <a:ext cx="4265295" cy="209994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72108" y="254911"/>
            <a:ext cx="6802450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Apl</a:t>
            </a:r>
            <a:r>
              <a:rPr sz="3600" spc="-14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ca</a:t>
            </a:r>
            <a:r>
              <a:rPr sz="3600" spc="-14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iones no ga</a:t>
            </a:r>
            <a:r>
              <a:rPr sz="3600" spc="9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600" spc="-14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3600" spc="-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600" spc="-14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600" spc="9" dirty="0">
                <a:solidFill>
                  <a:srgbClr val="FF0000"/>
                </a:solidFill>
                <a:latin typeface="Times New Roman"/>
                <a:cs typeface="Times New Roman"/>
              </a:rPr>
              <a:t>z</a:t>
            </a:r>
            <a:r>
              <a:rPr sz="3600" spc="-14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das (UBR)</a:t>
            </a:r>
            <a:endParaRPr sz="36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94879" y="254911"/>
            <a:ext cx="322579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endParaRPr sz="36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3456" y="802281"/>
            <a:ext cx="4519853" cy="4463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56766">
              <a:lnSpc>
                <a:spcPts val="3775"/>
              </a:lnSpc>
              <a:spcBef>
                <a:spcPts val="188"/>
              </a:spcBef>
            </a:pPr>
            <a:r>
              <a:rPr sz="3600" b="1" i="1" spc="-4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3600" b="1" i="1" spc="-14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3600" b="1" i="1" spc="4" dirty="0">
                <a:solidFill>
                  <a:srgbClr val="FF0000"/>
                </a:solidFill>
                <a:latin typeface="Times New Roman"/>
                <a:cs typeface="Times New Roman"/>
              </a:rPr>
              <a:t>ás</a:t>
            </a:r>
            <a:r>
              <a:rPr sz="3600" b="1" i="1" spc="-1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600" b="1" i="1" spc="4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600" b="1" i="1" spc="-14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3600" b="1" i="1" spc="9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600" b="1" i="1" spc="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3600" i="1" spc="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(ABR</a:t>
            </a:r>
            <a:endParaRPr sz="3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4223" marR="461065" indent="12192" algn="just">
              <a:lnSpc>
                <a:spcPct val="100041"/>
              </a:lnSpc>
              <a:spcBef>
                <a:spcPts val="2443"/>
              </a:spcBef>
            </a:pPr>
            <a:r>
              <a:rPr sz="2400" spc="-4" dirty="0">
                <a:latin typeface="Times New Roman"/>
                <a:cs typeface="Times New Roman"/>
              </a:rPr>
              <a:t>U</a:t>
            </a:r>
            <a:r>
              <a:rPr sz="2400" spc="0" dirty="0">
                <a:latin typeface="Times New Roman"/>
                <a:cs typeface="Times New Roman"/>
              </a:rPr>
              <a:t>B</a:t>
            </a:r>
            <a:r>
              <a:rPr sz="2400" spc="-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: 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asa “d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spon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b</a:t>
            </a:r>
            <a:r>
              <a:rPr sz="2400" spc="-4" dirty="0">
                <a:latin typeface="Times New Roman"/>
                <a:cs typeface="Times New Roman"/>
              </a:rPr>
              <a:t>l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” va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-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able </a:t>
            </a:r>
            <a:r>
              <a:rPr sz="2400" spc="14" dirty="0">
                <a:latin typeface="Times New Roman"/>
                <a:cs typeface="Times New Roman"/>
              </a:rPr>
              <a:t>(</a:t>
            </a:r>
            <a:r>
              <a:rPr sz="2400" spc="0" dirty="0">
                <a:latin typeface="Times New Roman"/>
                <a:cs typeface="Times New Roman"/>
              </a:rPr>
              <a:t>h</a:t>
            </a:r>
            <a:r>
              <a:rPr sz="2400" spc="4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sta P</a:t>
            </a: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-14" dirty="0">
                <a:latin typeface="Times New Roman"/>
                <a:cs typeface="Times New Roman"/>
              </a:rPr>
              <a:t>R</a:t>
            </a:r>
            <a:r>
              <a:rPr sz="2400" spc="14" dirty="0">
                <a:latin typeface="Times New Roman"/>
                <a:cs typeface="Times New Roman"/>
              </a:rPr>
              <a:t>)</a:t>
            </a:r>
            <a:r>
              <a:rPr sz="2400" spc="0" dirty="0">
                <a:latin typeface="Times New Roman"/>
                <a:cs typeface="Times New Roman"/>
              </a:rPr>
              <a:t>.</a:t>
            </a:r>
            <a:r>
              <a:rPr sz="2400" spc="4" dirty="0">
                <a:latin typeface="Times New Roman"/>
                <a:cs typeface="Times New Roman"/>
              </a:rPr>
              <a:t> </a:t>
            </a:r>
            <a:r>
              <a:rPr sz="2400" spc="-4" dirty="0">
                <a:latin typeface="Times New Roman"/>
                <a:cs typeface="Times New Roman"/>
              </a:rPr>
              <a:t>N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r>
              <a:rPr sz="2400" spc="4" dirty="0">
                <a:latin typeface="Times New Roman"/>
                <a:cs typeface="Times New Roman"/>
              </a:rPr>
              <a:t> 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spc="4" dirty="0">
                <a:latin typeface="Times New Roman"/>
                <a:cs typeface="Times New Roman"/>
              </a:rPr>
              <a:t>fr</a:t>
            </a:r>
            <a:r>
              <a:rPr sz="2400" spc="0" dirty="0">
                <a:latin typeface="Times New Roman"/>
                <a:cs typeface="Times New Roman"/>
              </a:rPr>
              <a:t>ece</a:t>
            </a:r>
            <a:r>
              <a:rPr sz="2400" spc="2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ninguna ga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an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14" dirty="0">
                <a:latin typeface="Times New Roman"/>
                <a:cs typeface="Times New Roman"/>
              </a:rPr>
              <a:t>í</a:t>
            </a:r>
            <a:r>
              <a:rPr sz="2400" spc="0" dirty="0">
                <a:latin typeface="Times New Roman"/>
                <a:cs typeface="Times New Roman"/>
              </a:rPr>
              <a:t>a y 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ros</a:t>
            </a:r>
            <a:r>
              <a:rPr sz="2400" spc="4" dirty="0">
                <a:latin typeface="Times New Roman"/>
                <a:cs typeface="Times New Roman"/>
              </a:rPr>
              <a:t> s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v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0" dirty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  <a:p>
            <a:pPr marL="14223" marR="589690" indent="-1523">
              <a:lnSpc>
                <a:spcPct val="100041"/>
              </a:lnSpc>
            </a:pPr>
            <a:r>
              <a:rPr sz="2400" spc="-4" dirty="0">
                <a:latin typeface="Times New Roman"/>
                <a:cs typeface="Times New Roman"/>
              </a:rPr>
              <a:t>A</a:t>
            </a:r>
            <a:r>
              <a:rPr sz="2400" spc="0" dirty="0">
                <a:latin typeface="Times New Roman"/>
                <a:cs typeface="Times New Roman"/>
              </a:rPr>
              <a:t>B</a:t>
            </a:r>
            <a:r>
              <a:rPr sz="2400" spc="-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: 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asa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ín</a:t>
            </a:r>
            <a:r>
              <a:rPr sz="2400" spc="19" dirty="0">
                <a:latin typeface="Times New Roman"/>
                <a:cs typeface="Times New Roman"/>
              </a:rPr>
              <a:t>i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spc="14" dirty="0">
                <a:latin typeface="Times New Roman"/>
                <a:cs typeface="Times New Roman"/>
              </a:rPr>
              <a:t>(</a:t>
            </a:r>
            <a:r>
              <a:rPr sz="2400" spc="0" dirty="0">
                <a:latin typeface="Times New Roman"/>
                <a:cs typeface="Times New Roman"/>
              </a:rPr>
              <a:t>MC</a:t>
            </a:r>
            <a:r>
              <a:rPr sz="2400" spc="-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) y pa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e “d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sp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spc="0" dirty="0">
                <a:latin typeface="Times New Roman"/>
                <a:cs typeface="Times New Roman"/>
              </a:rPr>
              <a:t>nib</a:t>
            </a:r>
            <a:r>
              <a:rPr sz="2400" spc="9" dirty="0">
                <a:latin typeface="Times New Roman"/>
                <a:cs typeface="Times New Roman"/>
              </a:rPr>
              <a:t>l</a:t>
            </a:r>
            <a:r>
              <a:rPr sz="2400" spc="4" dirty="0">
                <a:latin typeface="Times New Roman"/>
                <a:cs typeface="Times New Roman"/>
              </a:rPr>
              <a:t>e</a:t>
            </a:r>
            <a:r>
              <a:rPr sz="2400" spc="0" dirty="0">
                <a:latin typeface="Times New Roman"/>
                <a:cs typeface="Times New Roman"/>
              </a:rPr>
              <a:t>” </a:t>
            </a:r>
            <a:r>
              <a:rPr sz="2400" spc="4" dirty="0">
                <a:latin typeface="Times New Roman"/>
                <a:cs typeface="Times New Roman"/>
              </a:rPr>
              <a:t>(</a:t>
            </a:r>
            <a:r>
              <a:rPr sz="2400" spc="0" dirty="0">
                <a:latin typeface="Times New Roman"/>
                <a:cs typeface="Times New Roman"/>
              </a:rPr>
              <a:t>hasta P</a:t>
            </a: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-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). </a:t>
            </a:r>
            <a:r>
              <a:rPr sz="2400" spc="-4" dirty="0">
                <a:latin typeface="Times New Roman"/>
                <a:cs typeface="Times New Roman"/>
              </a:rPr>
              <a:t>Of</a:t>
            </a:r>
            <a:r>
              <a:rPr sz="2400" spc="19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ece con</a:t>
            </a:r>
            <a:r>
              <a:rPr sz="2400" spc="4" dirty="0">
                <a:latin typeface="Times New Roman"/>
                <a:cs typeface="Times New Roman"/>
              </a:rPr>
              <a:t>tr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spc="0" dirty="0">
                <a:latin typeface="Times New Roman"/>
                <a:cs typeface="Times New Roman"/>
              </a:rPr>
              <a:t>l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de conge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0" dirty="0">
                <a:latin typeface="Times New Roman"/>
                <a:cs typeface="Times New Roman"/>
              </a:rPr>
              <a:t>t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ón para </a:t>
            </a:r>
            <a:r>
              <a:rPr sz="2400" spc="-14" dirty="0">
                <a:latin typeface="Times New Roman"/>
                <a:cs typeface="Times New Roman"/>
              </a:rPr>
              <a:t>m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n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zar p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ob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0" dirty="0">
                <a:latin typeface="Times New Roman"/>
                <a:cs typeface="Times New Roman"/>
              </a:rPr>
              <a:t>e</a:t>
            </a:r>
            <a:r>
              <a:rPr sz="2400" spc="-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as de</a:t>
            </a:r>
            <a:endParaRPr sz="2400" dirty="0">
              <a:latin typeface="Times New Roman"/>
              <a:cs typeface="Times New Roman"/>
            </a:endParaRPr>
          </a:p>
          <a:p>
            <a:pPr marL="14223" marR="68579">
              <a:lnSpc>
                <a:spcPts val="2725"/>
              </a:lnSpc>
              <a:spcBef>
                <a:spcPts val="136"/>
              </a:spcBef>
            </a:pPr>
            <a:r>
              <a:rPr sz="3600" spc="0" baseline="-1207" dirty="0">
                <a:latin typeface="Times New Roman"/>
                <a:cs typeface="Times New Roman"/>
              </a:rPr>
              <a:t>perd</a:t>
            </a:r>
            <a:r>
              <a:rPr sz="3600" spc="4" baseline="-1207" dirty="0">
                <a:latin typeface="Times New Roman"/>
                <a:cs typeface="Times New Roman"/>
              </a:rPr>
              <a:t>id</a:t>
            </a:r>
            <a:r>
              <a:rPr sz="3600" spc="0" baseline="-1207" dirty="0">
                <a:latin typeface="Times New Roman"/>
                <a:cs typeface="Times New Roman"/>
              </a:rPr>
              <a:t>as. </a:t>
            </a:r>
            <a:r>
              <a:rPr sz="3600" spc="-4" baseline="-1207" dirty="0">
                <a:latin typeface="Times New Roman"/>
                <a:cs typeface="Times New Roman"/>
              </a:rPr>
              <a:t>N</a:t>
            </a:r>
            <a:r>
              <a:rPr sz="3600" spc="0" baseline="-1207" dirty="0">
                <a:latin typeface="Times New Roman"/>
                <a:cs typeface="Times New Roman"/>
              </a:rPr>
              <a:t>o ga</a:t>
            </a:r>
            <a:r>
              <a:rPr sz="3600" spc="14" baseline="-1207" dirty="0">
                <a:latin typeface="Times New Roman"/>
                <a:cs typeface="Times New Roman"/>
              </a:rPr>
              <a:t>r</a:t>
            </a:r>
            <a:r>
              <a:rPr sz="3600" spc="4" baseline="-1207" dirty="0">
                <a:latin typeface="Times New Roman"/>
                <a:cs typeface="Times New Roman"/>
              </a:rPr>
              <a:t>a</a:t>
            </a:r>
            <a:r>
              <a:rPr sz="3600" spc="0" baseline="-1207" dirty="0">
                <a:latin typeface="Times New Roman"/>
                <a:cs typeface="Times New Roman"/>
              </a:rPr>
              <a:t>n</a:t>
            </a:r>
            <a:r>
              <a:rPr sz="3600" spc="-4" baseline="-1207" dirty="0">
                <a:latin typeface="Times New Roman"/>
                <a:cs typeface="Times New Roman"/>
              </a:rPr>
              <a:t>t</a:t>
            </a:r>
            <a:r>
              <a:rPr sz="3600" spc="4" baseline="-1207" dirty="0">
                <a:latin typeface="Times New Roman"/>
                <a:cs typeface="Times New Roman"/>
              </a:rPr>
              <a:t>i</a:t>
            </a:r>
            <a:r>
              <a:rPr sz="3600" spc="0" baseline="-1207" dirty="0">
                <a:latin typeface="Times New Roman"/>
                <a:cs typeface="Times New Roman"/>
              </a:rPr>
              <a:t>za n</a:t>
            </a:r>
            <a:r>
              <a:rPr sz="3600" spc="-9" baseline="-1207" dirty="0">
                <a:latin typeface="Times New Roman"/>
                <a:cs typeface="Times New Roman"/>
              </a:rPr>
              <a:t>a</a:t>
            </a:r>
            <a:r>
              <a:rPr sz="3600" spc="0" baseline="-1207" dirty="0">
                <a:latin typeface="Times New Roman"/>
                <a:cs typeface="Times New Roman"/>
              </a:rPr>
              <a:t>da </a:t>
            </a:r>
            <a:r>
              <a:rPr sz="3600" spc="-4" baseline="-1207" dirty="0">
                <a:latin typeface="Times New Roman"/>
                <a:cs typeface="Times New Roman"/>
              </a:rPr>
              <a:t>m</a:t>
            </a:r>
            <a:r>
              <a:rPr sz="3600" spc="4" baseline="-1207" dirty="0">
                <a:latin typeface="Times New Roman"/>
                <a:cs typeface="Times New Roman"/>
              </a:rPr>
              <a:t>á</a:t>
            </a:r>
            <a:r>
              <a:rPr sz="3600" spc="0" baseline="-1207" dirty="0">
                <a:latin typeface="Times New Roman"/>
                <a:cs typeface="Times New Roman"/>
              </a:rPr>
              <a:t>s.</a:t>
            </a:r>
            <a:endParaRPr sz="2400" dirty="0">
              <a:latin typeface="Times New Roman"/>
              <a:cs typeface="Times New Roman"/>
            </a:endParaRPr>
          </a:p>
          <a:p>
            <a:pPr marL="14223" marR="407471" indent="-1523">
              <a:lnSpc>
                <a:spcPct val="100424"/>
              </a:lnSpc>
              <a:spcBef>
                <a:spcPts val="8"/>
              </a:spcBef>
            </a:pPr>
            <a:r>
              <a:rPr sz="2400" spc="0" dirty="0">
                <a:latin typeface="Times New Roman"/>
                <a:cs typeface="Times New Roman"/>
              </a:rPr>
              <a:t>n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4" dirty="0">
                <a:latin typeface="Times New Roman"/>
                <a:cs typeface="Times New Roman"/>
              </a:rPr>
              <a:t>t-</a:t>
            </a:r>
            <a:r>
              <a:rPr sz="2400" spc="-4" dirty="0">
                <a:latin typeface="Times New Roman"/>
                <a:cs typeface="Times New Roman"/>
              </a:rPr>
              <a:t>V</a:t>
            </a:r>
            <a:r>
              <a:rPr sz="2400" spc="-14" dirty="0">
                <a:latin typeface="Times New Roman"/>
                <a:cs typeface="Times New Roman"/>
              </a:rPr>
              <a:t>B</a:t>
            </a:r>
            <a:r>
              <a:rPr sz="2400" spc="0" dirty="0">
                <a:latin typeface="Times New Roman"/>
                <a:cs typeface="Times New Roman"/>
              </a:rPr>
              <a:t>Rt: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4" dirty="0">
                <a:latin typeface="Times New Roman"/>
                <a:cs typeface="Times New Roman"/>
              </a:rPr>
              <a:t>o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o 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4" dirty="0">
                <a:latin typeface="Times New Roman"/>
                <a:cs typeface="Times New Roman"/>
              </a:rPr>
              <a:t>t-</a:t>
            </a:r>
            <a:r>
              <a:rPr sz="2400" spc="-4" dirty="0">
                <a:latin typeface="Times New Roman"/>
                <a:cs typeface="Times New Roman"/>
              </a:rPr>
              <a:t>VB</a:t>
            </a:r>
            <a:r>
              <a:rPr sz="2400" spc="0" dirty="0">
                <a:latin typeface="Times New Roman"/>
                <a:cs typeface="Times New Roman"/>
              </a:rPr>
              <a:t>R</a:t>
            </a:r>
            <a:r>
              <a:rPr sz="2400" spc="-14" dirty="0">
                <a:latin typeface="Times New Roman"/>
                <a:cs typeface="Times New Roman"/>
              </a:rPr>
              <a:t> </a:t>
            </a:r>
            <a:r>
              <a:rPr sz="2400" spc="0" dirty="0">
                <a:latin typeface="Times New Roman"/>
                <a:cs typeface="Times New Roman"/>
              </a:rPr>
              <a:t>pero no ga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an</a:t>
            </a:r>
            <a:r>
              <a:rPr sz="2400" spc="4" dirty="0">
                <a:latin typeface="Times New Roman"/>
                <a:cs typeface="Times New Roman"/>
              </a:rPr>
              <a:t>ti</a:t>
            </a:r>
            <a:r>
              <a:rPr sz="2400" spc="0" dirty="0">
                <a:latin typeface="Times New Roman"/>
                <a:cs typeface="Times New Roman"/>
              </a:rPr>
              <a:t>za 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0" dirty="0">
                <a:latin typeface="Times New Roman"/>
                <a:cs typeface="Times New Roman"/>
              </a:rPr>
              <a:t>do </a:t>
            </a:r>
            <a:r>
              <a:rPr sz="2400" spc="-1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áx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4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o.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13629" y="802281"/>
            <a:ext cx="2181732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3600" spc="-29" dirty="0">
                <a:solidFill>
                  <a:srgbClr val="FF0000"/>
                </a:solidFill>
                <a:latin typeface="Times New Roman"/>
                <a:cs typeface="Times New Roman"/>
              </a:rPr>
              <a:t> V</a:t>
            </a:r>
            <a:r>
              <a:rPr sz="3600" spc="0" dirty="0">
                <a:solidFill>
                  <a:srgbClr val="FF0000"/>
                </a:solidFill>
                <a:latin typeface="Times New Roman"/>
                <a:cs typeface="Times New Roman"/>
              </a:rPr>
              <a:t>BR-nrt)</a:t>
            </a:r>
            <a:endParaRPr sz="36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8572" y="1622905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47513" y="2629717"/>
            <a:ext cx="54226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>
                <a:latin typeface="Arial"/>
                <a:cs typeface="Arial"/>
              </a:rPr>
              <a:t>UBR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8572" y="2720566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47513" y="4464867"/>
            <a:ext cx="52946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>
                <a:latin typeface="Arial"/>
                <a:cs typeface="Arial"/>
              </a:rPr>
              <a:t>ABR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572" y="454847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85841" y="6178478"/>
            <a:ext cx="87083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-14" dirty="0">
                <a:latin typeface="Arial"/>
                <a:cs typeface="Arial"/>
              </a:rPr>
              <a:t>n</a:t>
            </a:r>
            <a:r>
              <a:rPr sz="1800" spc="0" dirty="0">
                <a:latin typeface="Arial"/>
                <a:cs typeface="Arial"/>
              </a:rPr>
              <a:t>r</a:t>
            </a:r>
            <a:r>
              <a:rPr sz="1800" spc="4" dirty="0">
                <a:latin typeface="Arial"/>
                <a:cs typeface="Arial"/>
              </a:rPr>
              <a:t>t</a:t>
            </a:r>
            <a:r>
              <a:rPr sz="1800" spc="0" dirty="0">
                <a:latin typeface="Arial"/>
                <a:cs typeface="Arial"/>
              </a:rPr>
              <a:t>-VBR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122411" y="6456779"/>
            <a:ext cx="17261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-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 txBox="1"/>
          <p:nvPr/>
        </p:nvSpPr>
        <p:spPr>
          <a:xfrm>
            <a:off x="914400" y="465116"/>
            <a:ext cx="7976820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lang="es-CO" sz="4000" dirty="0">
                <a:solidFill>
                  <a:srgbClr val="FF0000"/>
                </a:solidFill>
                <a:latin typeface="Times New Roman"/>
                <a:cs typeface="Times New Roman"/>
              </a:rPr>
              <a:t>Calidad de servicio en LAN y WAN</a:t>
            </a: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914400" y="1447800"/>
            <a:ext cx="7010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calidad de servicio comprende requerimientos en todos los aspectos de una conexión, tales como tiempo de respuesta de los servicios, pérdidas, ratio señal a ruido, diafonías, ecos, interrupciones, frecuencia de respuesta, niveles de sonido, entre otros. </a:t>
            </a:r>
          </a:p>
          <a:p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Esquemas usados:</a:t>
            </a:r>
          </a:p>
          <a:p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s-C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DiffServ</a:t>
            </a:r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RSVP</a:t>
            </a:r>
          </a:p>
          <a:p>
            <a:pPr marL="285750" indent="-285750">
              <a:buFontTx/>
              <a:buChar char="-"/>
            </a:pPr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L2 </a:t>
            </a:r>
            <a:r>
              <a:rPr lang="es-C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s-CO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582" y="3505201"/>
            <a:ext cx="3579168" cy="2863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23 CuadroTexto"/>
          <p:cNvSpPr txBox="1"/>
          <p:nvPr/>
        </p:nvSpPr>
        <p:spPr>
          <a:xfrm>
            <a:off x="7924800" y="6368534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/>
              <a:t>4-23</a:t>
            </a:r>
          </a:p>
        </p:txBody>
      </p:sp>
    </p:spTree>
    <p:extLst>
      <p:ext uri="{BB962C8B-B14F-4D97-AF65-F5344CB8AC3E}">
        <p14:creationId xmlns:p14="http://schemas.microsoft.com/office/powerpoint/2010/main" val="12068997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 txBox="1"/>
          <p:nvPr/>
        </p:nvSpPr>
        <p:spPr>
          <a:xfrm>
            <a:off x="914400" y="465116"/>
            <a:ext cx="7976820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lang="es-CO" sz="4000" dirty="0">
                <a:solidFill>
                  <a:srgbClr val="FF0000"/>
                </a:solidFill>
                <a:latin typeface="Times New Roman"/>
                <a:cs typeface="Times New Roman"/>
              </a:rPr>
              <a:t>Calidad de servicio en LAN y WAN</a:t>
            </a: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914400" y="1447800"/>
            <a:ext cx="7010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Parámetros del un esquema de calidad de servicio son:. </a:t>
            </a:r>
          </a:p>
          <a:p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Ancho de Banda</a:t>
            </a:r>
          </a:p>
          <a:p>
            <a:pPr marL="285750" indent="-285750">
              <a:buFontTx/>
              <a:buChar char="-"/>
            </a:pPr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Retardo (</a:t>
            </a:r>
            <a:r>
              <a:rPr lang="es-C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Delay</a:t>
            </a:r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285750" indent="-285750">
              <a:buFontTx/>
              <a:buChar char="-"/>
            </a:pPr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Variación del Retardo (</a:t>
            </a:r>
            <a:r>
              <a:rPr lang="es-C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Jitter</a:t>
            </a:r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Pérdida (</a:t>
            </a:r>
            <a:r>
              <a:rPr lang="es-C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Loss</a:t>
            </a:r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285750" indent="-285750">
              <a:buFontTx/>
              <a:buChar char="-"/>
            </a:pPr>
            <a:endParaRPr lang="es-CO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072" y="3657600"/>
            <a:ext cx="4648110" cy="208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7928054" y="6351508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/>
              <a:t>4-24</a:t>
            </a:r>
          </a:p>
        </p:txBody>
      </p:sp>
    </p:spTree>
    <p:extLst>
      <p:ext uri="{BB962C8B-B14F-4D97-AF65-F5344CB8AC3E}">
        <p14:creationId xmlns:p14="http://schemas.microsoft.com/office/powerpoint/2010/main" val="442699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764540" y="560097"/>
            <a:ext cx="219058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Re</a:t>
            </a: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5020" y="1403304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0208" y="1429212"/>
            <a:ext cx="6585450" cy="18910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sz="3200" spc="-4" dirty="0">
                <a:latin typeface="Times New Roman"/>
                <a:cs typeface="Times New Roman"/>
              </a:rPr>
              <a:t>S</a:t>
            </a:r>
            <a:r>
              <a:rPr sz="3200" spc="4" dirty="0">
                <a:latin typeface="Times New Roman"/>
                <a:cs typeface="Times New Roman"/>
              </a:rPr>
              <a:t>egu</a:t>
            </a:r>
            <a:r>
              <a:rPr sz="3200" spc="0" dirty="0">
                <a:latin typeface="Times New Roman"/>
                <a:cs typeface="Times New Roman"/>
              </a:rPr>
              <a:t>ir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co</a:t>
            </a:r>
            <a:r>
              <a:rPr sz="3200" spc="0" dirty="0">
                <a:latin typeface="Times New Roman"/>
                <a:cs typeface="Times New Roman"/>
              </a:rPr>
              <a:t>n la </a:t>
            </a:r>
            <a:r>
              <a:rPr sz="3200" spc="-9" dirty="0">
                <a:latin typeface="Times New Roman"/>
                <a:cs typeface="Times New Roman"/>
              </a:rPr>
              <a:t>m</a:t>
            </a:r>
            <a:r>
              <a:rPr sz="3200" spc="0" dirty="0">
                <a:latin typeface="Times New Roman"/>
                <a:cs typeface="Times New Roman"/>
              </a:rPr>
              <a:t>et</a:t>
            </a:r>
            <a:r>
              <a:rPr sz="3200" spc="9" dirty="0">
                <a:latin typeface="Times New Roman"/>
                <a:cs typeface="Times New Roman"/>
              </a:rPr>
              <a:t>o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9" dirty="0">
                <a:latin typeface="Times New Roman"/>
                <a:cs typeface="Times New Roman"/>
              </a:rPr>
              <a:t>o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og</a:t>
            </a:r>
            <a:r>
              <a:rPr sz="3200" spc="-14" dirty="0">
                <a:latin typeface="Times New Roman"/>
                <a:cs typeface="Times New Roman"/>
              </a:rPr>
              <a:t>í</a:t>
            </a:r>
            <a:r>
              <a:rPr sz="3200" spc="0" dirty="0">
                <a:latin typeface="Times New Roman"/>
                <a:cs typeface="Times New Roman"/>
              </a:rPr>
              <a:t>a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-4" dirty="0">
                <a:latin typeface="Times New Roman"/>
                <a:cs typeface="Times New Roman"/>
              </a:rPr>
              <a:t>i</a:t>
            </a:r>
            <a:r>
              <a:rPr sz="3200" spc="-9" dirty="0">
                <a:latin typeface="Times New Roman"/>
                <a:cs typeface="Times New Roman"/>
              </a:rPr>
              <a:t>s</a:t>
            </a:r>
            <a:r>
              <a:rPr sz="3200" spc="-4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4" dirty="0">
                <a:latin typeface="Times New Roman"/>
                <a:cs typeface="Times New Roman"/>
              </a:rPr>
              <a:t>m</a:t>
            </a:r>
            <a:r>
              <a:rPr sz="3200" spc="0" dirty="0">
                <a:latin typeface="Times New Roman"/>
                <a:cs typeface="Times New Roman"/>
              </a:rPr>
              <a:t>át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0" dirty="0">
                <a:latin typeface="Times New Roman"/>
                <a:cs typeface="Times New Roman"/>
              </a:rPr>
              <a:t>ca y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>
                <a:latin typeface="Times New Roman"/>
                <a:cs typeface="Times New Roman"/>
              </a:rPr>
              <a:t>de</a:t>
            </a:r>
            <a:r>
              <a:rPr sz="3200" spc="0" dirty="0">
                <a:latin typeface="Times New Roman"/>
                <a:cs typeface="Times New Roman"/>
              </a:rPr>
              <a:t>sce</a:t>
            </a:r>
            <a:r>
              <a:rPr sz="3200" spc="4" dirty="0">
                <a:latin typeface="Times New Roman"/>
                <a:cs typeface="Times New Roman"/>
              </a:rPr>
              <a:t>n</a:t>
            </a:r>
            <a:r>
              <a:rPr sz="3200" spc="-4" dirty="0">
                <a:latin typeface="Times New Roman"/>
                <a:cs typeface="Times New Roman"/>
              </a:rPr>
              <a:t>de</a:t>
            </a:r>
            <a:r>
              <a:rPr sz="3200" spc="9" dirty="0">
                <a:latin typeface="Times New Roman"/>
                <a:cs typeface="Times New Roman"/>
              </a:rPr>
              <a:t>n</a:t>
            </a:r>
            <a:r>
              <a:rPr sz="3200" spc="-4" dirty="0">
                <a:latin typeface="Times New Roman"/>
                <a:cs typeface="Times New Roman"/>
              </a:rPr>
              <a:t>te</a:t>
            </a:r>
            <a:endParaRPr sz="3200">
              <a:latin typeface="Times New Roman"/>
              <a:cs typeface="Times New Roman"/>
            </a:endParaRPr>
          </a:p>
          <a:p>
            <a:pPr marL="12700" marR="56827" indent="1523">
              <a:lnSpc>
                <a:spcPct val="99466"/>
              </a:lnSpc>
              <a:spcBef>
                <a:spcPts val="170"/>
              </a:spcBef>
            </a:pPr>
            <a:r>
              <a:rPr sz="3200" spc="0" dirty="0">
                <a:latin typeface="Times New Roman"/>
                <a:cs typeface="Times New Roman"/>
              </a:rPr>
              <a:t>No s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4" dirty="0">
                <a:latin typeface="Times New Roman"/>
                <a:cs typeface="Times New Roman"/>
              </a:rPr>
              <a:t>l</a:t>
            </a:r>
            <a:r>
              <a:rPr sz="3200" spc="0" dirty="0">
                <a:latin typeface="Times New Roman"/>
                <a:cs typeface="Times New Roman"/>
              </a:rPr>
              <a:t>ec</a:t>
            </a:r>
            <a:r>
              <a:rPr sz="3200" spc="4" dirty="0">
                <a:latin typeface="Times New Roman"/>
                <a:cs typeface="Times New Roman"/>
              </a:rPr>
              <a:t>c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on</a:t>
            </a:r>
            <a:r>
              <a:rPr sz="3200" spc="0" dirty="0">
                <a:latin typeface="Times New Roman"/>
                <a:cs typeface="Times New Roman"/>
              </a:rPr>
              <a:t>e </a:t>
            </a:r>
            <a:r>
              <a:rPr sz="3200" spc="4" dirty="0">
                <a:latin typeface="Times New Roman"/>
                <a:cs typeface="Times New Roman"/>
              </a:rPr>
              <a:t>p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4" dirty="0">
                <a:latin typeface="Times New Roman"/>
                <a:cs typeface="Times New Roman"/>
              </a:rPr>
              <a:t>oduc</a:t>
            </a:r>
            <a:r>
              <a:rPr sz="3200" spc="-4" dirty="0">
                <a:latin typeface="Times New Roman"/>
                <a:cs typeface="Times New Roman"/>
              </a:rPr>
              <a:t>to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4" dirty="0">
                <a:latin typeface="Times New Roman"/>
                <a:cs typeface="Times New Roman"/>
              </a:rPr>
              <a:t>h</a:t>
            </a:r>
            <a:r>
              <a:rPr sz="3200" spc="0" dirty="0">
                <a:latin typeface="Times New Roman"/>
                <a:cs typeface="Times New Roman"/>
              </a:rPr>
              <a:t>asta </a:t>
            </a:r>
            <a:r>
              <a:rPr sz="3200" spc="4" dirty="0">
                <a:latin typeface="Times New Roman"/>
                <a:cs typeface="Times New Roman"/>
              </a:rPr>
              <a:t>en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0" dirty="0">
                <a:latin typeface="Times New Roman"/>
                <a:cs typeface="Times New Roman"/>
              </a:rPr>
              <a:t>en</a:t>
            </a:r>
            <a:r>
              <a:rPr sz="3200" spc="4" dirty="0">
                <a:latin typeface="Times New Roman"/>
                <a:cs typeface="Times New Roman"/>
              </a:rPr>
              <a:t>de</a:t>
            </a:r>
            <a:r>
              <a:rPr sz="3200" spc="0" dirty="0">
                <a:latin typeface="Times New Roman"/>
                <a:cs typeface="Times New Roman"/>
              </a:rPr>
              <a:t>r tráfico 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n la re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, 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n </a:t>
            </a:r>
            <a:r>
              <a:rPr sz="3200" spc="9" dirty="0">
                <a:latin typeface="Times New Roman"/>
                <a:cs typeface="Times New Roman"/>
              </a:rPr>
              <a:t>t</a:t>
            </a:r>
            <a:r>
              <a:rPr sz="3200" spc="-4" dirty="0">
                <a:latin typeface="Times New Roman"/>
                <a:cs typeface="Times New Roman"/>
              </a:rPr>
              <a:t>é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4" dirty="0">
                <a:latin typeface="Times New Roman"/>
                <a:cs typeface="Times New Roman"/>
              </a:rPr>
              <a:t>m</a:t>
            </a:r>
            <a:r>
              <a:rPr sz="3200" spc="-4" dirty="0">
                <a:latin typeface="Times New Roman"/>
                <a:cs typeface="Times New Roman"/>
              </a:rPr>
              <a:t>in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4" dirty="0">
                <a:latin typeface="Times New Roman"/>
                <a:cs typeface="Times New Roman"/>
              </a:rPr>
              <a:t>e: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5020" y="2377140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58278" y="2403048"/>
            <a:ext cx="38116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0208" y="3338906"/>
            <a:ext cx="223519" cy="1396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spc="0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0"/>
              </a:spcBef>
            </a:pPr>
            <a:r>
              <a:rPr sz="2400" spc="0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  <a:p>
            <a:pPr marL="12700" marR="16840">
              <a:lnSpc>
                <a:spcPct val="95825"/>
              </a:lnSpc>
              <a:spcBef>
                <a:spcPts val="100"/>
              </a:spcBef>
            </a:pPr>
            <a:r>
              <a:rPr sz="2200" spc="0" dirty="0">
                <a:latin typeface="Times New Roman"/>
                <a:cs typeface="Times New Roman"/>
              </a:rPr>
              <a:t>–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26616" y="3357194"/>
            <a:ext cx="3024031" cy="1396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550"/>
              </a:lnSpc>
              <a:spcBef>
                <a:spcPts val="127"/>
              </a:spcBef>
            </a:pPr>
            <a:r>
              <a:rPr sz="2400" spc="-4" dirty="0">
                <a:latin typeface="Times New Roman"/>
                <a:cs typeface="Times New Roman"/>
              </a:rPr>
              <a:t>F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14" dirty="0">
                <a:latin typeface="Times New Roman"/>
                <a:cs typeface="Times New Roman"/>
              </a:rPr>
              <a:t>j</a:t>
            </a:r>
            <a:r>
              <a:rPr sz="2400" spc="0" dirty="0">
                <a:latin typeface="Times New Roman"/>
                <a:cs typeface="Times New Roman"/>
              </a:rPr>
              <a:t>os</a:t>
            </a:r>
            <a:endParaRPr sz="2400" dirty="0">
              <a:latin typeface="Times New Roman"/>
              <a:cs typeface="Times New Roman"/>
            </a:endParaRPr>
          </a:p>
          <a:p>
            <a:pPr marL="12700" marR="41833">
              <a:lnSpc>
                <a:spcPct val="95825"/>
              </a:lnSpc>
            </a:pP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-19" dirty="0">
                <a:latin typeface="Times New Roman"/>
                <a:cs typeface="Times New Roman"/>
              </a:rPr>
              <a:t>r</a:t>
            </a:r>
            <a:r>
              <a:rPr sz="2400" spc="-25" dirty="0">
                <a:latin typeface="Times New Roman"/>
                <a:cs typeface="Times New Roman"/>
              </a:rPr>
              <a:t>g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endParaRPr sz="2400" dirty="0">
              <a:latin typeface="Times New Roman"/>
              <a:cs typeface="Times New Roman"/>
            </a:endParaRPr>
          </a:p>
          <a:p>
            <a:pPr marL="12700" marR="41833">
              <a:lnSpc>
                <a:spcPct val="95825"/>
              </a:lnSpc>
              <a:spcBef>
                <a:spcPts val="120"/>
              </a:spcBef>
            </a:pPr>
            <a:r>
              <a:rPr sz="2400" spc="0" dirty="0">
                <a:latin typeface="Times New Roman"/>
                <a:cs typeface="Times New Roman"/>
              </a:rPr>
              <a:t>C</a:t>
            </a:r>
            <a:r>
              <a:rPr sz="2400" spc="4" dirty="0">
                <a:latin typeface="Times New Roman"/>
                <a:cs typeface="Times New Roman"/>
              </a:rPr>
              <a:t>o</a:t>
            </a:r>
            <a:r>
              <a:rPr sz="2400" spc="-19" dirty="0">
                <a:latin typeface="Times New Roman"/>
                <a:cs typeface="Times New Roman"/>
              </a:rPr>
              <a:t>m</a:t>
            </a:r>
            <a:r>
              <a:rPr sz="2400" spc="0" dirty="0">
                <a:latin typeface="Times New Roman"/>
                <a:cs typeface="Times New Roman"/>
              </a:rPr>
              <a:t>por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a</a:t>
            </a:r>
            <a:r>
              <a:rPr sz="2400" spc="-14" dirty="0">
                <a:latin typeface="Times New Roman"/>
                <a:cs typeface="Times New Roman"/>
              </a:rPr>
              <a:t>m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0" dirty="0">
                <a:latin typeface="Times New Roman"/>
                <a:cs typeface="Times New Roman"/>
              </a:rPr>
              <a:t>en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o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0"/>
              </a:spcBef>
            </a:pPr>
            <a:r>
              <a:rPr sz="2200" spc="0" dirty="0">
                <a:latin typeface="Times New Roman"/>
                <a:cs typeface="Times New Roman"/>
              </a:rPr>
              <a:t>C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li</a:t>
            </a:r>
            <a:r>
              <a:rPr sz="2200" spc="4" dirty="0">
                <a:latin typeface="Times New Roman"/>
                <a:cs typeface="Times New Roman"/>
              </a:rPr>
              <a:t>d</a:t>
            </a:r>
            <a:r>
              <a:rPr sz="2200" spc="-4" dirty="0">
                <a:latin typeface="Times New Roman"/>
                <a:cs typeface="Times New Roman"/>
              </a:rPr>
              <a:t>a</a:t>
            </a:r>
            <a:r>
              <a:rPr sz="2200" spc="0" dirty="0">
                <a:latin typeface="Times New Roman"/>
                <a:cs typeface="Times New Roman"/>
              </a:rPr>
              <a:t>d</a:t>
            </a:r>
            <a:r>
              <a:rPr sz="2200" spc="-36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de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4" dirty="0">
                <a:latin typeface="Times New Roman"/>
                <a:cs typeface="Times New Roman"/>
              </a:rPr>
              <a:t>S</a:t>
            </a:r>
            <a:r>
              <a:rPr sz="2200" spc="0" dirty="0">
                <a:latin typeface="Times New Roman"/>
                <a:cs typeface="Times New Roman"/>
              </a:rPr>
              <a:t>er</a:t>
            </a:r>
            <a:r>
              <a:rPr sz="2200" spc="19" dirty="0">
                <a:latin typeface="Times New Roman"/>
                <a:cs typeface="Times New Roman"/>
              </a:rPr>
              <a:t>v</a:t>
            </a:r>
            <a:r>
              <a:rPr sz="2200" spc="0" dirty="0">
                <a:latin typeface="Times New Roman"/>
                <a:cs typeface="Times New Roman"/>
              </a:rPr>
              <a:t>i</a:t>
            </a:r>
            <a:r>
              <a:rPr sz="2200" spc="-14" dirty="0">
                <a:latin typeface="Times New Roman"/>
                <a:cs typeface="Times New Roman"/>
              </a:rPr>
              <a:t>c</a:t>
            </a:r>
            <a:r>
              <a:rPr sz="2200" spc="0" dirty="0">
                <a:latin typeface="Times New Roman"/>
                <a:cs typeface="Times New Roman"/>
              </a:rPr>
              <a:t>io</a:t>
            </a:r>
            <a:r>
              <a:rPr sz="2200" spc="-47" dirty="0">
                <a:latin typeface="Times New Roman"/>
                <a:cs typeface="Times New Roman"/>
              </a:rPr>
              <a:t> </a:t>
            </a:r>
            <a:r>
              <a:rPr sz="2200" spc="0" dirty="0">
                <a:latin typeface="Times New Roman"/>
                <a:cs typeface="Times New Roman"/>
              </a:rPr>
              <a:t>(Q</a:t>
            </a:r>
            <a:r>
              <a:rPr sz="2200" spc="4" dirty="0">
                <a:latin typeface="Times New Roman"/>
                <a:cs typeface="Times New Roman"/>
              </a:rPr>
              <a:t>oS</a:t>
            </a:r>
            <a:r>
              <a:rPr sz="2200" spc="0" dirty="0">
                <a:latin typeface="Times New Roman"/>
                <a:cs typeface="Times New Roman"/>
              </a:rPr>
              <a:t>)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5020" y="4784171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1732" y="4810079"/>
            <a:ext cx="608700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H</a:t>
            </a:r>
            <a:r>
              <a:rPr sz="3200" spc="4" dirty="0">
                <a:latin typeface="Times New Roman"/>
                <a:cs typeface="Times New Roman"/>
              </a:rPr>
              <a:t>em</a:t>
            </a:r>
            <a:r>
              <a:rPr sz="3200" spc="-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-9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erm</a:t>
            </a:r>
            <a:r>
              <a:rPr sz="3200" spc="-4" dirty="0">
                <a:latin typeface="Times New Roman"/>
                <a:cs typeface="Times New Roman"/>
              </a:rPr>
              <a:t>in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o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r</a:t>
            </a:r>
            <a:r>
              <a:rPr sz="3200" spc="4" dirty="0">
                <a:latin typeface="Times New Roman"/>
                <a:cs typeface="Times New Roman"/>
              </a:rPr>
              <a:t>ec</a:t>
            </a:r>
            <a:r>
              <a:rPr sz="3200" spc="-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pilar </a:t>
            </a:r>
            <a:r>
              <a:rPr sz="3200" spc="4" dirty="0">
                <a:latin typeface="Times New Roman"/>
                <a:cs typeface="Times New Roman"/>
              </a:rPr>
              <a:t>da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-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14793" y="4810079"/>
            <a:ext cx="99112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-4" dirty="0">
                <a:latin typeface="Times New Roman"/>
                <a:cs typeface="Times New Roman"/>
              </a:rPr>
              <a:t>h</a:t>
            </a:r>
            <a:r>
              <a:rPr sz="3200" spc="9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ra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10208" y="5297709"/>
            <a:ext cx="309396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em</a:t>
            </a:r>
            <a:r>
              <a:rPr sz="3200" spc="0" dirty="0">
                <a:latin typeface="Times New Roman"/>
                <a:cs typeface="Times New Roman"/>
              </a:rPr>
              <a:t>p</a:t>
            </a:r>
            <a:r>
              <a:rPr sz="3200" spc="9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z</a:t>
            </a:r>
            <a:r>
              <a:rPr sz="3200" spc="-9" dirty="0">
                <a:latin typeface="Times New Roman"/>
                <a:cs typeface="Times New Roman"/>
              </a:rPr>
              <a:t>a</a:t>
            </a:r>
            <a:r>
              <a:rPr sz="3200" spc="4" dirty="0">
                <a:latin typeface="Times New Roman"/>
                <a:cs typeface="Times New Roman"/>
              </a:rPr>
              <a:t>m</a:t>
            </a:r>
            <a:r>
              <a:rPr sz="3200" spc="9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4" dirty="0">
                <a:latin typeface="Times New Roman"/>
                <a:cs typeface="Times New Roman"/>
              </a:rPr>
              <a:t>co</a:t>
            </a:r>
            <a:r>
              <a:rPr sz="3200" spc="0" dirty="0">
                <a:latin typeface="Times New Roman"/>
                <a:cs typeface="Times New Roman"/>
              </a:rPr>
              <a:t>n</a:t>
            </a:r>
            <a:r>
              <a:rPr sz="3200" spc="-14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21607" y="5297709"/>
            <a:ext cx="236967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9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i</a:t>
            </a:r>
            <a:r>
              <a:rPr sz="3200" spc="-14" dirty="0">
                <a:latin typeface="Times New Roman"/>
                <a:cs typeface="Times New Roman"/>
              </a:rPr>
              <a:t>s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4" dirty="0">
                <a:latin typeface="Times New Roman"/>
                <a:cs typeface="Times New Roman"/>
              </a:rPr>
              <a:t>ñ</a:t>
            </a:r>
            <a:r>
              <a:rPr sz="3200" spc="0" dirty="0">
                <a:latin typeface="Times New Roman"/>
                <a:cs typeface="Times New Roman"/>
              </a:rPr>
              <a:t>o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óg</a:t>
            </a:r>
            <a:r>
              <a:rPr sz="3200" spc="0" dirty="0">
                <a:latin typeface="Times New Roman"/>
                <a:cs typeface="Times New Roman"/>
              </a:rPr>
              <a:t>ico.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2</a:t>
            </a:r>
            <a:r>
              <a:rPr lang="es-CO" sz="2400" spc="0" dirty="0">
                <a:latin typeface="Times New Roman"/>
                <a:cs typeface="Times New Roman"/>
              </a:rPr>
              <a:t>5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764540" y="560097"/>
            <a:ext cx="219058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Tarea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5020" y="1403304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21967" y="1390111"/>
            <a:ext cx="7479996" cy="18910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lang="es-CO" sz="3200" spc="-4" dirty="0" err="1">
                <a:latin typeface="Times New Roman"/>
                <a:cs typeface="Times New Roman"/>
              </a:rPr>
              <a:t>Read</a:t>
            </a:r>
            <a:r>
              <a:rPr lang="es-CO" sz="3200" spc="-4" dirty="0">
                <a:latin typeface="Times New Roman"/>
                <a:cs typeface="Times New Roman"/>
              </a:rPr>
              <a:t>  </a:t>
            </a:r>
            <a:r>
              <a:rPr lang="es-CO" sz="3200" dirty="0" err="1">
                <a:solidFill>
                  <a:srgbClr val="0070C0"/>
                </a:solidFill>
              </a:rPr>
              <a:t>Chapter</a:t>
            </a:r>
            <a:r>
              <a:rPr lang="es-CO" sz="3200" dirty="0">
                <a:solidFill>
                  <a:srgbClr val="0070C0"/>
                </a:solidFill>
              </a:rPr>
              <a:t> 4 – </a:t>
            </a:r>
            <a:r>
              <a:rPr lang="es-CO" sz="3200" dirty="0" err="1">
                <a:solidFill>
                  <a:srgbClr val="0070C0"/>
                </a:solidFill>
              </a:rPr>
              <a:t>Traffic</a:t>
            </a:r>
            <a:r>
              <a:rPr lang="es-CO" sz="3200" dirty="0">
                <a:solidFill>
                  <a:srgbClr val="0070C0"/>
                </a:solidFill>
              </a:rPr>
              <a:t> </a:t>
            </a:r>
            <a:r>
              <a:rPr lang="es-CO" sz="3200" dirty="0" err="1">
                <a:solidFill>
                  <a:srgbClr val="0070C0"/>
                </a:solidFill>
              </a:rPr>
              <a:t>characterization</a:t>
            </a:r>
            <a:r>
              <a:rPr lang="es-CO" sz="3200" dirty="0">
                <a:solidFill>
                  <a:srgbClr val="0070C0"/>
                </a:solidFill>
              </a:rPr>
              <a:t>.</a:t>
            </a:r>
          </a:p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lang="es-CO" sz="3200" dirty="0">
                <a:solidFill>
                  <a:srgbClr val="0070C0"/>
                </a:solidFill>
              </a:rPr>
              <a:t>Page 56:</a:t>
            </a:r>
          </a:p>
          <a:p>
            <a:pPr marL="14223">
              <a:lnSpc>
                <a:spcPts val="3370"/>
              </a:lnSpc>
              <a:spcBef>
                <a:spcPts val="168"/>
              </a:spcBef>
            </a:pPr>
            <a:endParaRPr lang="es-CO" sz="3200" dirty="0"/>
          </a:p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lang="en-US" sz="3200" dirty="0"/>
              <a:t>ITU-T. Telecom Network Planning for evolving Network Architectures Reference Manual-</a:t>
            </a:r>
          </a:p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lang="en-US" sz="3200" dirty="0" err="1"/>
              <a:t>Tema</a:t>
            </a:r>
            <a:r>
              <a:rPr lang="en-US" sz="3200" dirty="0"/>
              <a:t> 3. </a:t>
            </a:r>
            <a:r>
              <a:rPr lang="en-US" sz="3200" dirty="0" err="1"/>
              <a:t>Curso</a:t>
            </a:r>
            <a:r>
              <a:rPr lang="en-US" sz="3200" dirty="0"/>
              <a:t> Moodle.</a:t>
            </a:r>
          </a:p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lang="es-CO" sz="3200" dirty="0"/>
              <a:t> 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95020" y="2377140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2</a:t>
            </a:r>
            <a:r>
              <a:rPr lang="es-CO" sz="2400" spc="0" dirty="0">
                <a:latin typeface="Times New Roman"/>
                <a:cs typeface="Times New Roman"/>
              </a:rPr>
              <a:t>5</a:t>
            </a: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2310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763016" y="554001"/>
            <a:ext cx="5857209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mu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nid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es </a:t>
            </a: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 us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1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1639801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9728" y="1665709"/>
            <a:ext cx="7295131" cy="43946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 marR="48635">
              <a:lnSpc>
                <a:spcPts val="3370"/>
              </a:lnSpc>
              <a:spcBef>
                <a:spcPts val="168"/>
              </a:spcBef>
            </a:pPr>
            <a:r>
              <a:rPr sz="3200" spc="-4" dirty="0">
                <a:latin typeface="Times New Roman"/>
                <a:cs typeface="Times New Roman"/>
              </a:rPr>
              <a:t>P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ra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de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rm</a:t>
            </a:r>
            <a:r>
              <a:rPr sz="3200" spc="-9" dirty="0">
                <a:latin typeface="Times New Roman"/>
                <a:cs typeface="Times New Roman"/>
              </a:rPr>
              <a:t>i</a:t>
            </a:r>
            <a:r>
              <a:rPr sz="3200" spc="0" dirty="0">
                <a:latin typeface="Times New Roman"/>
                <a:cs typeface="Times New Roman"/>
              </a:rPr>
              <a:t>n</a:t>
            </a:r>
            <a:r>
              <a:rPr sz="3200" spc="9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0" dirty="0">
                <a:latin typeface="Times New Roman"/>
                <a:cs typeface="Times New Roman"/>
              </a:rPr>
              <a:t>as </a:t>
            </a:r>
            <a:r>
              <a:rPr sz="3200" spc="4" dirty="0">
                <a:latin typeface="Times New Roman"/>
                <a:cs typeface="Times New Roman"/>
              </a:rPr>
              <a:t>fuen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0" dirty="0">
                <a:latin typeface="Times New Roman"/>
                <a:cs typeface="Times New Roman"/>
              </a:rPr>
              <a:t>es y </a:t>
            </a:r>
            <a:r>
              <a:rPr sz="3200" spc="9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est</a:t>
            </a:r>
            <a:r>
              <a:rPr sz="3200" spc="-9" dirty="0">
                <a:latin typeface="Times New Roman"/>
                <a:cs typeface="Times New Roman"/>
              </a:rPr>
              <a:t>i</a:t>
            </a:r>
            <a:r>
              <a:rPr sz="3200" spc="0" dirty="0">
                <a:latin typeface="Times New Roman"/>
                <a:cs typeface="Times New Roman"/>
              </a:rPr>
              <a:t>nos de</a:t>
            </a:r>
            <a:endParaRPr sz="3200">
              <a:latin typeface="Times New Roman"/>
              <a:cs typeface="Times New Roman"/>
            </a:endParaRPr>
          </a:p>
          <a:p>
            <a:pPr marL="12700" marR="22615">
              <a:lnSpc>
                <a:spcPct val="99658"/>
              </a:lnSpc>
            </a:pPr>
            <a:r>
              <a:rPr sz="3200" spc="0" dirty="0">
                <a:latin typeface="Times New Roman"/>
                <a:cs typeface="Times New Roman"/>
              </a:rPr>
              <a:t>tráfico </a:t>
            </a:r>
            <a:r>
              <a:rPr sz="3200" spc="4" dirty="0">
                <a:latin typeface="Times New Roman"/>
                <a:cs typeface="Times New Roman"/>
              </a:rPr>
              <a:t>d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b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9" dirty="0">
                <a:latin typeface="Times New Roman"/>
                <a:cs typeface="Times New Roman"/>
              </a:rPr>
              <a:t>m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19" dirty="0">
                <a:latin typeface="Times New Roman"/>
                <a:cs typeface="Times New Roman"/>
              </a:rPr>
              <a:t> 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n</a:t>
            </a:r>
            <a:r>
              <a:rPr sz="3200" spc="-4" dirty="0">
                <a:latin typeface="Times New Roman"/>
                <a:cs typeface="Times New Roman"/>
              </a:rPr>
              <a:t>t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ca</a:t>
            </a:r>
            <a:r>
              <a:rPr sz="3200" spc="0" dirty="0">
                <a:latin typeface="Times New Roman"/>
                <a:cs typeface="Times New Roman"/>
              </a:rPr>
              <a:t>r </a:t>
            </a:r>
            <a:r>
              <a:rPr sz="3200" spc="-9" dirty="0">
                <a:latin typeface="Times New Roman"/>
                <a:cs typeface="Times New Roman"/>
              </a:rPr>
              <a:t>l</a:t>
            </a:r>
            <a:r>
              <a:rPr sz="3200" spc="0" dirty="0">
                <a:latin typeface="Times New Roman"/>
                <a:cs typeface="Times New Roman"/>
              </a:rPr>
              <a:t>as</a:t>
            </a:r>
            <a:r>
              <a:rPr sz="3200" spc="14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c</a:t>
            </a:r>
            <a:r>
              <a:rPr sz="3200" spc="4" dirty="0">
                <a:latin typeface="Times New Roman"/>
                <a:cs typeface="Times New Roman"/>
              </a:rPr>
              <a:t>om</a:t>
            </a:r>
            <a:r>
              <a:rPr sz="3200" spc="-4" dirty="0">
                <a:latin typeface="Times New Roman"/>
                <a:cs typeface="Times New Roman"/>
              </a:rPr>
              <a:t>u</a:t>
            </a:r>
            <a:r>
              <a:rPr sz="3200" spc="4" dirty="0">
                <a:latin typeface="Times New Roman"/>
                <a:cs typeface="Times New Roman"/>
              </a:rPr>
              <a:t>n</a:t>
            </a:r>
            <a:r>
              <a:rPr sz="3200" spc="-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dad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u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-4" dirty="0">
                <a:latin typeface="Times New Roman"/>
                <a:cs typeface="Times New Roman"/>
              </a:rPr>
              <a:t>u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9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s.</a:t>
            </a:r>
            <a:endParaRPr sz="3200">
              <a:latin typeface="Times New Roman"/>
              <a:cs typeface="Times New Roman"/>
            </a:endParaRPr>
          </a:p>
          <a:p>
            <a:pPr marL="12700" marR="48635">
              <a:lnSpc>
                <a:spcPts val="3229"/>
              </a:lnSpc>
              <a:spcBef>
                <a:spcPts val="161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4" baseline="-1035" dirty="0">
                <a:latin typeface="Times New Roman"/>
                <a:cs typeface="Times New Roman"/>
              </a:rPr>
              <a:t>o</a:t>
            </a:r>
            <a:r>
              <a:rPr sz="4200" spc="19" baseline="-1035" dirty="0">
                <a:latin typeface="Times New Roman"/>
                <a:cs typeface="Times New Roman"/>
              </a:rPr>
              <a:t>n</a:t>
            </a:r>
            <a:r>
              <a:rPr sz="4200" spc="4" baseline="-1035" dirty="0">
                <a:latin typeface="Times New Roman"/>
                <a:cs typeface="Times New Roman"/>
              </a:rPr>
              <a:t>ju</a:t>
            </a:r>
            <a:r>
              <a:rPr sz="4200" spc="19" baseline="-1035" dirty="0">
                <a:latin typeface="Times New Roman"/>
                <a:cs typeface="Times New Roman"/>
              </a:rPr>
              <a:t>n</a:t>
            </a:r>
            <a:r>
              <a:rPr sz="4200" spc="-9" baseline="-1035" dirty="0">
                <a:latin typeface="Times New Roman"/>
                <a:cs typeface="Times New Roman"/>
              </a:rPr>
              <a:t>t</a:t>
            </a:r>
            <a:r>
              <a:rPr sz="4200" spc="0" baseline="-1035" dirty="0">
                <a:latin typeface="Times New Roman"/>
                <a:cs typeface="Times New Roman"/>
              </a:rPr>
              <a:t>o</a:t>
            </a:r>
            <a:r>
              <a:rPr sz="4200" spc="-87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de</a:t>
            </a:r>
            <a:r>
              <a:rPr sz="4200" spc="-41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p</a:t>
            </a:r>
            <a:r>
              <a:rPr sz="4200" spc="-14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rso</a:t>
            </a:r>
            <a:r>
              <a:rPr sz="4200" spc="19" baseline="-1035" dirty="0">
                <a:latin typeface="Times New Roman"/>
                <a:cs typeface="Times New Roman"/>
              </a:rPr>
              <a:t>n</a:t>
            </a:r>
            <a:r>
              <a:rPr sz="4200" spc="-14" baseline="-1035" dirty="0">
                <a:latin typeface="Times New Roman"/>
                <a:cs typeface="Times New Roman"/>
              </a:rPr>
              <a:t>a</a:t>
            </a:r>
            <a:r>
              <a:rPr sz="4200" spc="0" baseline="-1035" dirty="0">
                <a:latin typeface="Times New Roman"/>
                <a:cs typeface="Times New Roman"/>
              </a:rPr>
              <a:t>l</a:t>
            </a:r>
            <a:r>
              <a:rPr sz="4200" spc="-62" baseline="-1035" dirty="0">
                <a:latin typeface="Times New Roman"/>
                <a:cs typeface="Times New Roman"/>
              </a:rPr>
              <a:t> </a:t>
            </a:r>
            <a:r>
              <a:rPr sz="4200" spc="9" baseline="-1035" dirty="0">
                <a:latin typeface="Times New Roman"/>
                <a:cs typeface="Times New Roman"/>
              </a:rPr>
              <a:t>q</a:t>
            </a:r>
            <a:r>
              <a:rPr sz="4200" spc="19" baseline="-1035" dirty="0">
                <a:latin typeface="Times New Roman"/>
                <a:cs typeface="Times New Roman"/>
              </a:rPr>
              <a:t>u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47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ha</a:t>
            </a:r>
            <a:r>
              <a:rPr sz="4200" spc="4" baseline="-1035" dirty="0">
                <a:latin typeface="Times New Roman"/>
                <a:cs typeface="Times New Roman"/>
              </a:rPr>
              <a:t>c</a:t>
            </a:r>
            <a:r>
              <a:rPr sz="4200" spc="-29" baseline="-1035" dirty="0">
                <a:latin typeface="Times New Roman"/>
                <a:cs typeface="Times New Roman"/>
              </a:rPr>
              <a:t>e</a:t>
            </a:r>
            <a:r>
              <a:rPr sz="4200" spc="0" baseline="-1035" dirty="0">
                <a:latin typeface="Times New Roman"/>
                <a:cs typeface="Times New Roman"/>
              </a:rPr>
              <a:t>n</a:t>
            </a:r>
            <a:r>
              <a:rPr sz="4200" spc="-13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b</a:t>
            </a:r>
            <a:r>
              <a:rPr sz="4200" spc="-14" baseline="-1035" dirty="0">
                <a:latin typeface="Times New Roman"/>
                <a:cs typeface="Times New Roman"/>
              </a:rPr>
              <a:t>á</a:t>
            </a:r>
            <a:r>
              <a:rPr sz="4200" spc="4" baseline="-1035" dirty="0">
                <a:latin typeface="Times New Roman"/>
                <a:cs typeface="Times New Roman"/>
              </a:rPr>
              <a:t>s</a:t>
            </a:r>
            <a:r>
              <a:rPr sz="4200" spc="14" baseline="-1035" dirty="0">
                <a:latin typeface="Times New Roman"/>
                <a:cs typeface="Times New Roman"/>
              </a:rPr>
              <a:t>i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4" baseline="-1035" dirty="0">
                <a:latin typeface="Times New Roman"/>
                <a:cs typeface="Times New Roman"/>
              </a:rPr>
              <a:t>a</a:t>
            </a:r>
            <a:r>
              <a:rPr sz="4200" spc="-14" baseline="-1035" dirty="0">
                <a:latin typeface="Times New Roman"/>
                <a:cs typeface="Times New Roman"/>
              </a:rPr>
              <a:t>me</a:t>
            </a:r>
            <a:r>
              <a:rPr sz="4200" spc="19" baseline="-1035" dirty="0">
                <a:latin typeface="Times New Roman"/>
                <a:cs typeface="Times New Roman"/>
              </a:rPr>
              <a:t>n</a:t>
            </a:r>
            <a:r>
              <a:rPr sz="4200" spc="4" baseline="-1035" dirty="0">
                <a:latin typeface="Times New Roman"/>
                <a:cs typeface="Times New Roman"/>
              </a:rPr>
              <a:t>t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65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el</a:t>
            </a:r>
            <a:endParaRPr sz="2800">
              <a:latin typeface="Times New Roman"/>
              <a:cs typeface="Times New Roman"/>
            </a:endParaRPr>
          </a:p>
          <a:p>
            <a:pPr marL="229107">
              <a:lnSpc>
                <a:spcPct val="100041"/>
              </a:lnSpc>
            </a:pP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29" dirty="0">
                <a:latin typeface="Times New Roman"/>
                <a:cs typeface="Times New Roman"/>
              </a:rPr>
              <a:t>s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68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u</a:t>
            </a:r>
            <a:r>
              <a:rPr sz="2800" spc="0" dirty="0">
                <a:latin typeface="Times New Roman"/>
                <a:cs typeface="Times New Roman"/>
              </a:rPr>
              <a:t>so</a:t>
            </a:r>
            <a:r>
              <a:rPr sz="2800" spc="-23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e</a:t>
            </a:r>
            <a:r>
              <a:rPr sz="2800" spc="-33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l</a:t>
            </a:r>
            <a:r>
              <a:rPr sz="2800" spc="0" dirty="0">
                <a:latin typeface="Times New Roman"/>
                <a:cs typeface="Times New Roman"/>
              </a:rPr>
              <a:t>a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d</a:t>
            </a:r>
            <a:r>
              <a:rPr sz="2800" spc="-8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(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4" dirty="0">
                <a:latin typeface="Times New Roman"/>
                <a:cs typeface="Times New Roman"/>
              </a:rPr>
              <a:t>.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j.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U</a:t>
            </a:r>
            <a:r>
              <a:rPr sz="2800" spc="4" dirty="0">
                <a:latin typeface="Times New Roman"/>
                <a:cs typeface="Times New Roman"/>
              </a:rPr>
              <a:t>s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i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s</a:t>
            </a:r>
            <a:r>
              <a:rPr sz="2800" spc="-87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l</a:t>
            </a:r>
            <a:r>
              <a:rPr sz="2800" spc="-13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pr</a:t>
            </a:r>
            <a:r>
              <a:rPr sz="2800" spc="-4" dirty="0">
                <a:latin typeface="Times New Roman"/>
                <a:cs typeface="Times New Roman"/>
              </a:rPr>
              <a:t>o</a:t>
            </a:r>
            <a:r>
              <a:rPr sz="2800" spc="19" dirty="0">
                <a:latin typeface="Times New Roman"/>
                <a:cs typeface="Times New Roman"/>
              </a:rPr>
              <a:t>g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spc="0" dirty="0">
                <a:latin typeface="Times New Roman"/>
                <a:cs typeface="Times New Roman"/>
              </a:rPr>
              <a:t>a de</a:t>
            </a:r>
            <a:r>
              <a:rPr sz="2800" spc="-26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n</a:t>
            </a:r>
            <a:r>
              <a:rPr sz="2800" spc="4" dirty="0">
                <a:latin typeface="Times New Roman"/>
                <a:cs typeface="Times New Roman"/>
              </a:rPr>
              <a:t>t</a:t>
            </a:r>
            <a:r>
              <a:rPr sz="2800" spc="0" dirty="0">
                <a:latin typeface="Times New Roman"/>
                <a:cs typeface="Times New Roman"/>
              </a:rPr>
              <a:t>abil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0" dirty="0">
                <a:latin typeface="Times New Roman"/>
                <a:cs typeface="Times New Roman"/>
              </a:rPr>
              <a:t>dad)</a:t>
            </a:r>
            <a:endParaRPr sz="2800">
              <a:latin typeface="Times New Roman"/>
              <a:cs typeface="Times New Roman"/>
            </a:endParaRPr>
          </a:p>
          <a:p>
            <a:pPr marL="12700" marR="48635">
              <a:lnSpc>
                <a:spcPts val="3225"/>
              </a:lnSpc>
              <a:spcBef>
                <a:spcPts val="161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P</a:t>
            </a:r>
            <a:r>
              <a:rPr sz="4200" spc="19" baseline="-1035" dirty="0">
                <a:latin typeface="Times New Roman"/>
                <a:cs typeface="Times New Roman"/>
              </a:rPr>
              <a:t>u</a:t>
            </a:r>
            <a:r>
              <a:rPr sz="4200" spc="-14" baseline="-1035" dirty="0">
                <a:latin typeface="Times New Roman"/>
                <a:cs typeface="Times New Roman"/>
              </a:rPr>
              <a:t>e</a:t>
            </a:r>
            <a:r>
              <a:rPr sz="4200" spc="0" baseline="-1035" dirty="0">
                <a:latin typeface="Times New Roman"/>
                <a:cs typeface="Times New Roman"/>
              </a:rPr>
              <a:t>de</a:t>
            </a:r>
            <a:r>
              <a:rPr sz="4200" spc="-55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t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-4" baseline="-1035" dirty="0">
                <a:latin typeface="Times New Roman"/>
                <a:cs typeface="Times New Roman"/>
              </a:rPr>
              <a:t>a</a:t>
            </a:r>
            <a:r>
              <a:rPr sz="4200" spc="4" baseline="-1035" dirty="0">
                <a:latin typeface="Times New Roman"/>
                <a:cs typeface="Times New Roman"/>
              </a:rPr>
              <a:t>t</a:t>
            </a:r>
            <a:r>
              <a:rPr sz="4200" spc="-14" baseline="-1035" dirty="0">
                <a:latin typeface="Times New Roman"/>
                <a:cs typeface="Times New Roman"/>
              </a:rPr>
              <a:t>a</a:t>
            </a:r>
            <a:r>
              <a:rPr sz="4200" spc="4" baseline="-1035" dirty="0">
                <a:latin typeface="Times New Roman"/>
                <a:cs typeface="Times New Roman"/>
              </a:rPr>
              <a:t>rs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61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d</a:t>
            </a:r>
            <a:r>
              <a:rPr sz="4200" spc="0" baseline="-1035" dirty="0">
                <a:latin typeface="Times New Roman"/>
                <a:cs typeface="Times New Roman"/>
              </a:rPr>
              <a:t>e</a:t>
            </a:r>
            <a:r>
              <a:rPr sz="4200" spc="-33" baseline="-103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u</a:t>
            </a:r>
            <a:r>
              <a:rPr sz="4200" spc="0" baseline="-1035" dirty="0">
                <a:latin typeface="Times New Roman"/>
                <a:cs typeface="Times New Roman"/>
              </a:rPr>
              <a:t>n</a:t>
            </a:r>
            <a:r>
              <a:rPr sz="4200" spc="-27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g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0" baseline="-1035" dirty="0">
                <a:latin typeface="Times New Roman"/>
                <a:cs typeface="Times New Roman"/>
              </a:rPr>
              <a:t>u</a:t>
            </a:r>
            <a:r>
              <a:rPr sz="4200" spc="9" baseline="-1035" dirty="0">
                <a:latin typeface="Times New Roman"/>
                <a:cs typeface="Times New Roman"/>
              </a:rPr>
              <a:t>p</a:t>
            </a:r>
            <a:r>
              <a:rPr sz="4200" spc="0" baseline="-1035" dirty="0">
                <a:latin typeface="Times New Roman"/>
                <a:cs typeface="Times New Roman"/>
              </a:rPr>
              <a:t>o</a:t>
            </a:r>
            <a:r>
              <a:rPr sz="4200" spc="-65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l</a:t>
            </a:r>
            <a:r>
              <a:rPr sz="4200" spc="4" baseline="-1035" dirty="0">
                <a:latin typeface="Times New Roman"/>
                <a:cs typeface="Times New Roman"/>
              </a:rPr>
              <a:t>im</a:t>
            </a:r>
            <a:r>
              <a:rPr sz="4200" spc="-9" baseline="-1035" dirty="0">
                <a:latin typeface="Times New Roman"/>
                <a:cs typeface="Times New Roman"/>
              </a:rPr>
              <a:t>i</a:t>
            </a:r>
            <a:r>
              <a:rPr sz="4200" spc="0" baseline="-1035" dirty="0">
                <a:latin typeface="Times New Roman"/>
                <a:cs typeface="Times New Roman"/>
              </a:rPr>
              <a:t>tado</a:t>
            </a:r>
            <a:r>
              <a:rPr sz="4200" spc="-59" baseline="-1035" dirty="0">
                <a:latin typeface="Times New Roman"/>
                <a:cs typeface="Times New Roman"/>
              </a:rPr>
              <a:t> </a:t>
            </a:r>
            <a:r>
              <a:rPr sz="4200" spc="14" baseline="-1035" dirty="0">
                <a:latin typeface="Times New Roman"/>
                <a:cs typeface="Times New Roman"/>
              </a:rPr>
              <a:t>(</a:t>
            </a:r>
            <a:r>
              <a:rPr sz="4200" spc="-25" baseline="-1035" dirty="0">
                <a:latin typeface="Times New Roman"/>
                <a:cs typeface="Times New Roman"/>
              </a:rPr>
              <a:t>m</a:t>
            </a:r>
            <a:r>
              <a:rPr sz="4200" spc="0" baseline="-1035" dirty="0">
                <a:latin typeface="Times New Roman"/>
                <a:cs typeface="Times New Roman"/>
              </a:rPr>
              <a:t>i</a:t>
            </a:r>
            <a:r>
              <a:rPr sz="4200" spc="14" baseline="-1035" dirty="0">
                <a:latin typeface="Times New Roman"/>
                <a:cs typeface="Times New Roman"/>
              </a:rPr>
              <a:t>s</a:t>
            </a:r>
            <a:r>
              <a:rPr sz="4200" spc="-14" baseline="-1035" dirty="0">
                <a:latin typeface="Times New Roman"/>
                <a:cs typeface="Times New Roman"/>
              </a:rPr>
              <a:t>m</a:t>
            </a:r>
            <a:r>
              <a:rPr sz="4200" spc="0" baseline="-1035" dirty="0">
                <a:latin typeface="Times New Roman"/>
                <a:cs typeface="Times New Roman"/>
              </a:rPr>
              <a:t>o</a:t>
            </a:r>
            <a:r>
              <a:rPr sz="4200" spc="-51" baseline="-1035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á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-4" baseline="-1035" dirty="0">
                <a:latin typeface="Times New Roman"/>
                <a:cs typeface="Times New Roman"/>
              </a:rPr>
              <a:t>e</a:t>
            </a:r>
            <a:r>
              <a:rPr sz="4200" spc="0" baseline="-1035" dirty="0">
                <a:latin typeface="Times New Roman"/>
                <a:cs typeface="Times New Roman"/>
              </a:rPr>
              <a:t>a</a:t>
            </a:r>
            <a:endParaRPr sz="2800">
              <a:latin typeface="Times New Roman"/>
              <a:cs typeface="Times New Roman"/>
            </a:endParaRPr>
          </a:p>
          <a:p>
            <a:pPr marL="229107" marR="48635">
              <a:lnSpc>
                <a:spcPct val="95825"/>
              </a:lnSpc>
            </a:pP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13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ed</a:t>
            </a:r>
            <a:r>
              <a:rPr sz="2800" spc="4" dirty="0">
                <a:latin typeface="Times New Roman"/>
                <a:cs typeface="Times New Roman"/>
              </a:rPr>
              <a:t>ifi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r>
              <a:rPr sz="2800" spc="-42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13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spc="0" dirty="0">
                <a:latin typeface="Times New Roman"/>
                <a:cs typeface="Times New Roman"/>
              </a:rPr>
              <a:t>i</a:t>
            </a:r>
            <a:r>
              <a:rPr sz="2800" spc="9" dirty="0">
                <a:latin typeface="Times New Roman"/>
                <a:cs typeface="Times New Roman"/>
              </a:rPr>
              <a:t>s</a:t>
            </a:r>
            <a:r>
              <a:rPr sz="2800" spc="14" dirty="0">
                <a:latin typeface="Times New Roman"/>
                <a:cs typeface="Times New Roman"/>
              </a:rPr>
              <a:t>t</a:t>
            </a:r>
            <a:r>
              <a:rPr sz="2800" spc="-4" dirty="0">
                <a:latin typeface="Times New Roman"/>
                <a:cs typeface="Times New Roman"/>
              </a:rPr>
              <a:t>r</a:t>
            </a:r>
            <a:r>
              <a:rPr sz="2800" spc="4" dirty="0">
                <a:latin typeface="Times New Roman"/>
                <a:cs typeface="Times New Roman"/>
              </a:rPr>
              <a:t>ibu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spc="9" dirty="0">
                <a:latin typeface="Times New Roman"/>
                <a:cs typeface="Times New Roman"/>
              </a:rPr>
              <a:t>d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s</a:t>
            </a:r>
            <a:r>
              <a:rPr sz="2800" spc="-115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g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gr</a:t>
            </a:r>
            <a:r>
              <a:rPr sz="2800" spc="-29" dirty="0">
                <a:latin typeface="Times New Roman"/>
                <a:cs typeface="Times New Roman"/>
              </a:rPr>
              <a:t>á</a:t>
            </a:r>
            <a:r>
              <a:rPr sz="2800" spc="4" dirty="0">
                <a:latin typeface="Times New Roman"/>
                <a:cs typeface="Times New Roman"/>
              </a:rPr>
              <a:t>fi</a:t>
            </a:r>
            <a:r>
              <a:rPr sz="2800" spc="0" dirty="0">
                <a:latin typeface="Times New Roman"/>
                <a:cs typeface="Times New Roman"/>
              </a:rPr>
              <a:t>c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spc="0" dirty="0">
                <a:latin typeface="Times New Roman"/>
                <a:cs typeface="Times New Roman"/>
              </a:rPr>
              <a:t>ente</a:t>
            </a:r>
            <a:endParaRPr sz="2800">
              <a:latin typeface="Times New Roman"/>
              <a:cs typeface="Times New Roman"/>
            </a:endParaRPr>
          </a:p>
          <a:p>
            <a:pPr marL="229107" marR="48635">
              <a:lnSpc>
                <a:spcPct val="95825"/>
              </a:lnSpc>
              <a:spcBef>
                <a:spcPts val="140"/>
              </a:spcBef>
            </a:pPr>
            <a:r>
              <a:rPr sz="2800" spc="4" dirty="0">
                <a:latin typeface="Times New Roman"/>
                <a:cs typeface="Times New Roman"/>
              </a:rPr>
              <a:t>(us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i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s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del 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rr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46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el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tró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0" dirty="0">
                <a:latin typeface="Times New Roman"/>
                <a:cs typeface="Times New Roman"/>
              </a:rPr>
              <a:t>o</a:t>
            </a:r>
            <a:r>
              <a:rPr sz="2800" spc="-51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orp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r</a:t>
            </a:r>
            <a:r>
              <a:rPr sz="2800" spc="0" dirty="0">
                <a:latin typeface="Times New Roman"/>
                <a:cs typeface="Times New Roman"/>
              </a:rPr>
              <a:t>at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spc="4" dirty="0">
                <a:latin typeface="Times New Roman"/>
                <a:cs typeface="Times New Roman"/>
              </a:rPr>
              <a:t>v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  <a:p>
            <a:pPr marL="12700" marR="48635">
              <a:lnSpc>
                <a:spcPts val="3350"/>
              </a:lnSpc>
              <a:spcBef>
                <a:spcPts val="167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-4" baseline="-1035" dirty="0">
                <a:latin typeface="Times New Roman"/>
                <a:cs typeface="Times New Roman"/>
              </a:rPr>
              <a:t>ea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-4" baseline="-1035" dirty="0">
                <a:latin typeface="Times New Roman"/>
                <a:cs typeface="Times New Roman"/>
              </a:rPr>
              <a:t>em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r>
              <a:rPr sz="4200" spc="-75" baseline="-1035" dirty="0">
                <a:latin typeface="Times New Roman"/>
                <a:cs typeface="Times New Roman"/>
              </a:rPr>
              <a:t> </a:t>
            </a:r>
            <a:r>
              <a:rPr sz="4200" spc="19" baseline="-1035" dirty="0">
                <a:latin typeface="Times New Roman"/>
                <a:cs typeface="Times New Roman"/>
              </a:rPr>
              <a:t>u</a:t>
            </a:r>
            <a:r>
              <a:rPr sz="4200" spc="4" baseline="-1035" dirty="0">
                <a:latin typeface="Times New Roman"/>
                <a:cs typeface="Times New Roman"/>
              </a:rPr>
              <a:t>n</a:t>
            </a:r>
            <a:r>
              <a:rPr sz="4200" spc="0" baseline="-1035" dirty="0">
                <a:latin typeface="Times New Roman"/>
                <a:cs typeface="Times New Roman"/>
              </a:rPr>
              <a:t>a</a:t>
            </a:r>
            <a:r>
              <a:rPr sz="4200" spc="-60" baseline="-103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t</a:t>
            </a:r>
            <a:r>
              <a:rPr sz="4200" spc="-4" baseline="-1035" dirty="0">
                <a:latin typeface="Times New Roman"/>
                <a:cs typeface="Times New Roman"/>
              </a:rPr>
              <a:t>a</a:t>
            </a:r>
            <a:r>
              <a:rPr sz="4200" spc="4" baseline="-1035" dirty="0">
                <a:latin typeface="Times New Roman"/>
                <a:cs typeface="Times New Roman"/>
              </a:rPr>
              <a:t>b</a:t>
            </a:r>
            <a:r>
              <a:rPr sz="4200" spc="-9" baseline="-1035" dirty="0">
                <a:latin typeface="Times New Roman"/>
                <a:cs typeface="Times New Roman"/>
              </a:rPr>
              <a:t>l</a:t>
            </a:r>
            <a:r>
              <a:rPr sz="4200" spc="0" baseline="-1035" dirty="0">
                <a:latin typeface="Times New Roman"/>
                <a:cs typeface="Times New Roman"/>
              </a:rPr>
              <a:t>a</a:t>
            </a:r>
            <a:r>
              <a:rPr sz="4200" spc="-23" baseline="-1035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c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0" baseline="-1035" dirty="0">
                <a:latin typeface="Times New Roman"/>
                <a:cs typeface="Times New Roman"/>
              </a:rPr>
              <a:t>n</a:t>
            </a:r>
            <a:r>
              <a:rPr sz="4200" spc="-27" baseline="-1035" dirty="0">
                <a:latin typeface="Times New Roman"/>
                <a:cs typeface="Times New Roman"/>
              </a:rPr>
              <a:t> </a:t>
            </a:r>
            <a:r>
              <a:rPr sz="4200" spc="-14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st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r>
              <a:rPr sz="4200" spc="-24" baseline="-103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gru</a:t>
            </a:r>
            <a:r>
              <a:rPr sz="4200" spc="9" baseline="-1035" dirty="0">
                <a:latin typeface="Times New Roman"/>
                <a:cs typeface="Times New Roman"/>
              </a:rPr>
              <a:t>p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32"/>
          <p:cNvSpPr/>
          <p:nvPr/>
        </p:nvSpPr>
        <p:spPr>
          <a:xfrm>
            <a:off x="929640" y="2971800"/>
            <a:ext cx="7315200" cy="1270"/>
          </a:xfrm>
          <a:custGeom>
            <a:avLst/>
            <a:gdLst/>
            <a:ahLst/>
            <a:cxnLst/>
            <a:rect l="l" t="t" r="r" b="b"/>
            <a:pathLst>
              <a:path w="7315200" h="1270">
                <a:moveTo>
                  <a:pt x="0" y="0"/>
                </a:moveTo>
                <a:lnTo>
                  <a:pt x="7315200" y="127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28420" y="2600579"/>
            <a:ext cx="1819910" cy="365759"/>
          </a:xfrm>
          <a:custGeom>
            <a:avLst/>
            <a:gdLst/>
            <a:ahLst/>
            <a:cxnLst/>
            <a:rect l="l" t="t" r="r" b="b"/>
            <a:pathLst>
              <a:path w="1819910" h="365759">
                <a:moveTo>
                  <a:pt x="0" y="365759"/>
                </a:moveTo>
                <a:lnTo>
                  <a:pt x="1819910" y="365759"/>
                </a:lnTo>
                <a:lnTo>
                  <a:pt x="1819910" y="0"/>
                </a:lnTo>
                <a:lnTo>
                  <a:pt x="0" y="0"/>
                </a:lnTo>
                <a:lnTo>
                  <a:pt x="0" y="36575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28420" y="1603502"/>
            <a:ext cx="1819910" cy="94487"/>
          </a:xfrm>
          <a:custGeom>
            <a:avLst/>
            <a:gdLst/>
            <a:ahLst/>
            <a:cxnLst/>
            <a:rect l="l" t="t" r="r" b="b"/>
            <a:pathLst>
              <a:path w="1819910" h="94487">
                <a:moveTo>
                  <a:pt x="0" y="94487"/>
                </a:moveTo>
                <a:lnTo>
                  <a:pt x="1819910" y="94487"/>
                </a:lnTo>
                <a:lnTo>
                  <a:pt x="1819910" y="0"/>
                </a:lnTo>
                <a:lnTo>
                  <a:pt x="0" y="0"/>
                </a:lnTo>
                <a:lnTo>
                  <a:pt x="0" y="9448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28420" y="1697989"/>
            <a:ext cx="1819910" cy="303275"/>
          </a:xfrm>
          <a:custGeom>
            <a:avLst/>
            <a:gdLst/>
            <a:ahLst/>
            <a:cxnLst/>
            <a:rect l="l" t="t" r="r" b="b"/>
            <a:pathLst>
              <a:path w="1819910" h="303275">
                <a:moveTo>
                  <a:pt x="0" y="303275"/>
                </a:moveTo>
                <a:lnTo>
                  <a:pt x="1819910" y="303275"/>
                </a:lnTo>
                <a:lnTo>
                  <a:pt x="1819910" y="0"/>
                </a:lnTo>
                <a:lnTo>
                  <a:pt x="0" y="0"/>
                </a:lnTo>
                <a:lnTo>
                  <a:pt x="0" y="3032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28420" y="2001342"/>
            <a:ext cx="1819910" cy="305104"/>
          </a:xfrm>
          <a:custGeom>
            <a:avLst/>
            <a:gdLst/>
            <a:ahLst/>
            <a:cxnLst/>
            <a:rect l="l" t="t" r="r" b="b"/>
            <a:pathLst>
              <a:path w="1819910" h="305104">
                <a:moveTo>
                  <a:pt x="0" y="305104"/>
                </a:moveTo>
                <a:lnTo>
                  <a:pt x="1819910" y="305104"/>
                </a:lnTo>
                <a:lnTo>
                  <a:pt x="1819910" y="0"/>
                </a:lnTo>
                <a:lnTo>
                  <a:pt x="0" y="0"/>
                </a:lnTo>
                <a:lnTo>
                  <a:pt x="0" y="30510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928420" y="2306446"/>
            <a:ext cx="1819910" cy="294132"/>
          </a:xfrm>
          <a:custGeom>
            <a:avLst/>
            <a:gdLst/>
            <a:ahLst/>
            <a:cxnLst/>
            <a:rect l="l" t="t" r="r" b="b"/>
            <a:pathLst>
              <a:path w="1819910" h="294132">
                <a:moveTo>
                  <a:pt x="0" y="294132"/>
                </a:moveTo>
                <a:lnTo>
                  <a:pt x="1819910" y="294132"/>
                </a:lnTo>
                <a:lnTo>
                  <a:pt x="1819910" y="0"/>
                </a:lnTo>
                <a:lnTo>
                  <a:pt x="0" y="0"/>
                </a:lnTo>
                <a:lnTo>
                  <a:pt x="0" y="29413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57551" y="2879471"/>
            <a:ext cx="1819910" cy="86867"/>
          </a:xfrm>
          <a:custGeom>
            <a:avLst/>
            <a:gdLst/>
            <a:ahLst/>
            <a:cxnLst/>
            <a:rect l="l" t="t" r="r" b="b"/>
            <a:pathLst>
              <a:path w="1819910" h="86867">
                <a:moveTo>
                  <a:pt x="0" y="86867"/>
                </a:moveTo>
                <a:lnTo>
                  <a:pt x="1819910" y="86867"/>
                </a:lnTo>
                <a:lnTo>
                  <a:pt x="1819910" y="0"/>
                </a:lnTo>
                <a:lnTo>
                  <a:pt x="0" y="0"/>
                </a:lnTo>
                <a:lnTo>
                  <a:pt x="0" y="8686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57551" y="1603502"/>
            <a:ext cx="1819910" cy="362712"/>
          </a:xfrm>
          <a:custGeom>
            <a:avLst/>
            <a:gdLst/>
            <a:ahLst/>
            <a:cxnLst/>
            <a:rect l="l" t="t" r="r" b="b"/>
            <a:pathLst>
              <a:path w="1819910" h="362712">
                <a:moveTo>
                  <a:pt x="0" y="362712"/>
                </a:moveTo>
                <a:lnTo>
                  <a:pt x="1819910" y="362712"/>
                </a:lnTo>
                <a:lnTo>
                  <a:pt x="1819910" y="0"/>
                </a:lnTo>
                <a:lnTo>
                  <a:pt x="0" y="0"/>
                </a:lnTo>
                <a:lnTo>
                  <a:pt x="0" y="36271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57551" y="1966290"/>
            <a:ext cx="1819910" cy="305104"/>
          </a:xfrm>
          <a:custGeom>
            <a:avLst/>
            <a:gdLst/>
            <a:ahLst/>
            <a:cxnLst/>
            <a:rect l="l" t="t" r="r" b="b"/>
            <a:pathLst>
              <a:path w="1819910" h="305104">
                <a:moveTo>
                  <a:pt x="0" y="305104"/>
                </a:moveTo>
                <a:lnTo>
                  <a:pt x="1819910" y="305104"/>
                </a:lnTo>
                <a:lnTo>
                  <a:pt x="1819910" y="0"/>
                </a:lnTo>
                <a:lnTo>
                  <a:pt x="0" y="0"/>
                </a:lnTo>
                <a:lnTo>
                  <a:pt x="0" y="30510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757551" y="2271395"/>
            <a:ext cx="1819910" cy="303275"/>
          </a:xfrm>
          <a:custGeom>
            <a:avLst/>
            <a:gdLst/>
            <a:ahLst/>
            <a:cxnLst/>
            <a:rect l="l" t="t" r="r" b="b"/>
            <a:pathLst>
              <a:path w="1819910" h="303275">
                <a:moveTo>
                  <a:pt x="0" y="303275"/>
                </a:moveTo>
                <a:lnTo>
                  <a:pt x="1819910" y="303275"/>
                </a:lnTo>
                <a:lnTo>
                  <a:pt x="1819910" y="0"/>
                </a:lnTo>
                <a:lnTo>
                  <a:pt x="0" y="0"/>
                </a:lnTo>
                <a:lnTo>
                  <a:pt x="0" y="3032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757551" y="2574671"/>
            <a:ext cx="1819910" cy="304800"/>
          </a:xfrm>
          <a:custGeom>
            <a:avLst/>
            <a:gdLst/>
            <a:ahLst/>
            <a:cxnLst/>
            <a:rect l="l" t="t" r="r" b="b"/>
            <a:pathLst>
              <a:path w="1819910" h="304800">
                <a:moveTo>
                  <a:pt x="0" y="304800"/>
                </a:moveTo>
                <a:lnTo>
                  <a:pt x="1819910" y="304800"/>
                </a:lnTo>
                <a:lnTo>
                  <a:pt x="181991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86605" y="2574671"/>
            <a:ext cx="1819910" cy="391667"/>
          </a:xfrm>
          <a:custGeom>
            <a:avLst/>
            <a:gdLst/>
            <a:ahLst/>
            <a:cxnLst/>
            <a:rect l="l" t="t" r="r" b="b"/>
            <a:pathLst>
              <a:path w="1819910" h="391667">
                <a:moveTo>
                  <a:pt x="0" y="391667"/>
                </a:moveTo>
                <a:lnTo>
                  <a:pt x="1819910" y="391667"/>
                </a:lnTo>
                <a:lnTo>
                  <a:pt x="1819910" y="0"/>
                </a:lnTo>
                <a:lnTo>
                  <a:pt x="0" y="0"/>
                </a:lnTo>
                <a:lnTo>
                  <a:pt x="0" y="39166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586605" y="1603502"/>
            <a:ext cx="1819910" cy="362712"/>
          </a:xfrm>
          <a:custGeom>
            <a:avLst/>
            <a:gdLst/>
            <a:ahLst/>
            <a:cxnLst/>
            <a:rect l="l" t="t" r="r" b="b"/>
            <a:pathLst>
              <a:path w="1819910" h="362712">
                <a:moveTo>
                  <a:pt x="0" y="362712"/>
                </a:moveTo>
                <a:lnTo>
                  <a:pt x="1819910" y="362712"/>
                </a:lnTo>
                <a:lnTo>
                  <a:pt x="1819910" y="0"/>
                </a:lnTo>
                <a:lnTo>
                  <a:pt x="0" y="0"/>
                </a:lnTo>
                <a:lnTo>
                  <a:pt x="0" y="36271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586605" y="1966290"/>
            <a:ext cx="1819910" cy="305104"/>
          </a:xfrm>
          <a:custGeom>
            <a:avLst/>
            <a:gdLst/>
            <a:ahLst/>
            <a:cxnLst/>
            <a:rect l="l" t="t" r="r" b="b"/>
            <a:pathLst>
              <a:path w="1819910" h="305104">
                <a:moveTo>
                  <a:pt x="0" y="305104"/>
                </a:moveTo>
                <a:lnTo>
                  <a:pt x="1819910" y="305104"/>
                </a:lnTo>
                <a:lnTo>
                  <a:pt x="1819910" y="0"/>
                </a:lnTo>
                <a:lnTo>
                  <a:pt x="0" y="0"/>
                </a:lnTo>
                <a:lnTo>
                  <a:pt x="0" y="30510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586605" y="2271395"/>
            <a:ext cx="1819910" cy="303275"/>
          </a:xfrm>
          <a:custGeom>
            <a:avLst/>
            <a:gdLst/>
            <a:ahLst/>
            <a:cxnLst/>
            <a:rect l="l" t="t" r="r" b="b"/>
            <a:pathLst>
              <a:path w="1819910" h="303275">
                <a:moveTo>
                  <a:pt x="0" y="303275"/>
                </a:moveTo>
                <a:lnTo>
                  <a:pt x="1819910" y="303275"/>
                </a:lnTo>
                <a:lnTo>
                  <a:pt x="1819910" y="0"/>
                </a:lnTo>
                <a:lnTo>
                  <a:pt x="0" y="0"/>
                </a:lnTo>
                <a:lnTo>
                  <a:pt x="0" y="3032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415786" y="2646299"/>
            <a:ext cx="1819910" cy="320039"/>
          </a:xfrm>
          <a:custGeom>
            <a:avLst/>
            <a:gdLst/>
            <a:ahLst/>
            <a:cxnLst/>
            <a:rect l="l" t="t" r="r" b="b"/>
            <a:pathLst>
              <a:path w="1819910" h="320039">
                <a:moveTo>
                  <a:pt x="0" y="320039"/>
                </a:moveTo>
                <a:lnTo>
                  <a:pt x="1819910" y="320039"/>
                </a:lnTo>
                <a:lnTo>
                  <a:pt x="1819910" y="0"/>
                </a:lnTo>
                <a:lnTo>
                  <a:pt x="0" y="0"/>
                </a:lnTo>
                <a:lnTo>
                  <a:pt x="0" y="32003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415786" y="1603502"/>
            <a:ext cx="1819910" cy="129539"/>
          </a:xfrm>
          <a:custGeom>
            <a:avLst/>
            <a:gdLst/>
            <a:ahLst/>
            <a:cxnLst/>
            <a:rect l="l" t="t" r="r" b="b"/>
            <a:pathLst>
              <a:path w="1819910" h="129539">
                <a:moveTo>
                  <a:pt x="0" y="129539"/>
                </a:moveTo>
                <a:lnTo>
                  <a:pt x="1819910" y="129539"/>
                </a:lnTo>
                <a:lnTo>
                  <a:pt x="1819910" y="0"/>
                </a:lnTo>
                <a:lnTo>
                  <a:pt x="0" y="0"/>
                </a:lnTo>
                <a:lnTo>
                  <a:pt x="0" y="12953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415786" y="1733118"/>
            <a:ext cx="1819910" cy="305104"/>
          </a:xfrm>
          <a:custGeom>
            <a:avLst/>
            <a:gdLst/>
            <a:ahLst/>
            <a:cxnLst/>
            <a:rect l="l" t="t" r="r" b="b"/>
            <a:pathLst>
              <a:path w="1819910" h="305104">
                <a:moveTo>
                  <a:pt x="0" y="305104"/>
                </a:moveTo>
                <a:lnTo>
                  <a:pt x="1819910" y="305104"/>
                </a:lnTo>
                <a:lnTo>
                  <a:pt x="1819910" y="0"/>
                </a:lnTo>
                <a:lnTo>
                  <a:pt x="0" y="0"/>
                </a:lnTo>
                <a:lnTo>
                  <a:pt x="0" y="30510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415786" y="2038223"/>
            <a:ext cx="1819910" cy="303275"/>
          </a:xfrm>
          <a:custGeom>
            <a:avLst/>
            <a:gdLst/>
            <a:ahLst/>
            <a:cxnLst/>
            <a:rect l="l" t="t" r="r" b="b"/>
            <a:pathLst>
              <a:path w="1819910" h="303275">
                <a:moveTo>
                  <a:pt x="0" y="303275"/>
                </a:moveTo>
                <a:lnTo>
                  <a:pt x="1819910" y="303275"/>
                </a:lnTo>
                <a:lnTo>
                  <a:pt x="1819910" y="0"/>
                </a:lnTo>
                <a:lnTo>
                  <a:pt x="0" y="0"/>
                </a:lnTo>
                <a:lnTo>
                  <a:pt x="0" y="30327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415786" y="2341499"/>
            <a:ext cx="1819910" cy="304800"/>
          </a:xfrm>
          <a:custGeom>
            <a:avLst/>
            <a:gdLst/>
            <a:ahLst/>
            <a:cxnLst/>
            <a:rect l="l" t="t" r="r" b="b"/>
            <a:pathLst>
              <a:path w="1819910" h="304800">
                <a:moveTo>
                  <a:pt x="0" y="304800"/>
                </a:moveTo>
                <a:lnTo>
                  <a:pt x="1819910" y="304800"/>
                </a:lnTo>
                <a:lnTo>
                  <a:pt x="181991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929944" y="159740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759075" y="159740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588129" y="159740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417310" y="159740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29944" y="297091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759075" y="297091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588129" y="297091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417310" y="297091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29944" y="35030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759075" y="35030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88129" y="35030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417310" y="35030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29944" y="40364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759075" y="40364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588129" y="40364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417310" y="40364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29944" y="45698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759075" y="45698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588129" y="45698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417310" y="45698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29944" y="5103622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759075" y="5103622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588129" y="5103622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417310" y="5103622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25372" y="1592833"/>
            <a:ext cx="0" cy="4050233"/>
          </a:xfrm>
          <a:custGeom>
            <a:avLst/>
            <a:gdLst/>
            <a:ahLst/>
            <a:cxnLst/>
            <a:rect l="l" t="t" r="r" b="b"/>
            <a:pathLst>
              <a:path h="4050233">
                <a:moveTo>
                  <a:pt x="0" y="0"/>
                </a:moveTo>
                <a:lnTo>
                  <a:pt x="0" y="4050233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29944" y="563849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754503" y="1592833"/>
            <a:ext cx="0" cy="4050233"/>
          </a:xfrm>
          <a:custGeom>
            <a:avLst/>
            <a:gdLst/>
            <a:ahLst/>
            <a:cxnLst/>
            <a:rect l="l" t="t" r="r" b="b"/>
            <a:pathLst>
              <a:path h="4050233">
                <a:moveTo>
                  <a:pt x="0" y="0"/>
                </a:moveTo>
                <a:lnTo>
                  <a:pt x="0" y="4050233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59075" y="563849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583557" y="1592833"/>
            <a:ext cx="0" cy="4050233"/>
          </a:xfrm>
          <a:custGeom>
            <a:avLst/>
            <a:gdLst/>
            <a:ahLst/>
            <a:cxnLst/>
            <a:rect l="l" t="t" r="r" b="b"/>
            <a:pathLst>
              <a:path h="4050233">
                <a:moveTo>
                  <a:pt x="0" y="0"/>
                </a:moveTo>
                <a:lnTo>
                  <a:pt x="0" y="4050233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588129" y="563849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412737" y="1592834"/>
            <a:ext cx="0" cy="4050232"/>
          </a:xfrm>
          <a:custGeom>
            <a:avLst/>
            <a:gdLst/>
            <a:ahLst/>
            <a:cxnLst/>
            <a:rect l="l" t="t" r="r" b="b"/>
            <a:pathLst>
              <a:path h="4050232">
                <a:moveTo>
                  <a:pt x="0" y="0"/>
                </a:moveTo>
                <a:lnTo>
                  <a:pt x="0" y="4050232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417310" y="563849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241792" y="1592833"/>
            <a:ext cx="0" cy="4050233"/>
          </a:xfrm>
          <a:custGeom>
            <a:avLst/>
            <a:gdLst/>
            <a:ahLst/>
            <a:cxnLst/>
            <a:rect l="l" t="t" r="r" b="b"/>
            <a:pathLst>
              <a:path h="4050233">
                <a:moveTo>
                  <a:pt x="0" y="0"/>
                </a:moveTo>
                <a:lnTo>
                  <a:pt x="0" y="4050233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63016" y="558573"/>
            <a:ext cx="318644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mu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nid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79291" y="558573"/>
            <a:ext cx="638298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648120" y="558573"/>
            <a:ext cx="2095548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spc="-19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su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ari</a:t>
            </a:r>
            <a:r>
              <a:rPr sz="4400" spc="-4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70726" y="2056947"/>
            <a:ext cx="80113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0" dirty="0">
                <a:latin typeface="Times New Roman"/>
                <a:cs typeface="Times New Roman"/>
              </a:rPr>
              <a:t>u</a:t>
            </a:r>
            <a:r>
              <a:rPr sz="2000" b="1" spc="-9" dirty="0">
                <a:latin typeface="Times New Roman"/>
                <a:cs typeface="Times New Roman"/>
              </a:rPr>
              <a:t>s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d</a:t>
            </a:r>
            <a:r>
              <a:rPr sz="2000" b="1" spc="4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372350" y="2056947"/>
            <a:ext cx="70010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0" dirty="0">
                <a:latin typeface="Times New Roman"/>
                <a:cs typeface="Times New Roman"/>
              </a:rPr>
              <a:t>p</a:t>
            </a:r>
            <a:r>
              <a:rPr sz="2000" b="1" spc="4" dirty="0">
                <a:latin typeface="Times New Roman"/>
                <a:cs typeface="Times New Roman"/>
              </a:rPr>
              <a:t>o</a:t>
            </a:r>
            <a:r>
              <a:rPr sz="2000" b="1" spc="0" dirty="0">
                <a:latin typeface="Times New Roman"/>
                <a:cs typeface="Times New Roman"/>
              </a:rPr>
              <a:t>r</a:t>
            </a:r>
            <a:r>
              <a:rPr sz="2000" b="1" spc="-44" dirty="0">
                <a:latin typeface="Times New Roman"/>
                <a:cs typeface="Times New Roman"/>
              </a:rPr>
              <a:t> </a:t>
            </a:r>
            <a:r>
              <a:rPr sz="2000" b="1" spc="-14" dirty="0">
                <a:latin typeface="Times New Roman"/>
                <a:cs typeface="Times New Roman"/>
              </a:rPr>
              <a:t>l</a:t>
            </a:r>
            <a:r>
              <a:rPr sz="2000" b="1" spc="0" dirty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971535" y="6462875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25372" y="1603502"/>
            <a:ext cx="1829130" cy="13628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00"/>
              </a:lnSpc>
              <a:spcBef>
                <a:spcPts val="36"/>
              </a:spcBef>
            </a:pPr>
            <a:endParaRPr sz="700"/>
          </a:p>
          <a:p>
            <a:pPr marL="156972" marR="164614">
              <a:lnSpc>
                <a:spcPct val="99658"/>
              </a:lnSpc>
            </a:pPr>
            <a:r>
              <a:rPr sz="2000" b="1" spc="4" dirty="0">
                <a:latin typeface="Times New Roman"/>
                <a:cs typeface="Times New Roman"/>
              </a:rPr>
              <a:t>N</a:t>
            </a:r>
            <a:r>
              <a:rPr sz="2000" b="1" spc="19" dirty="0">
                <a:latin typeface="Times New Roman"/>
                <a:cs typeface="Times New Roman"/>
              </a:rPr>
              <a:t>o</a:t>
            </a:r>
            <a:r>
              <a:rPr sz="2000" b="1" spc="0" dirty="0">
                <a:latin typeface="Times New Roman"/>
                <a:cs typeface="Times New Roman"/>
              </a:rPr>
              <a:t>mb</a:t>
            </a:r>
            <a:r>
              <a:rPr sz="2000" b="1" spc="-25" dirty="0">
                <a:latin typeface="Times New Roman"/>
                <a:cs typeface="Times New Roman"/>
              </a:rPr>
              <a:t>r</a:t>
            </a:r>
            <a:r>
              <a:rPr sz="2000" b="1" spc="0" dirty="0">
                <a:latin typeface="Times New Roman"/>
                <a:cs typeface="Times New Roman"/>
              </a:rPr>
              <a:t>e</a:t>
            </a:r>
            <a:r>
              <a:rPr sz="2000" b="1" spc="-34" dirty="0">
                <a:latin typeface="Times New Roman"/>
                <a:cs typeface="Times New Roman"/>
              </a:rPr>
              <a:t> </a:t>
            </a:r>
            <a:r>
              <a:rPr sz="2000" b="1" spc="0" dirty="0">
                <a:latin typeface="Times New Roman"/>
                <a:cs typeface="Times New Roman"/>
              </a:rPr>
              <a:t>de </a:t>
            </a:r>
            <a:r>
              <a:rPr sz="2000" b="1" spc="-14" dirty="0">
                <a:latin typeface="Times New Roman"/>
                <a:cs typeface="Times New Roman"/>
              </a:rPr>
              <a:t>l</a:t>
            </a:r>
            <a:r>
              <a:rPr sz="2000" b="1" spc="0" dirty="0">
                <a:latin typeface="Times New Roman"/>
                <a:cs typeface="Times New Roman"/>
              </a:rPr>
              <a:t>a c</a:t>
            </a:r>
            <a:r>
              <a:rPr sz="2000" b="1" spc="19" dirty="0">
                <a:latin typeface="Times New Roman"/>
                <a:cs typeface="Times New Roman"/>
              </a:rPr>
              <a:t>o</a:t>
            </a:r>
            <a:r>
              <a:rPr sz="2000" b="1" spc="0" dirty="0">
                <a:latin typeface="Times New Roman"/>
                <a:cs typeface="Times New Roman"/>
              </a:rPr>
              <a:t>mun</a:t>
            </a:r>
            <a:r>
              <a:rPr sz="2000" b="1" spc="-14" dirty="0">
                <a:latin typeface="Times New Roman"/>
                <a:cs typeface="Times New Roman"/>
              </a:rPr>
              <a:t>i</a:t>
            </a:r>
            <a:r>
              <a:rPr sz="2000" b="1" spc="0" dirty="0">
                <a:latin typeface="Times New Roman"/>
                <a:cs typeface="Times New Roman"/>
              </a:rPr>
              <a:t>d</a:t>
            </a:r>
            <a:r>
              <a:rPr sz="2000" b="1" spc="4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d</a:t>
            </a:r>
            <a:endParaRPr sz="2000">
              <a:latin typeface="Times New Roman"/>
              <a:cs typeface="Times New Roman"/>
            </a:endParaRPr>
          </a:p>
          <a:p>
            <a:pPr marL="156972">
              <a:lnSpc>
                <a:spcPct val="95825"/>
              </a:lnSpc>
              <a:spcBef>
                <a:spcPts val="20"/>
              </a:spcBef>
            </a:pPr>
            <a:r>
              <a:rPr sz="2000" b="1" spc="0" dirty="0">
                <a:latin typeface="Times New Roman"/>
                <a:cs typeface="Times New Roman"/>
              </a:rPr>
              <a:t>de u</a:t>
            </a:r>
            <a:r>
              <a:rPr sz="2000" b="1" spc="4" dirty="0">
                <a:latin typeface="Times New Roman"/>
                <a:cs typeface="Times New Roman"/>
              </a:rPr>
              <a:t>s</a:t>
            </a:r>
            <a:r>
              <a:rPr sz="2000" b="1" spc="0" dirty="0">
                <a:latin typeface="Times New Roman"/>
                <a:cs typeface="Times New Roman"/>
              </a:rPr>
              <a:t>u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-14" dirty="0">
                <a:latin typeface="Times New Roman"/>
                <a:cs typeface="Times New Roman"/>
              </a:rPr>
              <a:t>ri</a:t>
            </a:r>
            <a:r>
              <a:rPr sz="2000" b="1" spc="19" dirty="0">
                <a:latin typeface="Times New Roman"/>
                <a:cs typeface="Times New Roman"/>
              </a:rPr>
              <a:t>o</a:t>
            </a:r>
            <a:r>
              <a:rPr sz="2000" b="1" spc="0" dirty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54503" y="1603502"/>
            <a:ext cx="1829054" cy="13628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0792" marR="83442">
              <a:lnSpc>
                <a:spcPct val="99754"/>
              </a:lnSpc>
              <a:spcBef>
                <a:spcPts val="459"/>
              </a:spcBef>
            </a:pPr>
            <a:r>
              <a:rPr sz="2000" b="1" spc="-100" dirty="0">
                <a:latin typeface="Times New Roman"/>
                <a:cs typeface="Times New Roman"/>
              </a:rPr>
              <a:t>T</a:t>
            </a:r>
            <a:r>
              <a:rPr sz="2000" b="1" spc="-89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m</a:t>
            </a:r>
            <a:r>
              <a:rPr sz="2000" b="1" spc="4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ño</a:t>
            </a:r>
            <a:r>
              <a:rPr sz="2000" b="1" spc="9" dirty="0">
                <a:latin typeface="Times New Roman"/>
                <a:cs typeface="Times New Roman"/>
              </a:rPr>
              <a:t> </a:t>
            </a:r>
            <a:r>
              <a:rPr sz="2000" b="1" spc="0" dirty="0">
                <a:latin typeface="Times New Roman"/>
                <a:cs typeface="Times New Roman"/>
              </a:rPr>
              <a:t>de </a:t>
            </a:r>
            <a:r>
              <a:rPr sz="2000" b="1" spc="-14" dirty="0">
                <a:latin typeface="Times New Roman"/>
                <a:cs typeface="Times New Roman"/>
              </a:rPr>
              <a:t>l</a:t>
            </a:r>
            <a:r>
              <a:rPr sz="2000" b="1" spc="0" dirty="0">
                <a:latin typeface="Times New Roman"/>
                <a:cs typeface="Times New Roman"/>
              </a:rPr>
              <a:t>a c</a:t>
            </a:r>
            <a:r>
              <a:rPr sz="2000" b="1" spc="19" dirty="0">
                <a:latin typeface="Times New Roman"/>
                <a:cs typeface="Times New Roman"/>
              </a:rPr>
              <a:t>o</a:t>
            </a:r>
            <a:r>
              <a:rPr sz="2000" b="1" spc="0" dirty="0">
                <a:latin typeface="Times New Roman"/>
                <a:cs typeface="Times New Roman"/>
              </a:rPr>
              <a:t>mun</a:t>
            </a:r>
            <a:r>
              <a:rPr sz="2000" b="1" spc="-14" dirty="0">
                <a:latin typeface="Times New Roman"/>
                <a:cs typeface="Times New Roman"/>
              </a:rPr>
              <a:t>i</a:t>
            </a:r>
            <a:r>
              <a:rPr sz="2000" b="1" spc="0" dirty="0">
                <a:latin typeface="Times New Roman"/>
                <a:cs typeface="Times New Roman"/>
              </a:rPr>
              <a:t>d</a:t>
            </a:r>
            <a:r>
              <a:rPr sz="2000" b="1" spc="4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d </a:t>
            </a:r>
            <a:r>
              <a:rPr sz="2000" b="1" spc="4" dirty="0">
                <a:latin typeface="Times New Roman"/>
                <a:cs typeface="Times New Roman"/>
              </a:rPr>
              <a:t>(</a:t>
            </a:r>
            <a:r>
              <a:rPr sz="2000" b="1" spc="0" dirty="0">
                <a:latin typeface="Times New Roman"/>
                <a:cs typeface="Times New Roman"/>
              </a:rPr>
              <a:t>núme</a:t>
            </a:r>
            <a:r>
              <a:rPr sz="2000" b="1" spc="-39" dirty="0">
                <a:latin typeface="Times New Roman"/>
                <a:cs typeface="Times New Roman"/>
              </a:rPr>
              <a:t>r</a:t>
            </a:r>
            <a:r>
              <a:rPr sz="2000" b="1" spc="0" dirty="0">
                <a:latin typeface="Times New Roman"/>
                <a:cs typeface="Times New Roman"/>
              </a:rPr>
              <a:t>o de us</a:t>
            </a:r>
            <a:r>
              <a:rPr sz="2000" b="1" spc="-9" dirty="0">
                <a:latin typeface="Times New Roman"/>
                <a:cs typeface="Times New Roman"/>
              </a:rPr>
              <a:t>u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r</a:t>
            </a:r>
            <a:r>
              <a:rPr sz="2000" b="1" spc="-14" dirty="0">
                <a:latin typeface="Times New Roman"/>
                <a:cs typeface="Times New Roman"/>
              </a:rPr>
              <a:t>i</a:t>
            </a:r>
            <a:r>
              <a:rPr sz="2000" b="1" spc="19" dirty="0">
                <a:latin typeface="Times New Roman"/>
                <a:cs typeface="Times New Roman"/>
              </a:rPr>
              <a:t>o</a:t>
            </a:r>
            <a:r>
              <a:rPr sz="2000" b="1" spc="0" dirty="0">
                <a:latin typeface="Times New Roman"/>
                <a:cs typeface="Times New Roman"/>
              </a:rPr>
              <a:t>s)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83557" y="1603502"/>
            <a:ext cx="1829180" cy="13628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4591" marR="149584">
              <a:lnSpc>
                <a:spcPct val="99849"/>
              </a:lnSpc>
              <a:spcBef>
                <a:spcPts val="459"/>
              </a:spcBef>
            </a:pPr>
            <a:r>
              <a:rPr sz="2000" b="1" spc="4" dirty="0">
                <a:latin typeface="Times New Roman"/>
                <a:cs typeface="Times New Roman"/>
              </a:rPr>
              <a:t>U</a:t>
            </a:r>
            <a:r>
              <a:rPr sz="2000" b="1" spc="0" dirty="0">
                <a:latin typeface="Times New Roman"/>
                <a:cs typeface="Times New Roman"/>
              </a:rPr>
              <a:t>b</a:t>
            </a:r>
            <a:r>
              <a:rPr sz="2000" b="1" spc="-4" dirty="0">
                <a:latin typeface="Times New Roman"/>
                <a:cs typeface="Times New Roman"/>
              </a:rPr>
              <a:t>i</a:t>
            </a:r>
            <a:r>
              <a:rPr sz="2000" b="1" spc="0" dirty="0">
                <a:latin typeface="Times New Roman"/>
                <a:cs typeface="Times New Roman"/>
              </a:rPr>
              <a:t>c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c</a:t>
            </a:r>
            <a:r>
              <a:rPr sz="2000" b="1" spc="-14" dirty="0">
                <a:latin typeface="Times New Roman"/>
                <a:cs typeface="Times New Roman"/>
              </a:rPr>
              <a:t>i</a:t>
            </a:r>
            <a:r>
              <a:rPr sz="2000" b="1" spc="19" dirty="0">
                <a:latin typeface="Times New Roman"/>
                <a:cs typeface="Times New Roman"/>
              </a:rPr>
              <a:t>ó</a:t>
            </a:r>
            <a:r>
              <a:rPr sz="2000" b="1" spc="-9" dirty="0">
                <a:latin typeface="Times New Roman"/>
                <a:cs typeface="Times New Roman"/>
              </a:rPr>
              <a:t>n</a:t>
            </a:r>
            <a:r>
              <a:rPr sz="2000" b="1" spc="0" dirty="0">
                <a:latin typeface="Times New Roman"/>
                <a:cs typeface="Times New Roman"/>
              </a:rPr>
              <a:t>(es) de </a:t>
            </a:r>
            <a:r>
              <a:rPr sz="2000" b="1" spc="-4" dirty="0">
                <a:latin typeface="Times New Roman"/>
                <a:cs typeface="Times New Roman"/>
              </a:rPr>
              <a:t>l</a:t>
            </a:r>
            <a:r>
              <a:rPr sz="2000" b="1" spc="0" dirty="0">
                <a:latin typeface="Times New Roman"/>
                <a:cs typeface="Times New Roman"/>
              </a:rPr>
              <a:t>a c</a:t>
            </a:r>
            <a:r>
              <a:rPr sz="2000" b="1" spc="19" dirty="0">
                <a:latin typeface="Times New Roman"/>
                <a:cs typeface="Times New Roman"/>
              </a:rPr>
              <a:t>o</a:t>
            </a:r>
            <a:r>
              <a:rPr sz="2000" b="1" spc="0" dirty="0">
                <a:latin typeface="Times New Roman"/>
                <a:cs typeface="Times New Roman"/>
              </a:rPr>
              <a:t>mun</a:t>
            </a:r>
            <a:r>
              <a:rPr sz="2000" b="1" spc="-4" dirty="0">
                <a:latin typeface="Times New Roman"/>
                <a:cs typeface="Times New Roman"/>
              </a:rPr>
              <a:t>i</a:t>
            </a:r>
            <a:r>
              <a:rPr sz="2000" b="1" spc="-9" dirty="0">
                <a:latin typeface="Times New Roman"/>
                <a:cs typeface="Times New Roman"/>
              </a:rPr>
              <a:t>d</a:t>
            </a:r>
            <a:r>
              <a:rPr sz="2000" b="1" spc="4" dirty="0">
                <a:latin typeface="Times New Roman"/>
                <a:cs typeface="Times New Roman"/>
              </a:rPr>
              <a:t>ad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12737" y="1603502"/>
            <a:ext cx="1829054" cy="13628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12"/>
              </a:spcBef>
            </a:pPr>
            <a:endParaRPr sz="1000"/>
          </a:p>
          <a:p>
            <a:pPr marL="170688">
              <a:lnSpc>
                <a:spcPct val="95825"/>
              </a:lnSpc>
            </a:pPr>
            <a:r>
              <a:rPr sz="2000" b="1" spc="4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p</a:t>
            </a:r>
            <a:r>
              <a:rPr sz="2000" b="1" spc="-4" dirty="0">
                <a:latin typeface="Times New Roman"/>
                <a:cs typeface="Times New Roman"/>
              </a:rPr>
              <a:t>li</a:t>
            </a:r>
            <a:r>
              <a:rPr sz="2000" b="1" spc="0" dirty="0">
                <a:latin typeface="Times New Roman"/>
                <a:cs typeface="Times New Roman"/>
              </a:rPr>
              <a:t>c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c</a:t>
            </a:r>
            <a:r>
              <a:rPr sz="2000" b="1" spc="-14" dirty="0">
                <a:latin typeface="Times New Roman"/>
                <a:cs typeface="Times New Roman"/>
              </a:rPr>
              <a:t>i</a:t>
            </a:r>
            <a:r>
              <a:rPr sz="2000" b="1" spc="4" dirty="0">
                <a:latin typeface="Times New Roman"/>
                <a:cs typeface="Times New Roman"/>
              </a:rPr>
              <a:t>ón</a:t>
            </a:r>
            <a:r>
              <a:rPr sz="2000" b="1" spc="0" dirty="0">
                <a:latin typeface="Times New Roman"/>
                <a:cs typeface="Times New Roman"/>
              </a:rPr>
              <a:t>(e</a:t>
            </a:r>
            <a:r>
              <a:rPr sz="2000" b="1" spc="-9" dirty="0">
                <a:latin typeface="Times New Roman"/>
                <a:cs typeface="Times New Roman"/>
              </a:rPr>
              <a:t>s</a:t>
            </a:r>
            <a:r>
              <a:rPr sz="2000" b="1" spc="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170688">
              <a:lnSpc>
                <a:spcPct val="95825"/>
              </a:lnSpc>
              <a:spcBef>
                <a:spcPts val="2491"/>
              </a:spcBef>
            </a:pPr>
            <a:r>
              <a:rPr sz="2000" b="1" spc="0" dirty="0">
                <a:latin typeface="Times New Roman"/>
                <a:cs typeface="Times New Roman"/>
              </a:rPr>
              <a:t>co</a:t>
            </a:r>
            <a:r>
              <a:rPr sz="2000" b="1" spc="4" dirty="0">
                <a:latin typeface="Times New Roman"/>
                <a:cs typeface="Times New Roman"/>
              </a:rPr>
              <a:t>m</a:t>
            </a:r>
            <a:r>
              <a:rPr sz="2000" b="1" spc="0" dirty="0">
                <a:latin typeface="Times New Roman"/>
                <a:cs typeface="Times New Roman"/>
              </a:rPr>
              <a:t>un</a:t>
            </a:r>
            <a:r>
              <a:rPr sz="2000" b="1" spc="-4" dirty="0">
                <a:latin typeface="Times New Roman"/>
                <a:cs typeface="Times New Roman"/>
              </a:rPr>
              <a:t>i</a:t>
            </a:r>
            <a:r>
              <a:rPr sz="2000" b="1" spc="-9" dirty="0">
                <a:latin typeface="Times New Roman"/>
                <a:cs typeface="Times New Roman"/>
              </a:rPr>
              <a:t>d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d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25372" y="2966338"/>
            <a:ext cx="1829130" cy="5367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2754503" y="2966338"/>
            <a:ext cx="1829054" cy="5367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583557" y="2966338"/>
            <a:ext cx="1829180" cy="5367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6412737" y="2966338"/>
            <a:ext cx="1829054" cy="5367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925372" y="3503041"/>
            <a:ext cx="182913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754503" y="3503041"/>
            <a:ext cx="182905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4583557" y="3503041"/>
            <a:ext cx="182918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6412737" y="3503041"/>
            <a:ext cx="182905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925372" y="4036441"/>
            <a:ext cx="182913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754503" y="4036441"/>
            <a:ext cx="182905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583557" y="4036441"/>
            <a:ext cx="182918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412737" y="4036441"/>
            <a:ext cx="182905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925372" y="4569841"/>
            <a:ext cx="1829130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2754503" y="4569841"/>
            <a:ext cx="1829054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583557" y="4569841"/>
            <a:ext cx="1829180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6412737" y="4569841"/>
            <a:ext cx="1829054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925372" y="5103622"/>
            <a:ext cx="1829130" cy="5348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754503" y="5103622"/>
            <a:ext cx="1829054" cy="5348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583557" y="5103622"/>
            <a:ext cx="1829180" cy="5348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412737" y="5103622"/>
            <a:ext cx="1829054" cy="5348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764540" y="575884"/>
            <a:ext cx="7143504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4180"/>
              </a:lnSpc>
              <a:spcBef>
                <a:spcPts val="209"/>
              </a:spcBef>
            </a:pPr>
            <a:r>
              <a:rPr sz="40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0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0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14" dirty="0" err="1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0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spc="19" dirty="0" err="1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lang="es-CO" sz="4000" spc="19" dirty="0">
                <a:solidFill>
                  <a:srgbClr val="FF0000"/>
                </a:solidFill>
                <a:latin typeface="Times New Roman"/>
                <a:cs typeface="Times New Roman"/>
              </a:rPr>
              <a:t>amiento</a:t>
            </a:r>
            <a:r>
              <a:rPr sz="4000" spc="-6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0" dirty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sz="4000" spc="-1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000" spc="-1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40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spc="-4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34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000" i="1" spc="-1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i="1" spc="4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i="1" spc="9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i="1" spc="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i="1" spc="-7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i="1" spc="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i="1" spc="4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4000" i="1" spc="-6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000" i="1" spc="-69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i="1" spc="1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spc="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4540" y="2071474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81252" y="2071474"/>
            <a:ext cx="2085605" cy="458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75"/>
              </a:lnSpc>
              <a:spcBef>
                <a:spcPts val="178"/>
              </a:spcBef>
            </a:pPr>
            <a:r>
              <a:rPr sz="4800" spc="-225" baseline="3623" dirty="0">
                <a:latin typeface="Times New Roman"/>
                <a:cs typeface="Times New Roman"/>
              </a:rPr>
              <a:t>D</a:t>
            </a:r>
            <a:r>
              <a:rPr sz="3200" spc="4" dirty="0">
                <a:latin typeface="Times New Roman"/>
                <a:cs typeface="Times New Roman"/>
              </a:rPr>
              <a:t>ón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stán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79989" y="2097382"/>
            <a:ext cx="249360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lo</a:t>
            </a:r>
            <a:r>
              <a:rPr sz="3200" spc="-4" dirty="0">
                <a:latin typeface="Times New Roman"/>
                <a:cs typeface="Times New Roman"/>
              </a:rPr>
              <a:t>ca</a:t>
            </a:r>
            <a:r>
              <a:rPr sz="3200" spc="0" dirty="0">
                <a:latin typeface="Times New Roman"/>
                <a:cs typeface="Times New Roman"/>
              </a:rPr>
              <a:t>liz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-9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79727" y="2563726"/>
            <a:ext cx="4843857" cy="26310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da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 a</a:t>
            </a:r>
            <a:r>
              <a:rPr sz="3200" spc="14" dirty="0">
                <a:latin typeface="Times New Roman"/>
                <a:cs typeface="Times New Roman"/>
              </a:rPr>
              <a:t> 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-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q</a:t>
            </a:r>
            <a:r>
              <a:rPr sz="3200" spc="-4" dirty="0">
                <a:latin typeface="Times New Roman"/>
                <a:cs typeface="Times New Roman"/>
              </a:rPr>
              <a:t>u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ac</a:t>
            </a:r>
            <a:r>
              <a:rPr sz="3200" spc="-9" dirty="0">
                <a:latin typeface="Times New Roman"/>
                <a:cs typeface="Times New Roman"/>
              </a:rPr>
              <a:t>c</a:t>
            </a:r>
            <a:r>
              <a:rPr sz="3200" spc="4" dirty="0">
                <a:latin typeface="Times New Roman"/>
                <a:cs typeface="Times New Roman"/>
              </a:rPr>
              <a:t>ed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n</a:t>
            </a:r>
            <a:endParaRPr sz="3200" dirty="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>
                <a:latin typeface="Times New Roman"/>
                <a:cs typeface="Times New Roman"/>
              </a:rPr>
              <a:t>u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4" dirty="0">
                <a:latin typeface="Times New Roman"/>
                <a:cs typeface="Times New Roman"/>
              </a:rPr>
              <a:t>ua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4" dirty="0">
                <a:latin typeface="Times New Roman"/>
                <a:cs typeface="Times New Roman"/>
              </a:rPr>
              <a:t>io</a:t>
            </a:r>
            <a:r>
              <a:rPr sz="3200" spc="0" dirty="0">
                <a:latin typeface="Times New Roman"/>
                <a:cs typeface="Times New Roman"/>
              </a:rPr>
              <a:t>s.</a:t>
            </a:r>
            <a:endParaRPr sz="3200" dirty="0">
              <a:latin typeface="Times New Roman"/>
              <a:cs typeface="Times New Roman"/>
            </a:endParaRPr>
          </a:p>
          <a:p>
            <a:pPr marL="12700" marR="61036">
              <a:lnSpc>
                <a:spcPts val="3395"/>
              </a:lnSpc>
              <a:spcBef>
                <a:spcPts val="169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4200" spc="4" baseline="-1035" dirty="0">
                <a:latin typeface="Times New Roman"/>
                <a:cs typeface="Times New Roman"/>
              </a:rPr>
              <a:t>S</a:t>
            </a:r>
            <a:r>
              <a:rPr sz="4200" spc="-4" baseline="-1035" dirty="0">
                <a:latin typeface="Times New Roman"/>
                <a:cs typeface="Times New Roman"/>
              </a:rPr>
              <a:t>e</a:t>
            </a:r>
            <a:r>
              <a:rPr sz="4200" spc="4" baseline="-1035" dirty="0">
                <a:latin typeface="Times New Roman"/>
                <a:cs typeface="Times New Roman"/>
              </a:rPr>
              <a:t>r</a:t>
            </a:r>
            <a:r>
              <a:rPr sz="4200" spc="19" baseline="-1035" dirty="0">
                <a:latin typeface="Times New Roman"/>
                <a:cs typeface="Times New Roman"/>
              </a:rPr>
              <a:t>v</a:t>
            </a:r>
            <a:r>
              <a:rPr sz="4200" spc="-9" baseline="-1035" dirty="0">
                <a:latin typeface="Times New Roman"/>
                <a:cs typeface="Times New Roman"/>
              </a:rPr>
              <a:t>i</a:t>
            </a:r>
            <a:r>
              <a:rPr sz="4200" spc="4" baseline="-1035" dirty="0">
                <a:latin typeface="Times New Roman"/>
                <a:cs typeface="Times New Roman"/>
              </a:rPr>
              <a:t>d</a:t>
            </a:r>
            <a:r>
              <a:rPr sz="4200" spc="19" baseline="-1035" dirty="0">
                <a:latin typeface="Times New Roman"/>
                <a:cs typeface="Times New Roman"/>
              </a:rPr>
              <a:t>o</a:t>
            </a:r>
            <a:r>
              <a:rPr sz="4200" spc="0" baseline="-1035" dirty="0">
                <a:latin typeface="Times New Roman"/>
                <a:cs typeface="Times New Roman"/>
              </a:rPr>
              <a:t>r</a:t>
            </a:r>
            <a:endParaRPr sz="2800" dirty="0">
              <a:latin typeface="Times New Roman"/>
              <a:cs typeface="Times New Roman"/>
            </a:endParaRPr>
          </a:p>
          <a:p>
            <a:pPr marL="12700" marR="61036">
              <a:lnSpc>
                <a:spcPts val="4054"/>
              </a:lnSpc>
              <a:spcBef>
                <a:spcPts val="32"/>
              </a:spcBef>
            </a:pPr>
            <a:r>
              <a:rPr sz="4200" baseline="14493" dirty="0">
                <a:latin typeface="Times New Roman"/>
                <a:cs typeface="Times New Roman"/>
              </a:rPr>
              <a:t>–</a:t>
            </a:r>
            <a:r>
              <a:rPr sz="4200" spc="-394" baseline="14493" dirty="0">
                <a:latin typeface="Times New Roman"/>
                <a:cs typeface="Times New Roman"/>
              </a:rPr>
              <a:t> </a:t>
            </a:r>
            <a:r>
              <a:rPr sz="4200" spc="-1584" baseline="10352" dirty="0">
                <a:latin typeface="Times New Roman"/>
                <a:cs typeface="Times New Roman"/>
              </a:rPr>
              <a:t>G</a:t>
            </a:r>
            <a:r>
              <a:rPr lang="es-CO" sz="4800" spc="-19" baseline="-9058" dirty="0">
                <a:latin typeface="Times New Roman"/>
                <a:cs typeface="Times New Roman"/>
              </a:rPr>
              <a:t> </a:t>
            </a:r>
            <a:r>
              <a:rPr sz="4200" spc="4" baseline="10352" dirty="0" err="1">
                <a:latin typeface="Times New Roman"/>
                <a:cs typeface="Times New Roman"/>
              </a:rPr>
              <a:t>r</a:t>
            </a:r>
            <a:r>
              <a:rPr sz="4200" spc="0" baseline="10352" dirty="0" err="1">
                <a:latin typeface="Times New Roman"/>
                <a:cs typeface="Times New Roman"/>
              </a:rPr>
              <a:t>an</a:t>
            </a:r>
            <a:r>
              <a:rPr sz="4200" spc="-225" baseline="10352" dirty="0" err="1">
                <a:latin typeface="Times New Roman"/>
                <a:cs typeface="Times New Roman"/>
              </a:rPr>
              <a:t>j</a:t>
            </a:r>
            <a:r>
              <a:rPr sz="4800" spc="-664" baseline="-9058" dirty="0" err="1">
                <a:latin typeface="Times New Roman"/>
                <a:cs typeface="Times New Roman"/>
              </a:rPr>
              <a:t>:</a:t>
            </a:r>
            <a:r>
              <a:rPr sz="4200" spc="0" baseline="10352" dirty="0" err="1">
                <a:latin typeface="Times New Roman"/>
                <a:cs typeface="Times New Roman"/>
              </a:rPr>
              <a:t>a</a:t>
            </a:r>
            <a:r>
              <a:rPr sz="4200" spc="-75" baseline="10352" dirty="0">
                <a:latin typeface="Times New Roman"/>
                <a:cs typeface="Times New Roman"/>
              </a:rPr>
              <a:t> </a:t>
            </a:r>
            <a:r>
              <a:rPr sz="4200" spc="4" baseline="10352" dirty="0">
                <a:latin typeface="Times New Roman"/>
                <a:cs typeface="Times New Roman"/>
              </a:rPr>
              <a:t>d</a:t>
            </a:r>
            <a:r>
              <a:rPr sz="4200" spc="0" baseline="10352" dirty="0">
                <a:latin typeface="Times New Roman"/>
                <a:cs typeface="Times New Roman"/>
              </a:rPr>
              <a:t>e</a:t>
            </a:r>
            <a:r>
              <a:rPr sz="4200" spc="-33" baseline="10352" dirty="0">
                <a:latin typeface="Times New Roman"/>
                <a:cs typeface="Times New Roman"/>
              </a:rPr>
              <a:t> </a:t>
            </a:r>
            <a:r>
              <a:rPr sz="4200" spc="4" baseline="10352" dirty="0">
                <a:latin typeface="Times New Roman"/>
                <a:cs typeface="Times New Roman"/>
              </a:rPr>
              <a:t>s</a:t>
            </a:r>
            <a:r>
              <a:rPr sz="4200" spc="-4" baseline="10352" dirty="0">
                <a:latin typeface="Times New Roman"/>
                <a:cs typeface="Times New Roman"/>
              </a:rPr>
              <a:t>e</a:t>
            </a:r>
            <a:r>
              <a:rPr sz="4200" spc="4" baseline="10352" dirty="0">
                <a:latin typeface="Times New Roman"/>
                <a:cs typeface="Times New Roman"/>
              </a:rPr>
              <a:t>r</a:t>
            </a:r>
            <a:r>
              <a:rPr sz="4200" spc="19" baseline="10352" dirty="0">
                <a:latin typeface="Times New Roman"/>
                <a:cs typeface="Times New Roman"/>
              </a:rPr>
              <a:t>v</a:t>
            </a:r>
            <a:r>
              <a:rPr sz="4200" spc="4" baseline="10352" dirty="0">
                <a:latin typeface="Times New Roman"/>
                <a:cs typeface="Times New Roman"/>
              </a:rPr>
              <a:t>ido</a:t>
            </a:r>
            <a:r>
              <a:rPr sz="4200" spc="-4" baseline="10352" dirty="0">
                <a:latin typeface="Times New Roman"/>
                <a:cs typeface="Times New Roman"/>
              </a:rPr>
              <a:t>res</a:t>
            </a:r>
            <a:endParaRPr sz="2800" dirty="0">
              <a:latin typeface="Times New Roman"/>
              <a:cs typeface="Times New Roman"/>
            </a:endParaRPr>
          </a:p>
          <a:p>
            <a:pPr marL="12700" marR="61036">
              <a:lnSpc>
                <a:spcPts val="2665"/>
              </a:lnSpc>
            </a:pPr>
            <a:r>
              <a:rPr sz="4200" baseline="6211" dirty="0">
                <a:latin typeface="Times New Roman"/>
                <a:cs typeface="Times New Roman"/>
              </a:rPr>
              <a:t>–</a:t>
            </a:r>
            <a:r>
              <a:rPr sz="4200" spc="-394" baseline="6211" dirty="0">
                <a:latin typeface="Times New Roman"/>
                <a:cs typeface="Times New Roman"/>
              </a:rPr>
              <a:t> </a:t>
            </a:r>
            <a:r>
              <a:rPr sz="4200" spc="-14" baseline="1035" dirty="0">
                <a:latin typeface="Times New Roman"/>
                <a:cs typeface="Times New Roman"/>
              </a:rPr>
              <a:t>M</a:t>
            </a:r>
            <a:r>
              <a:rPr sz="4200" spc="0" baseline="1035" dirty="0">
                <a:latin typeface="Times New Roman"/>
                <a:cs typeface="Times New Roman"/>
              </a:rPr>
              <a:t>ai</a:t>
            </a:r>
            <a:r>
              <a:rPr sz="4200" spc="4" baseline="1035" dirty="0">
                <a:latin typeface="Times New Roman"/>
                <a:cs typeface="Times New Roman"/>
              </a:rPr>
              <a:t>nfr</a:t>
            </a:r>
            <a:r>
              <a:rPr sz="4200" spc="-4" baseline="1035" dirty="0">
                <a:latin typeface="Times New Roman"/>
                <a:cs typeface="Times New Roman"/>
              </a:rPr>
              <a:t>a</a:t>
            </a:r>
            <a:r>
              <a:rPr sz="4200" spc="-9" baseline="1035" dirty="0">
                <a:latin typeface="Times New Roman"/>
                <a:cs typeface="Times New Roman"/>
              </a:rPr>
              <a:t>m</a:t>
            </a:r>
            <a:r>
              <a:rPr sz="4200" spc="0" baseline="1035" dirty="0">
                <a:latin typeface="Times New Roman"/>
                <a:cs typeface="Times New Roman"/>
              </a:rPr>
              <a:t>e</a:t>
            </a:r>
            <a:r>
              <a:rPr sz="4200" spc="-65" baseline="1035" dirty="0">
                <a:latin typeface="Times New Roman"/>
                <a:cs typeface="Times New Roman"/>
              </a:rPr>
              <a:t> </a:t>
            </a:r>
            <a:r>
              <a:rPr sz="4200" spc="9" baseline="1035" dirty="0">
                <a:latin typeface="Times New Roman"/>
                <a:cs typeface="Times New Roman"/>
              </a:rPr>
              <a:t>o</a:t>
            </a:r>
            <a:r>
              <a:rPr sz="4200" spc="-19" baseline="1035" dirty="0">
                <a:latin typeface="Times New Roman"/>
                <a:cs typeface="Times New Roman"/>
              </a:rPr>
              <a:t>ff</a:t>
            </a:r>
            <a:r>
              <a:rPr sz="4200" spc="14" baseline="1035" dirty="0">
                <a:latin typeface="Times New Roman"/>
                <a:cs typeface="Times New Roman"/>
              </a:rPr>
              <a:t>s</a:t>
            </a:r>
            <a:r>
              <a:rPr sz="4200" spc="4" baseline="1035" dirty="0">
                <a:latin typeface="Times New Roman"/>
                <a:cs typeface="Times New Roman"/>
              </a:rPr>
              <a:t>ite</a:t>
            </a:r>
            <a:endParaRPr sz="2800" dirty="0">
              <a:latin typeface="Times New Roman"/>
              <a:cs typeface="Times New Roman"/>
            </a:endParaRPr>
          </a:p>
          <a:p>
            <a:pPr marL="12700" marR="61036">
              <a:lnSpc>
                <a:spcPts val="3365"/>
              </a:lnSpc>
              <a:spcBef>
                <a:spcPts val="35"/>
              </a:spcBef>
            </a:pPr>
            <a:r>
              <a:rPr sz="4200" baseline="3105" dirty="0">
                <a:latin typeface="Times New Roman"/>
                <a:cs typeface="Times New Roman"/>
              </a:rPr>
              <a:t>–</a:t>
            </a:r>
            <a:r>
              <a:rPr sz="4200" spc="-394" baseline="3105" dirty="0">
                <a:latin typeface="Times New Roman"/>
                <a:cs typeface="Times New Roman"/>
              </a:rPr>
              <a:t> </a:t>
            </a:r>
            <a:r>
              <a:rPr sz="4200" spc="-4" baseline="-1035" dirty="0">
                <a:latin typeface="Times New Roman"/>
                <a:cs typeface="Times New Roman"/>
              </a:rPr>
              <a:t>N</a:t>
            </a:r>
            <a:r>
              <a:rPr sz="4200" spc="-14" baseline="-1035" dirty="0">
                <a:latin typeface="Times New Roman"/>
                <a:cs typeface="Times New Roman"/>
              </a:rPr>
              <a:t>A</a:t>
            </a:r>
            <a:r>
              <a:rPr sz="4200" spc="4" baseline="-1035" dirty="0">
                <a:latin typeface="Times New Roman"/>
                <a:cs typeface="Times New Roman"/>
              </a:rPr>
              <a:t>S</a:t>
            </a:r>
            <a:r>
              <a:rPr sz="4200" spc="0" baseline="-1035" dirty="0">
                <a:latin typeface="Times New Roman"/>
                <a:cs typeface="Times New Roman"/>
              </a:rPr>
              <a:t>,</a:t>
            </a:r>
            <a:r>
              <a:rPr sz="4200" spc="-62" baseline="-1035" dirty="0">
                <a:latin typeface="Times New Roman"/>
                <a:cs typeface="Times New Roman"/>
              </a:rPr>
              <a:t> </a:t>
            </a:r>
            <a:r>
              <a:rPr sz="4200" spc="0" baseline="-1035" dirty="0">
                <a:latin typeface="Times New Roman"/>
                <a:cs typeface="Times New Roman"/>
              </a:rPr>
              <a:t>S</a:t>
            </a:r>
            <a:r>
              <a:rPr sz="4200" spc="4" baseline="-1035" dirty="0">
                <a:latin typeface="Times New Roman"/>
                <a:cs typeface="Times New Roman"/>
              </a:rPr>
              <a:t>A</a:t>
            </a:r>
            <a:r>
              <a:rPr sz="4200" spc="0" baseline="-1035" dirty="0">
                <a:latin typeface="Times New Roman"/>
                <a:cs typeface="Times New Roman"/>
              </a:rPr>
              <a:t>N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06137" y="2563726"/>
            <a:ext cx="90114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stos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23585" y="2563726"/>
            <a:ext cx="1196080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gr</a:t>
            </a:r>
            <a:r>
              <a:rPr sz="3200" spc="0" dirty="0">
                <a:latin typeface="Times New Roman"/>
                <a:cs typeface="Times New Roman"/>
              </a:rPr>
              <a:t>up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32498" y="2563726"/>
            <a:ext cx="47131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" y="5222217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1252" y="5248075"/>
            <a:ext cx="315846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Cr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4" dirty="0">
                <a:latin typeface="Times New Roman"/>
                <a:cs typeface="Times New Roman"/>
              </a:rPr>
              <a:t>a</a:t>
            </a:r>
            <a:r>
              <a:rPr sz="3200" spc="4" dirty="0">
                <a:latin typeface="Times New Roman"/>
                <a:cs typeface="Times New Roman"/>
              </a:rPr>
              <a:t>m</a:t>
            </a:r>
            <a:r>
              <a:rPr sz="3200" spc="-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1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otra </a:t>
            </a:r>
            <a:r>
              <a:rPr sz="3200" spc="-9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-4" dirty="0">
                <a:latin typeface="Times New Roman"/>
                <a:cs typeface="Times New Roman"/>
              </a:rPr>
              <a:t>b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56074" y="5248075"/>
            <a:ext cx="521652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c</a:t>
            </a:r>
            <a:r>
              <a:rPr sz="3200" spc="-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n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0" dirty="0" err="1">
                <a:latin typeface="Times New Roman"/>
                <a:cs typeface="Times New Roman"/>
              </a:rPr>
              <a:t>esos</a:t>
            </a:r>
            <a:r>
              <a:rPr sz="3200" spc="0" dirty="0">
                <a:latin typeface="Times New Roman"/>
                <a:cs typeface="Times New Roman"/>
              </a:rPr>
              <a:t> </a:t>
            </a:r>
            <a:r>
              <a:rPr sz="3200" spc="4" dirty="0" err="1">
                <a:latin typeface="Times New Roman"/>
                <a:cs typeface="Times New Roman"/>
              </a:rPr>
              <a:t>a</a:t>
            </a:r>
            <a:r>
              <a:rPr sz="3200" spc="-14" dirty="0" err="1">
                <a:latin typeface="Times New Roman"/>
                <a:cs typeface="Times New Roman"/>
              </a:rPr>
              <a:t>l</a:t>
            </a:r>
            <a:r>
              <a:rPr sz="3200" spc="0" dirty="0" err="1">
                <a:latin typeface="Times New Roman"/>
                <a:cs typeface="Times New Roman"/>
              </a:rPr>
              <a:t>ma</a:t>
            </a:r>
            <a:r>
              <a:rPr sz="3200" spc="4" dirty="0" err="1">
                <a:latin typeface="Times New Roman"/>
                <a:cs typeface="Times New Roman"/>
              </a:rPr>
              <a:t>cen</a:t>
            </a:r>
            <a:r>
              <a:rPr lang="es-CO" sz="3200" spc="4" dirty="0">
                <a:latin typeface="Times New Roman"/>
                <a:cs typeface="Times New Roman"/>
              </a:rPr>
              <a:t>amientos</a:t>
            </a:r>
            <a:r>
              <a:rPr sz="3200" spc="0" dirty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49159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5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ject 30"/>
          <p:cNvSpPr/>
          <p:nvPr/>
        </p:nvSpPr>
        <p:spPr>
          <a:xfrm>
            <a:off x="1005840" y="2971800"/>
            <a:ext cx="7315200" cy="1270"/>
          </a:xfrm>
          <a:custGeom>
            <a:avLst/>
            <a:gdLst/>
            <a:ahLst/>
            <a:cxnLst/>
            <a:rect l="l" t="t" r="r" b="b"/>
            <a:pathLst>
              <a:path w="7315200" h="1270">
                <a:moveTo>
                  <a:pt x="0" y="0"/>
                </a:moveTo>
                <a:lnTo>
                  <a:pt x="7315200" y="127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03096" y="2259203"/>
            <a:ext cx="1819910" cy="705611"/>
          </a:xfrm>
          <a:custGeom>
            <a:avLst/>
            <a:gdLst/>
            <a:ahLst/>
            <a:cxnLst/>
            <a:rect l="l" t="t" r="r" b="b"/>
            <a:pathLst>
              <a:path w="1819910" h="705611">
                <a:moveTo>
                  <a:pt x="0" y="705611"/>
                </a:moveTo>
                <a:lnTo>
                  <a:pt x="1819910" y="705611"/>
                </a:lnTo>
                <a:lnTo>
                  <a:pt x="1819910" y="0"/>
                </a:lnTo>
                <a:lnTo>
                  <a:pt x="0" y="0"/>
                </a:lnTo>
                <a:lnTo>
                  <a:pt x="0" y="705611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03096" y="1601977"/>
            <a:ext cx="1819910" cy="352044"/>
          </a:xfrm>
          <a:custGeom>
            <a:avLst/>
            <a:gdLst/>
            <a:ahLst/>
            <a:cxnLst/>
            <a:rect l="l" t="t" r="r" b="b"/>
            <a:pathLst>
              <a:path w="1819910" h="352044">
                <a:moveTo>
                  <a:pt x="0" y="352044"/>
                </a:moveTo>
                <a:lnTo>
                  <a:pt x="1819910" y="352044"/>
                </a:lnTo>
                <a:lnTo>
                  <a:pt x="1819910" y="0"/>
                </a:lnTo>
                <a:lnTo>
                  <a:pt x="0" y="0"/>
                </a:lnTo>
                <a:lnTo>
                  <a:pt x="0" y="3520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03096" y="1954098"/>
            <a:ext cx="1819910" cy="305104"/>
          </a:xfrm>
          <a:custGeom>
            <a:avLst/>
            <a:gdLst/>
            <a:ahLst/>
            <a:cxnLst/>
            <a:rect l="l" t="t" r="r" b="b"/>
            <a:pathLst>
              <a:path w="1819910" h="305104">
                <a:moveTo>
                  <a:pt x="0" y="305104"/>
                </a:moveTo>
                <a:lnTo>
                  <a:pt x="1819910" y="305104"/>
                </a:lnTo>
                <a:lnTo>
                  <a:pt x="1819910" y="0"/>
                </a:lnTo>
                <a:lnTo>
                  <a:pt x="0" y="0"/>
                </a:lnTo>
                <a:lnTo>
                  <a:pt x="0" y="30510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32227" y="1954022"/>
            <a:ext cx="1815338" cy="1010792"/>
          </a:xfrm>
          <a:custGeom>
            <a:avLst/>
            <a:gdLst/>
            <a:ahLst/>
            <a:cxnLst/>
            <a:rect l="l" t="t" r="r" b="b"/>
            <a:pathLst>
              <a:path w="1815338" h="1010792">
                <a:moveTo>
                  <a:pt x="0" y="1010792"/>
                </a:moveTo>
                <a:lnTo>
                  <a:pt x="1815338" y="1010792"/>
                </a:lnTo>
                <a:lnTo>
                  <a:pt x="1815338" y="0"/>
                </a:lnTo>
                <a:lnTo>
                  <a:pt x="0" y="0"/>
                </a:lnTo>
                <a:lnTo>
                  <a:pt x="0" y="101079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832227" y="1601977"/>
            <a:ext cx="1815338" cy="352044"/>
          </a:xfrm>
          <a:custGeom>
            <a:avLst/>
            <a:gdLst/>
            <a:ahLst/>
            <a:cxnLst/>
            <a:rect l="l" t="t" r="r" b="b"/>
            <a:pathLst>
              <a:path w="1815338" h="352044">
                <a:moveTo>
                  <a:pt x="0" y="352044"/>
                </a:moveTo>
                <a:lnTo>
                  <a:pt x="1815338" y="352044"/>
                </a:lnTo>
                <a:lnTo>
                  <a:pt x="1815338" y="0"/>
                </a:lnTo>
                <a:lnTo>
                  <a:pt x="0" y="0"/>
                </a:lnTo>
                <a:lnTo>
                  <a:pt x="0" y="3520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656709" y="1954022"/>
            <a:ext cx="1819910" cy="1010792"/>
          </a:xfrm>
          <a:custGeom>
            <a:avLst/>
            <a:gdLst/>
            <a:ahLst/>
            <a:cxnLst/>
            <a:rect l="l" t="t" r="r" b="b"/>
            <a:pathLst>
              <a:path w="1819910" h="1010792">
                <a:moveTo>
                  <a:pt x="0" y="1010792"/>
                </a:moveTo>
                <a:lnTo>
                  <a:pt x="1819910" y="1010792"/>
                </a:lnTo>
                <a:lnTo>
                  <a:pt x="1819910" y="0"/>
                </a:lnTo>
                <a:lnTo>
                  <a:pt x="0" y="0"/>
                </a:lnTo>
                <a:lnTo>
                  <a:pt x="0" y="101079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56709" y="1601977"/>
            <a:ext cx="1819910" cy="352044"/>
          </a:xfrm>
          <a:custGeom>
            <a:avLst/>
            <a:gdLst/>
            <a:ahLst/>
            <a:cxnLst/>
            <a:rect l="l" t="t" r="r" b="b"/>
            <a:pathLst>
              <a:path w="1819910" h="352044">
                <a:moveTo>
                  <a:pt x="0" y="352044"/>
                </a:moveTo>
                <a:lnTo>
                  <a:pt x="1819910" y="352044"/>
                </a:lnTo>
                <a:lnTo>
                  <a:pt x="1819910" y="0"/>
                </a:lnTo>
                <a:lnTo>
                  <a:pt x="0" y="0"/>
                </a:lnTo>
                <a:lnTo>
                  <a:pt x="0" y="3520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485890" y="2259203"/>
            <a:ext cx="1819910" cy="705611"/>
          </a:xfrm>
          <a:custGeom>
            <a:avLst/>
            <a:gdLst/>
            <a:ahLst/>
            <a:cxnLst/>
            <a:rect l="l" t="t" r="r" b="b"/>
            <a:pathLst>
              <a:path w="1819910" h="705611">
                <a:moveTo>
                  <a:pt x="0" y="705611"/>
                </a:moveTo>
                <a:lnTo>
                  <a:pt x="1819910" y="705611"/>
                </a:lnTo>
                <a:lnTo>
                  <a:pt x="1819910" y="0"/>
                </a:lnTo>
                <a:lnTo>
                  <a:pt x="0" y="0"/>
                </a:lnTo>
                <a:lnTo>
                  <a:pt x="0" y="705611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485890" y="1601977"/>
            <a:ext cx="1819910" cy="352044"/>
          </a:xfrm>
          <a:custGeom>
            <a:avLst/>
            <a:gdLst/>
            <a:ahLst/>
            <a:cxnLst/>
            <a:rect l="l" t="t" r="r" b="b"/>
            <a:pathLst>
              <a:path w="1819910" h="352044">
                <a:moveTo>
                  <a:pt x="0" y="352044"/>
                </a:moveTo>
                <a:lnTo>
                  <a:pt x="1819910" y="352044"/>
                </a:lnTo>
                <a:lnTo>
                  <a:pt x="1819910" y="0"/>
                </a:lnTo>
                <a:lnTo>
                  <a:pt x="0" y="0"/>
                </a:lnTo>
                <a:lnTo>
                  <a:pt x="0" y="3520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485890" y="1954098"/>
            <a:ext cx="1819910" cy="305104"/>
          </a:xfrm>
          <a:custGeom>
            <a:avLst/>
            <a:gdLst/>
            <a:ahLst/>
            <a:cxnLst/>
            <a:rect l="l" t="t" r="r" b="b"/>
            <a:pathLst>
              <a:path w="1819910" h="305104">
                <a:moveTo>
                  <a:pt x="0" y="305104"/>
                </a:moveTo>
                <a:lnTo>
                  <a:pt x="1819910" y="305104"/>
                </a:lnTo>
                <a:lnTo>
                  <a:pt x="1819910" y="0"/>
                </a:lnTo>
                <a:lnTo>
                  <a:pt x="0" y="0"/>
                </a:lnTo>
                <a:lnTo>
                  <a:pt x="0" y="30510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004620" y="159740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833751" y="1597405"/>
            <a:ext cx="1815338" cy="0"/>
          </a:xfrm>
          <a:custGeom>
            <a:avLst/>
            <a:gdLst/>
            <a:ahLst/>
            <a:cxnLst/>
            <a:rect l="l" t="t" r="r" b="b"/>
            <a:pathLst>
              <a:path w="1815338">
                <a:moveTo>
                  <a:pt x="0" y="0"/>
                </a:moveTo>
                <a:lnTo>
                  <a:pt x="1815338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658233" y="159740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487414" y="1597405"/>
            <a:ext cx="1818386" cy="0"/>
          </a:xfrm>
          <a:custGeom>
            <a:avLst/>
            <a:gdLst/>
            <a:ahLst/>
            <a:cxnLst/>
            <a:rect l="l" t="t" r="r" b="b"/>
            <a:pathLst>
              <a:path w="1818386">
                <a:moveTo>
                  <a:pt x="0" y="0"/>
                </a:moveTo>
                <a:lnTo>
                  <a:pt x="1818386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004620" y="2969387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833751" y="2969387"/>
            <a:ext cx="1815338" cy="0"/>
          </a:xfrm>
          <a:custGeom>
            <a:avLst/>
            <a:gdLst/>
            <a:ahLst/>
            <a:cxnLst/>
            <a:rect l="l" t="t" r="r" b="b"/>
            <a:pathLst>
              <a:path w="1815338">
                <a:moveTo>
                  <a:pt x="0" y="0"/>
                </a:moveTo>
                <a:lnTo>
                  <a:pt x="1815338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58233" y="2969387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487414" y="2969387"/>
            <a:ext cx="1818386" cy="0"/>
          </a:xfrm>
          <a:custGeom>
            <a:avLst/>
            <a:gdLst/>
            <a:ahLst/>
            <a:cxnLst/>
            <a:rect l="l" t="t" r="r" b="b"/>
            <a:pathLst>
              <a:path w="1818386">
                <a:moveTo>
                  <a:pt x="0" y="0"/>
                </a:moveTo>
                <a:lnTo>
                  <a:pt x="1818386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04620" y="35030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833751" y="3503041"/>
            <a:ext cx="1815338" cy="0"/>
          </a:xfrm>
          <a:custGeom>
            <a:avLst/>
            <a:gdLst/>
            <a:ahLst/>
            <a:cxnLst/>
            <a:rect l="l" t="t" r="r" b="b"/>
            <a:pathLst>
              <a:path w="1815338">
                <a:moveTo>
                  <a:pt x="0" y="0"/>
                </a:moveTo>
                <a:lnTo>
                  <a:pt x="1815338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58233" y="35030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487414" y="3503041"/>
            <a:ext cx="1818386" cy="0"/>
          </a:xfrm>
          <a:custGeom>
            <a:avLst/>
            <a:gdLst/>
            <a:ahLst/>
            <a:cxnLst/>
            <a:rect l="l" t="t" r="r" b="b"/>
            <a:pathLst>
              <a:path w="1818386">
                <a:moveTo>
                  <a:pt x="0" y="0"/>
                </a:moveTo>
                <a:lnTo>
                  <a:pt x="1818386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04620" y="40364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833751" y="4036441"/>
            <a:ext cx="1815338" cy="0"/>
          </a:xfrm>
          <a:custGeom>
            <a:avLst/>
            <a:gdLst/>
            <a:ahLst/>
            <a:cxnLst/>
            <a:rect l="l" t="t" r="r" b="b"/>
            <a:pathLst>
              <a:path w="1815338">
                <a:moveTo>
                  <a:pt x="0" y="0"/>
                </a:moveTo>
                <a:lnTo>
                  <a:pt x="1815338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658233" y="40364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487414" y="4036441"/>
            <a:ext cx="1818386" cy="0"/>
          </a:xfrm>
          <a:custGeom>
            <a:avLst/>
            <a:gdLst/>
            <a:ahLst/>
            <a:cxnLst/>
            <a:rect l="l" t="t" r="r" b="b"/>
            <a:pathLst>
              <a:path w="1818386">
                <a:moveTo>
                  <a:pt x="0" y="0"/>
                </a:moveTo>
                <a:lnTo>
                  <a:pt x="1818386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04620" y="45698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833751" y="4569841"/>
            <a:ext cx="1815338" cy="0"/>
          </a:xfrm>
          <a:custGeom>
            <a:avLst/>
            <a:gdLst/>
            <a:ahLst/>
            <a:cxnLst/>
            <a:rect l="l" t="t" r="r" b="b"/>
            <a:pathLst>
              <a:path w="1815338">
                <a:moveTo>
                  <a:pt x="0" y="0"/>
                </a:moveTo>
                <a:lnTo>
                  <a:pt x="1815338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658233" y="4569841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487414" y="4569841"/>
            <a:ext cx="1818386" cy="0"/>
          </a:xfrm>
          <a:custGeom>
            <a:avLst/>
            <a:gdLst/>
            <a:ahLst/>
            <a:cxnLst/>
            <a:rect l="l" t="t" r="r" b="b"/>
            <a:pathLst>
              <a:path w="1818386">
                <a:moveTo>
                  <a:pt x="0" y="0"/>
                </a:moveTo>
                <a:lnTo>
                  <a:pt x="1818386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04620" y="5103622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833751" y="5103622"/>
            <a:ext cx="1815338" cy="0"/>
          </a:xfrm>
          <a:custGeom>
            <a:avLst/>
            <a:gdLst/>
            <a:ahLst/>
            <a:cxnLst/>
            <a:rect l="l" t="t" r="r" b="b"/>
            <a:pathLst>
              <a:path w="1815338">
                <a:moveTo>
                  <a:pt x="0" y="0"/>
                </a:moveTo>
                <a:lnTo>
                  <a:pt x="1815338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658233" y="5103622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487414" y="5103622"/>
            <a:ext cx="1818386" cy="0"/>
          </a:xfrm>
          <a:custGeom>
            <a:avLst/>
            <a:gdLst/>
            <a:ahLst/>
            <a:cxnLst/>
            <a:rect l="l" t="t" r="r" b="b"/>
            <a:pathLst>
              <a:path w="1818386">
                <a:moveTo>
                  <a:pt x="0" y="0"/>
                </a:moveTo>
                <a:lnTo>
                  <a:pt x="1818386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000048" y="1592833"/>
            <a:ext cx="0" cy="4050233"/>
          </a:xfrm>
          <a:custGeom>
            <a:avLst/>
            <a:gdLst/>
            <a:ahLst/>
            <a:cxnLst/>
            <a:rect l="l" t="t" r="r" b="b"/>
            <a:pathLst>
              <a:path h="4050233">
                <a:moveTo>
                  <a:pt x="0" y="0"/>
                </a:moveTo>
                <a:lnTo>
                  <a:pt x="0" y="4050233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004620" y="563849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829179" y="1592833"/>
            <a:ext cx="0" cy="4050233"/>
          </a:xfrm>
          <a:custGeom>
            <a:avLst/>
            <a:gdLst/>
            <a:ahLst/>
            <a:cxnLst/>
            <a:rect l="l" t="t" r="r" b="b"/>
            <a:pathLst>
              <a:path h="4050233">
                <a:moveTo>
                  <a:pt x="0" y="0"/>
                </a:moveTo>
                <a:lnTo>
                  <a:pt x="0" y="4050233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833751" y="5638495"/>
            <a:ext cx="1815338" cy="0"/>
          </a:xfrm>
          <a:custGeom>
            <a:avLst/>
            <a:gdLst/>
            <a:ahLst/>
            <a:cxnLst/>
            <a:rect l="l" t="t" r="r" b="b"/>
            <a:pathLst>
              <a:path w="1815338">
                <a:moveTo>
                  <a:pt x="0" y="0"/>
                </a:moveTo>
                <a:lnTo>
                  <a:pt x="1815338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653661" y="1592833"/>
            <a:ext cx="0" cy="4050233"/>
          </a:xfrm>
          <a:custGeom>
            <a:avLst/>
            <a:gdLst/>
            <a:ahLst/>
            <a:cxnLst/>
            <a:rect l="l" t="t" r="r" b="b"/>
            <a:pathLst>
              <a:path h="4050233">
                <a:moveTo>
                  <a:pt x="0" y="0"/>
                </a:moveTo>
                <a:lnTo>
                  <a:pt x="0" y="4050233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658233" y="5638495"/>
            <a:ext cx="1819910" cy="0"/>
          </a:xfrm>
          <a:custGeom>
            <a:avLst/>
            <a:gdLst/>
            <a:ahLst/>
            <a:cxnLst/>
            <a:rect l="l" t="t" r="r" b="b"/>
            <a:pathLst>
              <a:path w="1819910">
                <a:moveTo>
                  <a:pt x="0" y="0"/>
                </a:moveTo>
                <a:lnTo>
                  <a:pt x="1819910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482842" y="1592833"/>
            <a:ext cx="0" cy="4050233"/>
          </a:xfrm>
          <a:custGeom>
            <a:avLst/>
            <a:gdLst/>
            <a:ahLst/>
            <a:cxnLst/>
            <a:rect l="l" t="t" r="r" b="b"/>
            <a:pathLst>
              <a:path h="4050233">
                <a:moveTo>
                  <a:pt x="0" y="0"/>
                </a:moveTo>
                <a:lnTo>
                  <a:pt x="0" y="4050233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487414" y="5638495"/>
            <a:ext cx="1818386" cy="0"/>
          </a:xfrm>
          <a:custGeom>
            <a:avLst/>
            <a:gdLst/>
            <a:ahLst/>
            <a:cxnLst/>
            <a:rect l="l" t="t" r="r" b="b"/>
            <a:pathLst>
              <a:path w="1818386">
                <a:moveTo>
                  <a:pt x="0" y="0"/>
                </a:moveTo>
                <a:lnTo>
                  <a:pt x="1818386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310372" y="1592833"/>
            <a:ext cx="0" cy="4050233"/>
          </a:xfrm>
          <a:custGeom>
            <a:avLst/>
            <a:gdLst/>
            <a:ahLst/>
            <a:cxnLst/>
            <a:rect l="l" t="t" r="r" b="b"/>
            <a:pathLst>
              <a:path h="4050233">
                <a:moveTo>
                  <a:pt x="0" y="0"/>
                </a:moveTo>
                <a:lnTo>
                  <a:pt x="0" y="4050233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63016" y="558573"/>
            <a:ext cx="259361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Al</a:t>
            </a: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86454" y="558573"/>
            <a:ext cx="63652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053506" y="558573"/>
            <a:ext cx="141248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at</a:t>
            </a:r>
            <a:r>
              <a:rPr sz="44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971535" y="6462875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6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00048" y="1601977"/>
            <a:ext cx="1829130" cy="13628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7129">
              <a:lnSpc>
                <a:spcPct val="95825"/>
              </a:lnSpc>
              <a:spcBef>
                <a:spcPts val="470"/>
              </a:spcBef>
            </a:pPr>
            <a:r>
              <a:rPr sz="2000" b="1" spc="4" dirty="0">
                <a:latin typeface="Times New Roman"/>
                <a:cs typeface="Times New Roman"/>
              </a:rPr>
              <a:t>A</a:t>
            </a:r>
            <a:r>
              <a:rPr sz="2000" b="1" spc="-4" dirty="0">
                <a:latin typeface="Times New Roman"/>
                <a:cs typeface="Times New Roman"/>
              </a:rPr>
              <a:t>l</a:t>
            </a:r>
            <a:r>
              <a:rPr sz="2000" b="1" spc="0" dirty="0">
                <a:latin typeface="Times New Roman"/>
                <a:cs typeface="Times New Roman"/>
              </a:rPr>
              <a:t>m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-14" dirty="0">
                <a:latin typeface="Times New Roman"/>
                <a:cs typeface="Times New Roman"/>
              </a:rPr>
              <a:t>c</a:t>
            </a:r>
            <a:r>
              <a:rPr sz="2000" b="1" spc="0" dirty="0">
                <a:latin typeface="Times New Roman"/>
                <a:cs typeface="Times New Roman"/>
              </a:rPr>
              <a:t>én </a:t>
            </a:r>
            <a:r>
              <a:rPr sz="2000" b="1" spc="9" dirty="0">
                <a:latin typeface="Times New Roman"/>
                <a:cs typeface="Times New Roman"/>
              </a:rPr>
              <a:t> </a:t>
            </a:r>
            <a:r>
              <a:rPr sz="2000" b="1" spc="0" dirty="0">
                <a:latin typeface="Times New Roman"/>
                <a:cs typeface="Times New Roman"/>
              </a:rPr>
              <a:t>de</a:t>
            </a:r>
            <a:endParaRPr sz="2000" dirty="0">
              <a:latin typeface="Times New Roman"/>
              <a:cs typeface="Times New Roman"/>
            </a:endParaRPr>
          </a:p>
          <a:p>
            <a:pPr marL="297129">
              <a:lnSpc>
                <a:spcPct val="95825"/>
              </a:lnSpc>
              <a:spcBef>
                <a:spcPts val="90"/>
              </a:spcBef>
            </a:pPr>
            <a:r>
              <a:rPr sz="2000" b="1" spc="4" dirty="0" err="1">
                <a:latin typeface="Times New Roman"/>
                <a:cs typeface="Times New Roman"/>
              </a:rPr>
              <a:t>Dat</a:t>
            </a:r>
            <a:r>
              <a:rPr sz="2000" b="1" spc="19" dirty="0" err="1">
                <a:latin typeface="Times New Roman"/>
                <a:cs typeface="Times New Roman"/>
              </a:rPr>
              <a:t>o</a:t>
            </a:r>
            <a:r>
              <a:rPr sz="2000" b="1" spc="0" dirty="0" err="1">
                <a:latin typeface="Times New Roman"/>
                <a:cs typeface="Times New Roman"/>
              </a:rPr>
              <a:t>s</a:t>
            </a:r>
            <a:r>
              <a:rPr lang="es-CO" sz="2000" b="1" spc="0" dirty="0">
                <a:latin typeface="Times New Roman"/>
                <a:cs typeface="Times New Roman"/>
              </a:rPr>
              <a:t> (</a:t>
            </a:r>
            <a:r>
              <a:rPr lang="es-CO" sz="2000" b="1" dirty="0">
                <a:latin typeface="Times New Roman"/>
                <a:cs typeface="Times New Roman"/>
              </a:rPr>
              <a:t>S</a:t>
            </a:r>
            <a:r>
              <a:rPr lang="es-CO" sz="2000" b="1" spc="0" dirty="0">
                <a:latin typeface="Times New Roman"/>
                <a:cs typeface="Times New Roman"/>
              </a:rPr>
              <a:t>torage)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829179" y="1601977"/>
            <a:ext cx="1824482" cy="13628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6220">
              <a:lnSpc>
                <a:spcPct val="95825"/>
              </a:lnSpc>
              <a:spcBef>
                <a:spcPts val="470"/>
              </a:spcBef>
            </a:pPr>
            <a:r>
              <a:rPr sz="2000" b="1" spc="4" dirty="0">
                <a:latin typeface="Times New Roman"/>
                <a:cs typeface="Times New Roman"/>
              </a:rPr>
              <a:t>U</a:t>
            </a:r>
            <a:r>
              <a:rPr sz="2000" b="1" spc="0" dirty="0">
                <a:latin typeface="Times New Roman"/>
                <a:cs typeface="Times New Roman"/>
              </a:rPr>
              <a:t>b</a:t>
            </a:r>
            <a:r>
              <a:rPr sz="2000" b="1" spc="-4" dirty="0">
                <a:latin typeface="Times New Roman"/>
                <a:cs typeface="Times New Roman"/>
              </a:rPr>
              <a:t>i</a:t>
            </a:r>
            <a:r>
              <a:rPr sz="2000" b="1" spc="0" dirty="0">
                <a:latin typeface="Times New Roman"/>
                <a:cs typeface="Times New Roman"/>
              </a:rPr>
              <a:t>c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c</a:t>
            </a:r>
            <a:r>
              <a:rPr sz="2000" b="1" spc="-14" dirty="0">
                <a:latin typeface="Times New Roman"/>
                <a:cs typeface="Times New Roman"/>
              </a:rPr>
              <a:t>i</a:t>
            </a:r>
            <a:r>
              <a:rPr sz="2000" b="1" spc="4" dirty="0">
                <a:latin typeface="Times New Roman"/>
                <a:cs typeface="Times New Roman"/>
              </a:rPr>
              <a:t>ón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53661" y="1601977"/>
            <a:ext cx="1829181" cy="13628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4591">
              <a:lnSpc>
                <a:spcPct val="95825"/>
              </a:lnSpc>
              <a:spcBef>
                <a:spcPts val="470"/>
              </a:spcBef>
            </a:pPr>
            <a:r>
              <a:rPr sz="2000" b="1" spc="4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p</a:t>
            </a:r>
            <a:r>
              <a:rPr sz="2000" b="1" spc="-4" dirty="0">
                <a:latin typeface="Times New Roman"/>
                <a:cs typeface="Times New Roman"/>
              </a:rPr>
              <a:t>li</a:t>
            </a:r>
            <a:r>
              <a:rPr sz="2000" b="1" spc="0" dirty="0">
                <a:latin typeface="Times New Roman"/>
                <a:cs typeface="Times New Roman"/>
              </a:rPr>
              <a:t>c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0" dirty="0">
                <a:latin typeface="Times New Roman"/>
                <a:cs typeface="Times New Roman"/>
              </a:rPr>
              <a:t>c</a:t>
            </a:r>
            <a:r>
              <a:rPr sz="2000" b="1" spc="-14" dirty="0">
                <a:latin typeface="Times New Roman"/>
                <a:cs typeface="Times New Roman"/>
              </a:rPr>
              <a:t>i</a:t>
            </a:r>
            <a:r>
              <a:rPr sz="2000" b="1" spc="19" dirty="0">
                <a:latin typeface="Times New Roman"/>
                <a:cs typeface="Times New Roman"/>
              </a:rPr>
              <a:t>ó</a:t>
            </a:r>
            <a:r>
              <a:rPr sz="2000" b="1" spc="-9" dirty="0">
                <a:latin typeface="Times New Roman"/>
                <a:cs typeface="Times New Roman"/>
              </a:rPr>
              <a:t>n</a:t>
            </a:r>
            <a:r>
              <a:rPr sz="2000" b="1" spc="0" dirty="0">
                <a:latin typeface="Times New Roman"/>
                <a:cs typeface="Times New Roman"/>
              </a:rPr>
              <a:t>(e</a:t>
            </a:r>
            <a:r>
              <a:rPr sz="2000" b="1" spc="-9" dirty="0">
                <a:latin typeface="Times New Roman"/>
                <a:cs typeface="Times New Roman"/>
              </a:rPr>
              <a:t>s</a:t>
            </a:r>
            <a:r>
              <a:rPr sz="2000" b="1" spc="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82842" y="1601977"/>
            <a:ext cx="1827530" cy="13628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391">
              <a:lnSpc>
                <a:spcPct val="95825"/>
              </a:lnSpc>
              <a:spcBef>
                <a:spcPts val="470"/>
              </a:spcBef>
            </a:pPr>
            <a:r>
              <a:rPr sz="2000" b="1" spc="4" dirty="0">
                <a:latin typeface="Times New Roman"/>
                <a:cs typeface="Times New Roman"/>
              </a:rPr>
              <a:t>U</a:t>
            </a:r>
            <a:r>
              <a:rPr sz="2000" b="1" spc="0" dirty="0">
                <a:latin typeface="Times New Roman"/>
                <a:cs typeface="Times New Roman"/>
              </a:rPr>
              <a:t>s</a:t>
            </a:r>
            <a:r>
              <a:rPr sz="2000" b="1" spc="19" dirty="0">
                <a:latin typeface="Times New Roman"/>
                <a:cs typeface="Times New Roman"/>
              </a:rPr>
              <a:t>a</a:t>
            </a:r>
            <a:r>
              <a:rPr sz="2000" b="1" spc="-9" dirty="0">
                <a:latin typeface="Times New Roman"/>
                <a:cs typeface="Times New Roman"/>
              </a:rPr>
              <a:t>d</a:t>
            </a:r>
            <a:r>
              <a:rPr sz="2000" b="1" spc="0" dirty="0">
                <a:latin typeface="Times New Roman"/>
                <a:cs typeface="Times New Roman"/>
              </a:rPr>
              <a:t>a</a:t>
            </a:r>
            <a:r>
              <a:rPr sz="2000" b="1" spc="19" dirty="0">
                <a:latin typeface="Times New Roman"/>
                <a:cs typeface="Times New Roman"/>
              </a:rPr>
              <a:t> </a:t>
            </a:r>
            <a:r>
              <a:rPr sz="2000" b="1" spc="-9" dirty="0">
                <a:latin typeface="Times New Roman"/>
                <a:cs typeface="Times New Roman"/>
              </a:rPr>
              <a:t>p</a:t>
            </a:r>
            <a:r>
              <a:rPr sz="2000" b="1" spc="4" dirty="0">
                <a:latin typeface="Times New Roman"/>
                <a:cs typeface="Times New Roman"/>
              </a:rPr>
              <a:t>o</a:t>
            </a:r>
            <a:r>
              <a:rPr sz="2000" b="1" spc="0" dirty="0">
                <a:latin typeface="Times New Roman"/>
                <a:cs typeface="Times New Roman"/>
              </a:rPr>
              <a:t>r</a:t>
            </a:r>
            <a:r>
              <a:rPr sz="2000" b="1" spc="-44" dirty="0">
                <a:latin typeface="Times New Roman"/>
                <a:cs typeface="Times New Roman"/>
              </a:rPr>
              <a:t> </a:t>
            </a:r>
            <a:r>
              <a:rPr sz="2000" b="1" spc="-4" dirty="0">
                <a:latin typeface="Times New Roman"/>
                <a:cs typeface="Times New Roman"/>
              </a:rPr>
              <a:t>l</a:t>
            </a:r>
            <a:r>
              <a:rPr sz="2000" b="1" spc="4" dirty="0">
                <a:latin typeface="Times New Roman"/>
                <a:cs typeface="Times New Roman"/>
              </a:rPr>
              <a:t>a</a:t>
            </a:r>
            <a:r>
              <a:rPr sz="2000" b="1" spc="-9" dirty="0">
                <a:latin typeface="Times New Roman"/>
                <a:cs typeface="Times New Roman"/>
              </a:rPr>
              <a:t>(</a:t>
            </a:r>
            <a:r>
              <a:rPr sz="2000" b="1" spc="0" dirty="0">
                <a:latin typeface="Times New Roman"/>
                <a:cs typeface="Times New Roman"/>
              </a:rPr>
              <a:t>s)</a:t>
            </a:r>
            <a:endParaRPr sz="2000">
              <a:latin typeface="Times New Roman"/>
              <a:cs typeface="Times New Roman"/>
            </a:endParaRPr>
          </a:p>
          <a:p>
            <a:pPr marL="88391">
              <a:lnSpc>
                <a:spcPct val="95825"/>
              </a:lnSpc>
              <a:spcBef>
                <a:spcPts val="90"/>
              </a:spcBef>
            </a:pPr>
            <a:r>
              <a:rPr sz="2000" b="1" spc="0" dirty="0">
                <a:latin typeface="Times New Roman"/>
                <a:cs typeface="Times New Roman"/>
              </a:rPr>
              <a:t>c</a:t>
            </a:r>
            <a:r>
              <a:rPr sz="2000" b="1" spc="19" dirty="0">
                <a:latin typeface="Times New Roman"/>
                <a:cs typeface="Times New Roman"/>
              </a:rPr>
              <a:t>o</a:t>
            </a:r>
            <a:r>
              <a:rPr sz="2000" b="1" spc="0" dirty="0">
                <a:latin typeface="Times New Roman"/>
                <a:cs typeface="Times New Roman"/>
              </a:rPr>
              <a:t>mun</a:t>
            </a:r>
            <a:r>
              <a:rPr sz="2000" b="1" spc="-4" dirty="0">
                <a:latin typeface="Times New Roman"/>
                <a:cs typeface="Times New Roman"/>
              </a:rPr>
              <a:t>i</a:t>
            </a:r>
            <a:r>
              <a:rPr sz="2000" b="1" spc="-9" dirty="0">
                <a:latin typeface="Times New Roman"/>
                <a:cs typeface="Times New Roman"/>
              </a:rPr>
              <a:t>d</a:t>
            </a:r>
            <a:r>
              <a:rPr sz="2000" b="1" spc="4" dirty="0">
                <a:latin typeface="Times New Roman"/>
                <a:cs typeface="Times New Roman"/>
              </a:rPr>
              <a:t>ad</a:t>
            </a:r>
            <a:r>
              <a:rPr sz="2000" b="1" spc="0" dirty="0">
                <a:latin typeface="Times New Roman"/>
                <a:cs typeface="Times New Roman"/>
              </a:rPr>
              <a:t>(e</a:t>
            </a:r>
            <a:r>
              <a:rPr sz="2000" b="1" spc="-9" dirty="0">
                <a:latin typeface="Times New Roman"/>
                <a:cs typeface="Times New Roman"/>
              </a:rPr>
              <a:t>s</a:t>
            </a:r>
            <a:r>
              <a:rPr sz="2000" b="1" spc="0" dirty="0">
                <a:latin typeface="Times New Roman"/>
                <a:cs typeface="Times New Roman"/>
              </a:rPr>
              <a:t>):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00048" y="2964814"/>
            <a:ext cx="1829130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2829179" y="2964814"/>
            <a:ext cx="1824482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653661" y="2964814"/>
            <a:ext cx="1829181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6482842" y="2964814"/>
            <a:ext cx="1827530" cy="538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1000048" y="3503041"/>
            <a:ext cx="182913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829179" y="3503041"/>
            <a:ext cx="1824482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4653661" y="3503041"/>
            <a:ext cx="1829181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6482842" y="3503041"/>
            <a:ext cx="182753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1000048" y="4036441"/>
            <a:ext cx="182913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829179" y="4036441"/>
            <a:ext cx="1824482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653661" y="4036441"/>
            <a:ext cx="1829181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482842" y="4036441"/>
            <a:ext cx="1827530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1000048" y="4569841"/>
            <a:ext cx="1829130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2829179" y="4569841"/>
            <a:ext cx="1824482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653661" y="4569841"/>
            <a:ext cx="1829181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6482842" y="4569841"/>
            <a:ext cx="1827530" cy="5337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000048" y="5103622"/>
            <a:ext cx="1829130" cy="5348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829179" y="5103622"/>
            <a:ext cx="1824482" cy="5348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653661" y="5103622"/>
            <a:ext cx="1829181" cy="5348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482842" y="5103622"/>
            <a:ext cx="1827530" cy="5348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3016" y="554001"/>
            <a:ext cx="392856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Flujos </a:t>
            </a: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4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-1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8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4400" spc="-14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7776" y="1606908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62964" y="1632816"/>
            <a:ext cx="7357761" cy="9199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3">
              <a:lnSpc>
                <a:spcPts val="3370"/>
              </a:lnSpc>
              <a:spcBef>
                <a:spcPts val="168"/>
              </a:spcBef>
            </a:pPr>
            <a:r>
              <a:rPr sz="3200" spc="-4" dirty="0">
                <a:latin typeface="Times New Roman"/>
                <a:cs typeface="Times New Roman"/>
              </a:rPr>
              <a:t>P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ra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el f</a:t>
            </a:r>
            <a:r>
              <a:rPr sz="3200" spc="-9" dirty="0">
                <a:latin typeface="Times New Roman"/>
                <a:cs typeface="Times New Roman"/>
              </a:rPr>
              <a:t>l</a:t>
            </a:r>
            <a:r>
              <a:rPr sz="3200" spc="9" dirty="0">
                <a:latin typeface="Times New Roman"/>
                <a:cs typeface="Times New Roman"/>
              </a:rPr>
              <a:t>u</a:t>
            </a:r>
            <a:r>
              <a:rPr sz="3200" spc="0" dirty="0">
                <a:latin typeface="Times New Roman"/>
                <a:cs typeface="Times New Roman"/>
              </a:rPr>
              <a:t>jo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9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 d</a:t>
            </a:r>
            <a:r>
              <a:rPr sz="3200" spc="9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c</a:t>
            </a:r>
            <a:r>
              <a:rPr sz="3200" spc="0" dirty="0">
                <a:latin typeface="Times New Roman"/>
                <a:cs typeface="Times New Roman"/>
              </a:rPr>
              <a:t>o</a:t>
            </a:r>
            <a:r>
              <a:rPr sz="3200" spc="-14" dirty="0">
                <a:latin typeface="Times New Roman"/>
                <a:cs typeface="Times New Roman"/>
              </a:rPr>
              <a:t>m</a:t>
            </a:r>
            <a:r>
              <a:rPr sz="3200" spc="4" dirty="0">
                <a:latin typeface="Times New Roman"/>
                <a:cs typeface="Times New Roman"/>
              </a:rPr>
              <a:t>un</a:t>
            </a:r>
            <a:r>
              <a:rPr sz="3200" spc="-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da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es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u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-4" dirty="0">
                <a:latin typeface="Times New Roman"/>
                <a:cs typeface="Times New Roman"/>
              </a:rPr>
              <a:t>u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9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-4" dirty="0">
                <a:latin typeface="Times New Roman"/>
                <a:cs typeface="Times New Roman"/>
              </a:rPr>
              <a:t>h</a:t>
            </a:r>
            <a:r>
              <a:rPr sz="3200" spc="0" dirty="0">
                <a:latin typeface="Times New Roman"/>
                <a:cs typeface="Times New Roman"/>
              </a:rPr>
              <a:t>asta 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l</a:t>
            </a:r>
            <a:r>
              <a:rPr sz="3200" spc="-14" dirty="0">
                <a:latin typeface="Times New Roman"/>
                <a:cs typeface="Times New Roman"/>
              </a:rPr>
              <a:t>m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-4" dirty="0">
                <a:latin typeface="Times New Roman"/>
                <a:cs typeface="Times New Roman"/>
              </a:rPr>
              <a:t>c</a:t>
            </a:r>
            <a:r>
              <a:rPr sz="3200" spc="4" dirty="0">
                <a:latin typeface="Times New Roman"/>
                <a:cs typeface="Times New Roman"/>
              </a:rPr>
              <a:t>en</a:t>
            </a:r>
            <a:r>
              <a:rPr sz="3200" spc="9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-4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2964" y="2605382"/>
            <a:ext cx="7630872" cy="23818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med</a:t>
            </a:r>
            <a:r>
              <a:rPr sz="3200" spc="0" dirty="0">
                <a:latin typeface="Times New Roman"/>
                <a:cs typeface="Times New Roman"/>
              </a:rPr>
              <a:t>ir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o 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4" dirty="0">
                <a:latin typeface="Times New Roman"/>
                <a:cs typeface="Times New Roman"/>
              </a:rPr>
              <a:t>s</a:t>
            </a:r>
            <a:r>
              <a:rPr sz="3200" spc="0" dirty="0">
                <a:latin typeface="Times New Roman"/>
                <a:cs typeface="Times New Roman"/>
              </a:rPr>
              <a:t>timar 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l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tr</a:t>
            </a:r>
            <a:r>
              <a:rPr sz="3200" spc="4" dirty="0">
                <a:latin typeface="Times New Roman"/>
                <a:cs typeface="Times New Roman"/>
              </a:rPr>
              <a:t>á</a:t>
            </a:r>
            <a:r>
              <a:rPr sz="3200" spc="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ic</a:t>
            </a:r>
            <a:r>
              <a:rPr sz="3200" spc="0" dirty="0">
                <a:latin typeface="Times New Roman"/>
                <a:cs typeface="Times New Roman"/>
              </a:rPr>
              <a:t>o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n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4" dirty="0">
                <a:latin typeface="Times New Roman"/>
                <a:cs typeface="Times New Roman"/>
              </a:rPr>
              <a:t>c</a:t>
            </a:r>
            <a:r>
              <a:rPr sz="3200" spc="0" dirty="0">
                <a:latin typeface="Times New Roman"/>
                <a:cs typeface="Times New Roman"/>
              </a:rPr>
              <a:t>es</a:t>
            </a:r>
            <a:r>
              <a:rPr sz="3200" spc="1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0" dirty="0">
                <a:latin typeface="Times New Roman"/>
                <a:cs typeface="Times New Roman"/>
              </a:rPr>
              <a:t>o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p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endParaRPr sz="3200" dirty="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>
                <a:latin typeface="Times New Roman"/>
                <a:cs typeface="Times New Roman"/>
              </a:rPr>
              <a:t>en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ace</a:t>
            </a:r>
            <a:r>
              <a:rPr sz="3200" spc="0" dirty="0">
                <a:latin typeface="Times New Roman"/>
                <a:cs typeface="Times New Roman"/>
              </a:rPr>
              <a:t>s.</a:t>
            </a:r>
            <a:endParaRPr sz="3200" dirty="0">
              <a:latin typeface="Times New Roman"/>
              <a:cs typeface="Times New Roman"/>
            </a:endParaRPr>
          </a:p>
          <a:p>
            <a:pPr marL="12700" marR="497696" indent="1523">
              <a:lnSpc>
                <a:spcPct val="99754"/>
              </a:lnSpc>
              <a:spcBef>
                <a:spcPts val="185"/>
              </a:spcBef>
            </a:pPr>
            <a:r>
              <a:rPr sz="3200" spc="0" dirty="0">
                <a:latin typeface="Times New Roman"/>
                <a:cs typeface="Times New Roman"/>
              </a:rPr>
              <a:t>Us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9" dirty="0">
                <a:latin typeface="Times New Roman"/>
                <a:cs typeface="Times New Roman"/>
              </a:rPr>
              <a:t>m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u</a:t>
            </a:r>
            <a:r>
              <a:rPr sz="3200" spc="0" dirty="0">
                <a:latin typeface="Times New Roman"/>
                <a:cs typeface="Times New Roman"/>
              </a:rPr>
              <a:t>n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an</a:t>
            </a:r>
            <a:r>
              <a:rPr sz="3200" spc="-4" dirty="0">
                <a:latin typeface="Times New Roman"/>
                <a:cs typeface="Times New Roman"/>
              </a:rPr>
              <a:t>al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zad</a:t>
            </a:r>
            <a:r>
              <a:rPr sz="3200" spc="9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r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red o </a:t>
            </a:r>
            <a:r>
              <a:rPr sz="3200" spc="4" dirty="0">
                <a:latin typeface="Times New Roman"/>
                <a:cs typeface="Times New Roman"/>
              </a:rPr>
              <a:t>he</a:t>
            </a:r>
            <a:r>
              <a:rPr sz="3200" spc="0" dirty="0">
                <a:latin typeface="Times New Roman"/>
                <a:cs typeface="Times New Roman"/>
              </a:rPr>
              <a:t>rr</a:t>
            </a:r>
            <a:r>
              <a:rPr sz="3200" spc="-4" dirty="0">
                <a:latin typeface="Times New Roman"/>
                <a:cs typeface="Times New Roman"/>
              </a:rPr>
              <a:t>a</a:t>
            </a:r>
            <a:r>
              <a:rPr sz="3200" spc="4" dirty="0">
                <a:latin typeface="Times New Roman"/>
                <a:cs typeface="Times New Roman"/>
              </a:rPr>
              <a:t>m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n</a:t>
            </a:r>
            <a:r>
              <a:rPr sz="3200" spc="0" dirty="0">
                <a:latin typeface="Times New Roman"/>
                <a:cs typeface="Times New Roman"/>
              </a:rPr>
              <a:t>ta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 </a:t>
            </a:r>
            <a:r>
              <a:rPr sz="3200" spc="4" dirty="0">
                <a:latin typeface="Times New Roman"/>
                <a:cs typeface="Times New Roman"/>
              </a:rPr>
              <a:t>g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sti</a:t>
            </a:r>
            <a:r>
              <a:rPr sz="3200" spc="-14" dirty="0">
                <a:latin typeface="Times New Roman"/>
                <a:cs typeface="Times New Roman"/>
              </a:rPr>
              <a:t>ó</a:t>
            </a:r>
            <a:r>
              <a:rPr sz="3200" spc="0" dirty="0">
                <a:latin typeface="Times New Roman"/>
                <a:cs typeface="Times New Roman"/>
              </a:rPr>
              <a:t>n</a:t>
            </a:r>
            <a:r>
              <a:rPr sz="3200" spc="14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p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0" dirty="0">
                <a:latin typeface="Times New Roman"/>
                <a:cs typeface="Times New Roman"/>
              </a:rPr>
              <a:t>a</a:t>
            </a:r>
            <a:r>
              <a:rPr sz="3200" spc="1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es</a:t>
            </a:r>
            <a:r>
              <a:rPr sz="3200" spc="-4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. </a:t>
            </a:r>
            <a:r>
              <a:rPr sz="3200" spc="-4" dirty="0">
                <a:latin typeface="Times New Roman"/>
                <a:cs typeface="Times New Roman"/>
              </a:rPr>
              <a:t>S</a:t>
            </a:r>
            <a:r>
              <a:rPr sz="3200" spc="4" dirty="0">
                <a:latin typeface="Times New Roman"/>
                <a:cs typeface="Times New Roman"/>
              </a:rPr>
              <a:t>egu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4" dirty="0">
                <a:latin typeface="Times New Roman"/>
                <a:cs typeface="Times New Roman"/>
              </a:rPr>
              <a:t>a</a:t>
            </a:r>
            <a:r>
              <a:rPr sz="3200" spc="4" dirty="0">
                <a:latin typeface="Times New Roman"/>
                <a:cs typeface="Times New Roman"/>
              </a:rPr>
              <a:t>me</a:t>
            </a:r>
            <a:r>
              <a:rPr sz="3200" spc="9" dirty="0">
                <a:latin typeface="Times New Roman"/>
                <a:cs typeface="Times New Roman"/>
              </a:rPr>
              <a:t>n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n</a:t>
            </a:r>
            <a:r>
              <a:rPr sz="3200" spc="0" dirty="0">
                <a:latin typeface="Times New Roman"/>
                <a:cs typeface="Times New Roman"/>
              </a:rPr>
              <a:t>o s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0" dirty="0">
                <a:latin typeface="Times New Roman"/>
                <a:cs typeface="Times New Roman"/>
              </a:rPr>
              <a:t>á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exacto, </a:t>
            </a:r>
            <a:r>
              <a:rPr sz="3200" spc="4" dirty="0">
                <a:latin typeface="Times New Roman"/>
                <a:cs typeface="Times New Roman"/>
              </a:rPr>
              <a:t>p</a:t>
            </a:r>
            <a:r>
              <a:rPr sz="3200" spc="9" dirty="0">
                <a:latin typeface="Times New Roman"/>
                <a:cs typeface="Times New Roman"/>
              </a:rPr>
              <a:t>e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0" dirty="0">
                <a:latin typeface="Times New Roman"/>
                <a:cs typeface="Times New Roman"/>
              </a:rPr>
              <a:t>o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0" dirty="0">
                <a:latin typeface="Times New Roman"/>
                <a:cs typeface="Times New Roman"/>
              </a:rPr>
              <a:t>lo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62266" y="2605382"/>
            <a:ext cx="56044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9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7776" y="3556358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7776" y="4529051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2964" y="5041065"/>
            <a:ext cx="6663252" cy="920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u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4" dirty="0">
                <a:latin typeface="Times New Roman"/>
                <a:cs typeface="Times New Roman"/>
              </a:rPr>
              <a:t>mo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p</a:t>
            </a:r>
            <a:r>
              <a:rPr sz="3200" spc="-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ra </a:t>
            </a:r>
            <a:r>
              <a:rPr sz="3200" spc="-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d</a:t>
            </a:r>
            <a:r>
              <a:rPr sz="3200" spc="-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nt</a:t>
            </a:r>
            <a:r>
              <a:rPr sz="3200" spc="4" dirty="0">
                <a:latin typeface="Times New Roman"/>
                <a:cs typeface="Times New Roman"/>
              </a:rPr>
              <a:t>i</a:t>
            </a:r>
            <a:r>
              <a:rPr sz="3200" spc="0" dirty="0">
                <a:latin typeface="Times New Roman"/>
                <a:cs typeface="Times New Roman"/>
              </a:rPr>
              <a:t>fi</a:t>
            </a:r>
            <a:r>
              <a:rPr sz="3200" spc="-9" dirty="0">
                <a:latin typeface="Times New Roman"/>
                <a:cs typeface="Times New Roman"/>
              </a:rPr>
              <a:t>c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spc="0" dirty="0">
                <a:latin typeface="Times New Roman"/>
                <a:cs typeface="Times New Roman"/>
              </a:rPr>
              <a:t>s </a:t>
            </a:r>
            <a:r>
              <a:rPr sz="3200" spc="9" dirty="0">
                <a:latin typeface="Times New Roman"/>
                <a:cs typeface="Times New Roman"/>
              </a:rPr>
              <a:t>p</a:t>
            </a:r>
            <a:r>
              <a:rPr sz="3200" spc="0" dirty="0">
                <a:latin typeface="Times New Roman"/>
                <a:cs typeface="Times New Roman"/>
              </a:rPr>
              <a:t>r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nc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pa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s</a:t>
            </a:r>
            <a:endParaRPr sz="3200" dirty="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>
                <a:latin typeface="Times New Roman"/>
                <a:cs typeface="Times New Roman"/>
              </a:rPr>
              <a:t>cu</a:t>
            </a:r>
            <a:r>
              <a:rPr sz="3200" spc="0" dirty="0">
                <a:latin typeface="Times New Roman"/>
                <a:cs typeface="Times New Roman"/>
              </a:rPr>
              <a:t>el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0" dirty="0">
                <a:latin typeface="Times New Roman"/>
                <a:cs typeface="Times New Roman"/>
              </a:rPr>
              <a:t>os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bo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4" dirty="0">
                <a:latin typeface="Times New Roman"/>
                <a:cs typeface="Times New Roman"/>
              </a:rPr>
              <a:t>e</a:t>
            </a:r>
            <a:r>
              <a:rPr sz="3200" spc="0" dirty="0">
                <a:latin typeface="Times New Roman"/>
                <a:cs typeface="Times New Roman"/>
              </a:rPr>
              <a:t>l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0" dirty="0">
                <a:latin typeface="Times New Roman"/>
                <a:cs typeface="Times New Roman"/>
              </a:rPr>
              <a:t>a.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64399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7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576580" y="1655445"/>
            <a:ext cx="1582420" cy="806450"/>
          </a:xfrm>
          <a:custGeom>
            <a:avLst/>
            <a:gdLst/>
            <a:ahLst/>
            <a:cxnLst/>
            <a:rect l="l" t="t" r="r" b="b"/>
            <a:pathLst>
              <a:path w="1582420" h="806450">
                <a:moveTo>
                  <a:pt x="0" y="806450"/>
                </a:moveTo>
                <a:lnTo>
                  <a:pt x="1582420" y="806450"/>
                </a:lnTo>
                <a:lnTo>
                  <a:pt x="1582420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59000" y="1655445"/>
            <a:ext cx="1583689" cy="806450"/>
          </a:xfrm>
          <a:custGeom>
            <a:avLst/>
            <a:gdLst/>
            <a:ahLst/>
            <a:cxnLst/>
            <a:rect l="l" t="t" r="r" b="b"/>
            <a:pathLst>
              <a:path w="1583689" h="806450">
                <a:moveTo>
                  <a:pt x="0" y="806450"/>
                </a:moveTo>
                <a:lnTo>
                  <a:pt x="1583689" y="806450"/>
                </a:lnTo>
                <a:lnTo>
                  <a:pt x="1583689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42690" y="1655445"/>
            <a:ext cx="1583689" cy="806450"/>
          </a:xfrm>
          <a:custGeom>
            <a:avLst/>
            <a:gdLst/>
            <a:ahLst/>
            <a:cxnLst/>
            <a:rect l="l" t="t" r="r" b="b"/>
            <a:pathLst>
              <a:path w="1583689" h="806450">
                <a:moveTo>
                  <a:pt x="0" y="806450"/>
                </a:moveTo>
                <a:lnTo>
                  <a:pt x="1583689" y="806450"/>
                </a:lnTo>
                <a:lnTo>
                  <a:pt x="1583689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26380" y="1655445"/>
            <a:ext cx="1582420" cy="806450"/>
          </a:xfrm>
          <a:custGeom>
            <a:avLst/>
            <a:gdLst/>
            <a:ahLst/>
            <a:cxnLst/>
            <a:rect l="l" t="t" r="r" b="b"/>
            <a:pathLst>
              <a:path w="1582420" h="806450">
                <a:moveTo>
                  <a:pt x="0" y="806450"/>
                </a:moveTo>
                <a:lnTo>
                  <a:pt x="1582420" y="806450"/>
                </a:lnTo>
                <a:lnTo>
                  <a:pt x="1582420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08800" y="1655445"/>
            <a:ext cx="1587500" cy="806450"/>
          </a:xfrm>
          <a:custGeom>
            <a:avLst/>
            <a:gdLst/>
            <a:ahLst/>
            <a:cxnLst/>
            <a:rect l="l" t="t" r="r" b="b"/>
            <a:pathLst>
              <a:path w="1587500" h="806450">
                <a:moveTo>
                  <a:pt x="0" y="806450"/>
                </a:moveTo>
                <a:lnTo>
                  <a:pt x="1587500" y="806450"/>
                </a:lnTo>
                <a:lnTo>
                  <a:pt x="1587500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76580" y="2461895"/>
            <a:ext cx="1582420" cy="805179"/>
          </a:xfrm>
          <a:custGeom>
            <a:avLst/>
            <a:gdLst/>
            <a:ahLst/>
            <a:cxnLst/>
            <a:rect l="l" t="t" r="r" b="b"/>
            <a:pathLst>
              <a:path w="1582420" h="805179">
                <a:moveTo>
                  <a:pt x="0" y="805179"/>
                </a:moveTo>
                <a:lnTo>
                  <a:pt x="1582420" y="805179"/>
                </a:lnTo>
                <a:lnTo>
                  <a:pt x="1582420" y="0"/>
                </a:lnTo>
                <a:lnTo>
                  <a:pt x="0" y="0"/>
                </a:lnTo>
                <a:lnTo>
                  <a:pt x="0" y="805179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59000" y="2461895"/>
            <a:ext cx="1583689" cy="805179"/>
          </a:xfrm>
          <a:custGeom>
            <a:avLst/>
            <a:gdLst/>
            <a:ahLst/>
            <a:cxnLst/>
            <a:rect l="l" t="t" r="r" b="b"/>
            <a:pathLst>
              <a:path w="1583689" h="805179">
                <a:moveTo>
                  <a:pt x="0" y="805179"/>
                </a:moveTo>
                <a:lnTo>
                  <a:pt x="1583689" y="805179"/>
                </a:lnTo>
                <a:lnTo>
                  <a:pt x="1583689" y="0"/>
                </a:lnTo>
                <a:lnTo>
                  <a:pt x="0" y="0"/>
                </a:lnTo>
                <a:lnTo>
                  <a:pt x="0" y="805179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42690" y="2461895"/>
            <a:ext cx="1583689" cy="805179"/>
          </a:xfrm>
          <a:custGeom>
            <a:avLst/>
            <a:gdLst/>
            <a:ahLst/>
            <a:cxnLst/>
            <a:rect l="l" t="t" r="r" b="b"/>
            <a:pathLst>
              <a:path w="1583689" h="805179">
                <a:moveTo>
                  <a:pt x="0" y="805179"/>
                </a:moveTo>
                <a:lnTo>
                  <a:pt x="1583689" y="805179"/>
                </a:lnTo>
                <a:lnTo>
                  <a:pt x="1583689" y="0"/>
                </a:lnTo>
                <a:lnTo>
                  <a:pt x="0" y="0"/>
                </a:lnTo>
                <a:lnTo>
                  <a:pt x="0" y="805179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26380" y="2461895"/>
            <a:ext cx="1582420" cy="805179"/>
          </a:xfrm>
          <a:custGeom>
            <a:avLst/>
            <a:gdLst/>
            <a:ahLst/>
            <a:cxnLst/>
            <a:rect l="l" t="t" r="r" b="b"/>
            <a:pathLst>
              <a:path w="1582420" h="805179">
                <a:moveTo>
                  <a:pt x="0" y="805179"/>
                </a:moveTo>
                <a:lnTo>
                  <a:pt x="1582420" y="805179"/>
                </a:lnTo>
                <a:lnTo>
                  <a:pt x="1582420" y="0"/>
                </a:lnTo>
                <a:lnTo>
                  <a:pt x="0" y="0"/>
                </a:lnTo>
                <a:lnTo>
                  <a:pt x="0" y="805179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908800" y="2461895"/>
            <a:ext cx="1587500" cy="805179"/>
          </a:xfrm>
          <a:custGeom>
            <a:avLst/>
            <a:gdLst/>
            <a:ahLst/>
            <a:cxnLst/>
            <a:rect l="l" t="t" r="r" b="b"/>
            <a:pathLst>
              <a:path w="1587500" h="805179">
                <a:moveTo>
                  <a:pt x="0" y="805179"/>
                </a:moveTo>
                <a:lnTo>
                  <a:pt x="1587500" y="805179"/>
                </a:lnTo>
                <a:lnTo>
                  <a:pt x="1587500" y="0"/>
                </a:lnTo>
                <a:lnTo>
                  <a:pt x="0" y="0"/>
                </a:lnTo>
                <a:lnTo>
                  <a:pt x="0" y="805179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76580" y="3267710"/>
            <a:ext cx="1582420" cy="806450"/>
          </a:xfrm>
          <a:custGeom>
            <a:avLst/>
            <a:gdLst/>
            <a:ahLst/>
            <a:cxnLst/>
            <a:rect l="l" t="t" r="r" b="b"/>
            <a:pathLst>
              <a:path w="1582420" h="806450">
                <a:moveTo>
                  <a:pt x="0" y="806450"/>
                </a:moveTo>
                <a:lnTo>
                  <a:pt x="1582420" y="806450"/>
                </a:lnTo>
                <a:lnTo>
                  <a:pt x="1582420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59000" y="3267710"/>
            <a:ext cx="1583689" cy="806450"/>
          </a:xfrm>
          <a:custGeom>
            <a:avLst/>
            <a:gdLst/>
            <a:ahLst/>
            <a:cxnLst/>
            <a:rect l="l" t="t" r="r" b="b"/>
            <a:pathLst>
              <a:path w="1583689" h="806450">
                <a:moveTo>
                  <a:pt x="0" y="806450"/>
                </a:moveTo>
                <a:lnTo>
                  <a:pt x="1583689" y="806450"/>
                </a:lnTo>
                <a:lnTo>
                  <a:pt x="1583689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42690" y="3267710"/>
            <a:ext cx="1583689" cy="806450"/>
          </a:xfrm>
          <a:custGeom>
            <a:avLst/>
            <a:gdLst/>
            <a:ahLst/>
            <a:cxnLst/>
            <a:rect l="l" t="t" r="r" b="b"/>
            <a:pathLst>
              <a:path w="1583689" h="806450">
                <a:moveTo>
                  <a:pt x="0" y="806450"/>
                </a:moveTo>
                <a:lnTo>
                  <a:pt x="1583689" y="806450"/>
                </a:lnTo>
                <a:lnTo>
                  <a:pt x="1583689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326380" y="3267710"/>
            <a:ext cx="1582420" cy="806450"/>
          </a:xfrm>
          <a:custGeom>
            <a:avLst/>
            <a:gdLst/>
            <a:ahLst/>
            <a:cxnLst/>
            <a:rect l="l" t="t" r="r" b="b"/>
            <a:pathLst>
              <a:path w="1582420" h="806450">
                <a:moveTo>
                  <a:pt x="0" y="806450"/>
                </a:moveTo>
                <a:lnTo>
                  <a:pt x="1582420" y="806450"/>
                </a:lnTo>
                <a:lnTo>
                  <a:pt x="1582420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908800" y="3267710"/>
            <a:ext cx="1587500" cy="806450"/>
          </a:xfrm>
          <a:custGeom>
            <a:avLst/>
            <a:gdLst/>
            <a:ahLst/>
            <a:cxnLst/>
            <a:rect l="l" t="t" r="r" b="b"/>
            <a:pathLst>
              <a:path w="1587500" h="806450">
                <a:moveTo>
                  <a:pt x="0" y="806450"/>
                </a:moveTo>
                <a:lnTo>
                  <a:pt x="1587500" y="806450"/>
                </a:lnTo>
                <a:lnTo>
                  <a:pt x="1587500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6580" y="4074160"/>
            <a:ext cx="1582420" cy="806450"/>
          </a:xfrm>
          <a:custGeom>
            <a:avLst/>
            <a:gdLst/>
            <a:ahLst/>
            <a:cxnLst/>
            <a:rect l="l" t="t" r="r" b="b"/>
            <a:pathLst>
              <a:path w="1582420" h="806450">
                <a:moveTo>
                  <a:pt x="0" y="806450"/>
                </a:moveTo>
                <a:lnTo>
                  <a:pt x="1582420" y="806450"/>
                </a:lnTo>
                <a:lnTo>
                  <a:pt x="1582420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59000" y="4074160"/>
            <a:ext cx="1583689" cy="806450"/>
          </a:xfrm>
          <a:custGeom>
            <a:avLst/>
            <a:gdLst/>
            <a:ahLst/>
            <a:cxnLst/>
            <a:rect l="l" t="t" r="r" b="b"/>
            <a:pathLst>
              <a:path w="1583689" h="806450">
                <a:moveTo>
                  <a:pt x="0" y="806450"/>
                </a:moveTo>
                <a:lnTo>
                  <a:pt x="1583689" y="806450"/>
                </a:lnTo>
                <a:lnTo>
                  <a:pt x="1583689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742690" y="4074160"/>
            <a:ext cx="1583689" cy="806450"/>
          </a:xfrm>
          <a:custGeom>
            <a:avLst/>
            <a:gdLst/>
            <a:ahLst/>
            <a:cxnLst/>
            <a:rect l="l" t="t" r="r" b="b"/>
            <a:pathLst>
              <a:path w="1583689" h="806450">
                <a:moveTo>
                  <a:pt x="0" y="806450"/>
                </a:moveTo>
                <a:lnTo>
                  <a:pt x="1583689" y="806450"/>
                </a:lnTo>
                <a:lnTo>
                  <a:pt x="1583689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326380" y="4074160"/>
            <a:ext cx="1582420" cy="806450"/>
          </a:xfrm>
          <a:custGeom>
            <a:avLst/>
            <a:gdLst/>
            <a:ahLst/>
            <a:cxnLst/>
            <a:rect l="l" t="t" r="r" b="b"/>
            <a:pathLst>
              <a:path w="1582420" h="806450">
                <a:moveTo>
                  <a:pt x="0" y="806450"/>
                </a:moveTo>
                <a:lnTo>
                  <a:pt x="1582420" y="806450"/>
                </a:lnTo>
                <a:lnTo>
                  <a:pt x="1582420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908800" y="4074160"/>
            <a:ext cx="1587500" cy="806450"/>
          </a:xfrm>
          <a:custGeom>
            <a:avLst/>
            <a:gdLst/>
            <a:ahLst/>
            <a:cxnLst/>
            <a:rect l="l" t="t" r="r" b="b"/>
            <a:pathLst>
              <a:path w="1587500" h="806450">
                <a:moveTo>
                  <a:pt x="0" y="806450"/>
                </a:moveTo>
                <a:lnTo>
                  <a:pt x="1587500" y="806450"/>
                </a:lnTo>
                <a:lnTo>
                  <a:pt x="1587500" y="0"/>
                </a:lnTo>
                <a:lnTo>
                  <a:pt x="0" y="0"/>
                </a:lnTo>
                <a:lnTo>
                  <a:pt x="0" y="80645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76580" y="4880610"/>
            <a:ext cx="1582420" cy="807719"/>
          </a:xfrm>
          <a:custGeom>
            <a:avLst/>
            <a:gdLst/>
            <a:ahLst/>
            <a:cxnLst/>
            <a:rect l="l" t="t" r="r" b="b"/>
            <a:pathLst>
              <a:path w="1582420" h="807719">
                <a:moveTo>
                  <a:pt x="0" y="807719"/>
                </a:moveTo>
                <a:lnTo>
                  <a:pt x="1582420" y="807719"/>
                </a:lnTo>
                <a:lnTo>
                  <a:pt x="1582420" y="0"/>
                </a:lnTo>
                <a:lnTo>
                  <a:pt x="0" y="0"/>
                </a:lnTo>
                <a:lnTo>
                  <a:pt x="0" y="807719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59000" y="4880610"/>
            <a:ext cx="1583689" cy="807719"/>
          </a:xfrm>
          <a:custGeom>
            <a:avLst/>
            <a:gdLst/>
            <a:ahLst/>
            <a:cxnLst/>
            <a:rect l="l" t="t" r="r" b="b"/>
            <a:pathLst>
              <a:path w="1583689" h="807719">
                <a:moveTo>
                  <a:pt x="0" y="807719"/>
                </a:moveTo>
                <a:lnTo>
                  <a:pt x="1583689" y="807719"/>
                </a:lnTo>
                <a:lnTo>
                  <a:pt x="1583689" y="0"/>
                </a:lnTo>
                <a:lnTo>
                  <a:pt x="0" y="0"/>
                </a:lnTo>
                <a:lnTo>
                  <a:pt x="0" y="807719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742690" y="4880610"/>
            <a:ext cx="1583689" cy="807719"/>
          </a:xfrm>
          <a:custGeom>
            <a:avLst/>
            <a:gdLst/>
            <a:ahLst/>
            <a:cxnLst/>
            <a:rect l="l" t="t" r="r" b="b"/>
            <a:pathLst>
              <a:path w="1583689" h="807719">
                <a:moveTo>
                  <a:pt x="0" y="807719"/>
                </a:moveTo>
                <a:lnTo>
                  <a:pt x="1583689" y="807719"/>
                </a:lnTo>
                <a:lnTo>
                  <a:pt x="1583689" y="0"/>
                </a:lnTo>
                <a:lnTo>
                  <a:pt x="0" y="0"/>
                </a:lnTo>
                <a:lnTo>
                  <a:pt x="0" y="807719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26380" y="4880610"/>
            <a:ext cx="1582420" cy="807719"/>
          </a:xfrm>
          <a:custGeom>
            <a:avLst/>
            <a:gdLst/>
            <a:ahLst/>
            <a:cxnLst/>
            <a:rect l="l" t="t" r="r" b="b"/>
            <a:pathLst>
              <a:path w="1582420" h="807719">
                <a:moveTo>
                  <a:pt x="0" y="807719"/>
                </a:moveTo>
                <a:lnTo>
                  <a:pt x="1582420" y="807719"/>
                </a:lnTo>
                <a:lnTo>
                  <a:pt x="1582420" y="0"/>
                </a:lnTo>
                <a:lnTo>
                  <a:pt x="0" y="0"/>
                </a:lnTo>
                <a:lnTo>
                  <a:pt x="0" y="807719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908800" y="4880610"/>
            <a:ext cx="1587500" cy="807719"/>
          </a:xfrm>
          <a:custGeom>
            <a:avLst/>
            <a:gdLst/>
            <a:ahLst/>
            <a:cxnLst/>
            <a:rect l="l" t="t" r="r" b="b"/>
            <a:pathLst>
              <a:path w="1587500" h="807719">
                <a:moveTo>
                  <a:pt x="0" y="807719"/>
                </a:moveTo>
                <a:lnTo>
                  <a:pt x="1587500" y="807719"/>
                </a:lnTo>
                <a:lnTo>
                  <a:pt x="1587500" y="0"/>
                </a:lnTo>
                <a:lnTo>
                  <a:pt x="0" y="0"/>
                </a:lnTo>
                <a:lnTo>
                  <a:pt x="0" y="807719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3016" y="554001"/>
            <a:ext cx="150812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Flujos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00986" y="554001"/>
            <a:ext cx="63842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64307" y="554001"/>
            <a:ext cx="172727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spc="-1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84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44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err="1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71535" y="6464399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8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6580" y="1655445"/>
            <a:ext cx="7919720" cy="806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73097">
              <a:lnSpc>
                <a:spcPct val="95825"/>
              </a:lnSpc>
              <a:spcBef>
                <a:spcPts val="250"/>
              </a:spcBef>
            </a:pPr>
            <a:r>
              <a:rPr sz="1800" spc="9" dirty="0">
                <a:latin typeface="Times New Roman"/>
                <a:cs typeface="Times New Roman"/>
              </a:rPr>
              <a:t>D</a:t>
            </a:r>
            <a:r>
              <a:rPr sz="1800" spc="-14" dirty="0">
                <a:latin typeface="Times New Roman"/>
                <a:cs typeface="Times New Roman"/>
              </a:rPr>
              <a:t>e</a:t>
            </a:r>
            <a:r>
              <a:rPr sz="1800" spc="14" dirty="0">
                <a:latin typeface="Times New Roman"/>
                <a:cs typeface="Times New Roman"/>
              </a:rPr>
              <a:t>st</a:t>
            </a:r>
            <a:r>
              <a:rPr sz="1800" spc="-4" dirty="0">
                <a:latin typeface="Times New Roman"/>
                <a:cs typeface="Times New Roman"/>
              </a:rPr>
              <a:t>i</a:t>
            </a:r>
            <a:r>
              <a:rPr sz="1800" spc="4" dirty="0">
                <a:latin typeface="Times New Roman"/>
                <a:cs typeface="Times New Roman"/>
              </a:rPr>
              <a:t>n</a:t>
            </a:r>
            <a:r>
              <a:rPr sz="1800" spc="0" dirty="0">
                <a:latin typeface="Times New Roman"/>
                <a:cs typeface="Times New Roman"/>
              </a:rPr>
              <a:t>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1          </a:t>
            </a:r>
            <a:r>
              <a:rPr sz="1800" spc="54" dirty="0">
                <a:latin typeface="Times New Roman"/>
                <a:cs typeface="Times New Roman"/>
              </a:rPr>
              <a:t> </a:t>
            </a:r>
            <a:r>
              <a:rPr sz="1800" spc="-14" dirty="0">
                <a:latin typeface="Times New Roman"/>
                <a:cs typeface="Times New Roman"/>
              </a:rPr>
              <a:t>D</a:t>
            </a:r>
            <a:r>
              <a:rPr sz="1800" spc="0" dirty="0">
                <a:latin typeface="Times New Roman"/>
                <a:cs typeface="Times New Roman"/>
              </a:rPr>
              <a:t>est</a:t>
            </a:r>
            <a:r>
              <a:rPr sz="1800" spc="4" dirty="0">
                <a:latin typeface="Times New Roman"/>
                <a:cs typeface="Times New Roman"/>
              </a:rPr>
              <a:t>i</a:t>
            </a:r>
            <a:r>
              <a:rPr sz="1800" spc="0" dirty="0">
                <a:latin typeface="Times New Roman"/>
                <a:cs typeface="Times New Roman"/>
              </a:rPr>
              <a:t>no 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2          </a:t>
            </a:r>
            <a:r>
              <a:rPr sz="1800" spc="1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Des</a:t>
            </a:r>
            <a:r>
              <a:rPr sz="1800" spc="-9" dirty="0">
                <a:latin typeface="Times New Roman"/>
                <a:cs typeface="Times New Roman"/>
              </a:rPr>
              <a:t>t</a:t>
            </a:r>
            <a:r>
              <a:rPr sz="1800" spc="4" dirty="0">
                <a:latin typeface="Times New Roman"/>
                <a:cs typeface="Times New Roman"/>
              </a:rPr>
              <a:t>i</a:t>
            </a:r>
            <a:r>
              <a:rPr sz="1800" spc="-9" dirty="0">
                <a:latin typeface="Times New Roman"/>
                <a:cs typeface="Times New Roman"/>
              </a:rPr>
              <a:t>n</a:t>
            </a:r>
            <a:r>
              <a:rPr sz="1800" spc="0" dirty="0">
                <a:latin typeface="Times New Roman"/>
                <a:cs typeface="Times New Roman"/>
              </a:rPr>
              <a:t>o </a:t>
            </a:r>
            <a:r>
              <a:rPr sz="1800" spc="6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3          </a:t>
            </a:r>
            <a:r>
              <a:rPr sz="1800" spc="29" dirty="0">
                <a:latin typeface="Times New Roman"/>
                <a:cs typeface="Times New Roman"/>
              </a:rPr>
              <a:t> </a:t>
            </a:r>
            <a:r>
              <a:rPr sz="1800" spc="-4" dirty="0">
                <a:latin typeface="Times New Roman"/>
                <a:cs typeface="Times New Roman"/>
              </a:rPr>
              <a:t>D</a:t>
            </a:r>
            <a:r>
              <a:rPr sz="1800" spc="-14" dirty="0">
                <a:latin typeface="Times New Roman"/>
                <a:cs typeface="Times New Roman"/>
              </a:rPr>
              <a:t>e</a:t>
            </a:r>
            <a:r>
              <a:rPr sz="1800" spc="9" dirty="0">
                <a:latin typeface="Times New Roman"/>
                <a:cs typeface="Times New Roman"/>
              </a:rPr>
              <a:t>s</a:t>
            </a:r>
            <a:r>
              <a:rPr sz="1800" spc="14" dirty="0">
                <a:latin typeface="Times New Roman"/>
                <a:cs typeface="Times New Roman"/>
              </a:rPr>
              <a:t>t</a:t>
            </a:r>
            <a:r>
              <a:rPr sz="1800" spc="-4" dirty="0">
                <a:latin typeface="Times New Roman"/>
                <a:cs typeface="Times New Roman"/>
              </a:rPr>
              <a:t>i</a:t>
            </a:r>
            <a:r>
              <a:rPr sz="1800" spc="4" dirty="0">
                <a:latin typeface="Times New Roman"/>
                <a:cs typeface="Times New Roman"/>
              </a:rPr>
              <a:t>n</a:t>
            </a:r>
            <a:r>
              <a:rPr sz="1800" spc="0" dirty="0">
                <a:latin typeface="Times New Roman"/>
                <a:cs typeface="Times New Roman"/>
              </a:rPr>
              <a:t>o</a:t>
            </a:r>
            <a:r>
              <a:rPr sz="1800" spc="5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  <a:p>
            <a:pPr marL="467664">
              <a:lnSpc>
                <a:spcPts val="2065"/>
              </a:lnSpc>
              <a:spcBef>
                <a:spcPts val="103"/>
              </a:spcBef>
            </a:pPr>
            <a:r>
              <a:rPr sz="1800" spc="0" dirty="0">
                <a:latin typeface="Times New Roman"/>
                <a:cs typeface="Times New Roman"/>
              </a:rPr>
              <a:t>(en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Mb</a:t>
            </a:r>
            <a:r>
              <a:rPr sz="1800" spc="14" dirty="0">
                <a:latin typeface="Times New Roman"/>
                <a:cs typeface="Times New Roman"/>
              </a:rPr>
              <a:t>p</a:t>
            </a:r>
            <a:r>
              <a:rPr sz="1800" spc="9" dirty="0">
                <a:latin typeface="Times New Roman"/>
                <a:cs typeface="Times New Roman"/>
              </a:rPr>
              <a:t>s</a:t>
            </a:r>
            <a:r>
              <a:rPr sz="1800" spc="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6580" y="2461895"/>
            <a:ext cx="7919720" cy="8054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9407">
              <a:lnSpc>
                <a:spcPct val="95825"/>
              </a:lnSpc>
              <a:spcBef>
                <a:spcPts val="285"/>
              </a:spcBef>
            </a:pPr>
            <a:r>
              <a:rPr sz="1800" spc="9" dirty="0">
                <a:latin typeface="Times New Roman"/>
                <a:cs typeface="Times New Roman"/>
              </a:rPr>
              <a:t>O</a:t>
            </a:r>
            <a:r>
              <a:rPr sz="1800" spc="0" dirty="0">
                <a:latin typeface="Times New Roman"/>
                <a:cs typeface="Times New Roman"/>
              </a:rPr>
              <a:t>r</a:t>
            </a:r>
            <a:r>
              <a:rPr sz="1800" spc="4" dirty="0">
                <a:latin typeface="Times New Roman"/>
                <a:cs typeface="Times New Roman"/>
              </a:rPr>
              <a:t>i</a:t>
            </a:r>
            <a:r>
              <a:rPr sz="1800" spc="-9" dirty="0">
                <a:latin typeface="Times New Roman"/>
                <a:cs typeface="Times New Roman"/>
              </a:rPr>
              <a:t>g</a:t>
            </a:r>
            <a:r>
              <a:rPr sz="1800" spc="-4" dirty="0">
                <a:latin typeface="Times New Roman"/>
                <a:cs typeface="Times New Roman"/>
              </a:rPr>
              <a:t>e</a:t>
            </a:r>
            <a:r>
              <a:rPr sz="1800" spc="0" dirty="0">
                <a:latin typeface="Times New Roman"/>
                <a:cs typeface="Times New Roman"/>
              </a:rPr>
              <a:t>n  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6580" y="3267392"/>
            <a:ext cx="7919720" cy="8067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9407">
              <a:lnSpc>
                <a:spcPct val="95825"/>
              </a:lnSpc>
              <a:spcBef>
                <a:spcPts val="280"/>
              </a:spcBef>
            </a:pPr>
            <a:r>
              <a:rPr sz="1800" spc="9" dirty="0">
                <a:latin typeface="Times New Roman"/>
                <a:cs typeface="Times New Roman"/>
              </a:rPr>
              <a:t>O</a:t>
            </a:r>
            <a:r>
              <a:rPr sz="1800" spc="0" dirty="0">
                <a:latin typeface="Times New Roman"/>
                <a:cs typeface="Times New Roman"/>
              </a:rPr>
              <a:t>r</a:t>
            </a:r>
            <a:r>
              <a:rPr sz="1800" spc="4" dirty="0">
                <a:latin typeface="Times New Roman"/>
                <a:cs typeface="Times New Roman"/>
              </a:rPr>
              <a:t>i</a:t>
            </a:r>
            <a:r>
              <a:rPr sz="1800" spc="-9" dirty="0">
                <a:latin typeface="Times New Roman"/>
                <a:cs typeface="Times New Roman"/>
              </a:rPr>
              <a:t>g</a:t>
            </a:r>
            <a:r>
              <a:rPr sz="1800" spc="-4" dirty="0">
                <a:latin typeface="Times New Roman"/>
                <a:cs typeface="Times New Roman"/>
              </a:rPr>
              <a:t>e</a:t>
            </a:r>
            <a:r>
              <a:rPr sz="1800" spc="0" dirty="0">
                <a:latin typeface="Times New Roman"/>
                <a:cs typeface="Times New Roman"/>
              </a:rPr>
              <a:t>n  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6580" y="4074160"/>
            <a:ext cx="7919720" cy="8064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9407">
              <a:lnSpc>
                <a:spcPct val="95825"/>
              </a:lnSpc>
              <a:spcBef>
                <a:spcPts val="275"/>
              </a:spcBef>
            </a:pPr>
            <a:r>
              <a:rPr sz="1800" spc="9" dirty="0">
                <a:latin typeface="Times New Roman"/>
                <a:cs typeface="Times New Roman"/>
              </a:rPr>
              <a:t>O</a:t>
            </a:r>
            <a:r>
              <a:rPr sz="1800" spc="0" dirty="0">
                <a:latin typeface="Times New Roman"/>
                <a:cs typeface="Times New Roman"/>
              </a:rPr>
              <a:t>r</a:t>
            </a:r>
            <a:r>
              <a:rPr sz="1800" spc="4" dirty="0">
                <a:latin typeface="Times New Roman"/>
                <a:cs typeface="Times New Roman"/>
              </a:rPr>
              <a:t>i</a:t>
            </a:r>
            <a:r>
              <a:rPr sz="1800" spc="-9" dirty="0">
                <a:latin typeface="Times New Roman"/>
                <a:cs typeface="Times New Roman"/>
              </a:rPr>
              <a:t>g</a:t>
            </a:r>
            <a:r>
              <a:rPr sz="1800" spc="-4" dirty="0">
                <a:latin typeface="Times New Roman"/>
                <a:cs typeface="Times New Roman"/>
              </a:rPr>
              <a:t>e</a:t>
            </a:r>
            <a:r>
              <a:rPr sz="1800" spc="0" dirty="0">
                <a:latin typeface="Times New Roman"/>
                <a:cs typeface="Times New Roman"/>
              </a:rPr>
              <a:t>n  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76580" y="4880610"/>
            <a:ext cx="7919720" cy="8077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9407">
              <a:lnSpc>
                <a:spcPct val="95825"/>
              </a:lnSpc>
              <a:spcBef>
                <a:spcPts val="240"/>
              </a:spcBef>
            </a:pPr>
            <a:r>
              <a:rPr sz="1800" spc="9" dirty="0">
                <a:latin typeface="Times New Roman"/>
                <a:cs typeface="Times New Roman"/>
              </a:rPr>
              <a:t>O</a:t>
            </a:r>
            <a:r>
              <a:rPr sz="1800" spc="0" dirty="0">
                <a:latin typeface="Times New Roman"/>
                <a:cs typeface="Times New Roman"/>
              </a:rPr>
              <a:t>r</a:t>
            </a:r>
            <a:r>
              <a:rPr sz="1800" spc="4" dirty="0">
                <a:latin typeface="Times New Roman"/>
                <a:cs typeface="Times New Roman"/>
              </a:rPr>
              <a:t>i</a:t>
            </a:r>
            <a:r>
              <a:rPr sz="1800" spc="-9" dirty="0">
                <a:latin typeface="Times New Roman"/>
                <a:cs typeface="Times New Roman"/>
              </a:rPr>
              <a:t>g</a:t>
            </a:r>
            <a:r>
              <a:rPr sz="1800" spc="-4" dirty="0">
                <a:latin typeface="Times New Roman"/>
                <a:cs typeface="Times New Roman"/>
              </a:rPr>
              <a:t>e</a:t>
            </a:r>
            <a:r>
              <a:rPr sz="1800" spc="0" dirty="0">
                <a:latin typeface="Times New Roman"/>
                <a:cs typeface="Times New Roman"/>
              </a:rPr>
              <a:t>n  m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object 99"/>
          <p:cNvSpPr/>
          <p:nvPr/>
        </p:nvSpPr>
        <p:spPr>
          <a:xfrm>
            <a:off x="4419600" y="2057400"/>
            <a:ext cx="2362200" cy="3276600"/>
          </a:xfrm>
          <a:custGeom>
            <a:avLst/>
            <a:gdLst/>
            <a:ahLst/>
            <a:cxnLst/>
            <a:rect l="l" t="t" r="r" b="b"/>
            <a:pathLst>
              <a:path w="2362200" h="3276600">
                <a:moveTo>
                  <a:pt x="0" y="0"/>
                </a:moveTo>
                <a:lnTo>
                  <a:pt x="2362200" y="327660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648200" y="2057400"/>
            <a:ext cx="3048000" cy="838200"/>
          </a:xfrm>
          <a:custGeom>
            <a:avLst/>
            <a:gdLst/>
            <a:ahLst/>
            <a:cxnLst/>
            <a:rect l="l" t="t" r="r" b="b"/>
            <a:pathLst>
              <a:path w="3048000" h="838200">
                <a:moveTo>
                  <a:pt x="0" y="0"/>
                </a:moveTo>
                <a:lnTo>
                  <a:pt x="3048000" y="83820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086600" y="2590800"/>
            <a:ext cx="1522095" cy="1295400"/>
          </a:xfrm>
          <a:custGeom>
            <a:avLst/>
            <a:gdLst/>
            <a:ahLst/>
            <a:cxnLst/>
            <a:rect l="l" t="t" r="r" b="b"/>
            <a:pathLst>
              <a:path w="1522095" h="1295400">
                <a:moveTo>
                  <a:pt x="0" y="1295400"/>
                </a:moveTo>
                <a:lnTo>
                  <a:pt x="1522095" y="1295400"/>
                </a:lnTo>
                <a:lnTo>
                  <a:pt x="1522095" y="0"/>
                </a:lnTo>
                <a:lnTo>
                  <a:pt x="0" y="0"/>
                </a:lnTo>
                <a:lnTo>
                  <a:pt x="0" y="129540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543800" y="3036570"/>
            <a:ext cx="217170" cy="273050"/>
          </a:xfrm>
          <a:custGeom>
            <a:avLst/>
            <a:gdLst/>
            <a:ahLst/>
            <a:cxnLst/>
            <a:rect l="l" t="t" r="r" b="b"/>
            <a:pathLst>
              <a:path w="217170" h="273050">
                <a:moveTo>
                  <a:pt x="217170" y="0"/>
                </a:moveTo>
                <a:lnTo>
                  <a:pt x="0" y="27305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760970" y="2983229"/>
            <a:ext cx="109220" cy="381000"/>
          </a:xfrm>
          <a:custGeom>
            <a:avLst/>
            <a:gdLst/>
            <a:ahLst/>
            <a:cxnLst/>
            <a:rect l="l" t="t" r="r" b="b"/>
            <a:pathLst>
              <a:path w="109220" h="381000">
                <a:moveTo>
                  <a:pt x="109220" y="0"/>
                </a:moveTo>
                <a:lnTo>
                  <a:pt x="0" y="3810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978140" y="3035300"/>
            <a:ext cx="0" cy="328295"/>
          </a:xfrm>
          <a:custGeom>
            <a:avLst/>
            <a:gdLst/>
            <a:ahLst/>
            <a:cxnLst/>
            <a:rect l="l" t="t" r="r" b="b"/>
            <a:pathLst>
              <a:path h="328295">
                <a:moveTo>
                  <a:pt x="0" y="0"/>
                </a:moveTo>
                <a:lnTo>
                  <a:pt x="0" y="328295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088630" y="2983229"/>
            <a:ext cx="217170" cy="381000"/>
          </a:xfrm>
          <a:custGeom>
            <a:avLst/>
            <a:gdLst/>
            <a:ahLst/>
            <a:cxnLst/>
            <a:rect l="l" t="t" r="r" b="b"/>
            <a:pathLst>
              <a:path w="217170" h="381000">
                <a:moveTo>
                  <a:pt x="0" y="0"/>
                </a:moveTo>
                <a:lnTo>
                  <a:pt x="217170" y="3810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241540" y="3550285"/>
            <a:ext cx="0" cy="74295"/>
          </a:xfrm>
          <a:custGeom>
            <a:avLst/>
            <a:gdLst/>
            <a:ahLst/>
            <a:cxnLst/>
            <a:rect l="l" t="t" r="r" b="b"/>
            <a:pathLst>
              <a:path h="74295">
                <a:moveTo>
                  <a:pt x="0" y="74295"/>
                </a:moveTo>
                <a:lnTo>
                  <a:pt x="0" y="0"/>
                </a:lnTo>
                <a:lnTo>
                  <a:pt x="0" y="74295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241540" y="3550285"/>
            <a:ext cx="403225" cy="74294"/>
          </a:xfrm>
          <a:custGeom>
            <a:avLst/>
            <a:gdLst/>
            <a:ahLst/>
            <a:cxnLst/>
            <a:rect l="l" t="t" r="r" b="b"/>
            <a:pathLst>
              <a:path w="403225" h="74294">
                <a:moveTo>
                  <a:pt x="0" y="74294"/>
                </a:moveTo>
                <a:lnTo>
                  <a:pt x="403225" y="74294"/>
                </a:lnTo>
                <a:lnTo>
                  <a:pt x="403225" y="0"/>
                </a:lnTo>
                <a:lnTo>
                  <a:pt x="0" y="0"/>
                </a:lnTo>
                <a:lnTo>
                  <a:pt x="0" y="74294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241540" y="3550920"/>
            <a:ext cx="403225" cy="73024"/>
          </a:xfrm>
          <a:custGeom>
            <a:avLst/>
            <a:gdLst/>
            <a:ahLst/>
            <a:cxnLst/>
            <a:rect l="l" t="t" r="r" b="b"/>
            <a:pathLst>
              <a:path w="403225" h="73025">
                <a:moveTo>
                  <a:pt x="0" y="73024"/>
                </a:moveTo>
                <a:lnTo>
                  <a:pt x="403225" y="73024"/>
                </a:lnTo>
                <a:lnTo>
                  <a:pt x="403225" y="0"/>
                </a:lnTo>
                <a:lnTo>
                  <a:pt x="0" y="0"/>
                </a:lnTo>
                <a:lnTo>
                  <a:pt x="0" y="73024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241540" y="3509010"/>
            <a:ext cx="446404" cy="41910"/>
          </a:xfrm>
          <a:custGeom>
            <a:avLst/>
            <a:gdLst/>
            <a:ahLst/>
            <a:cxnLst/>
            <a:rect l="l" t="t" r="r" b="b"/>
            <a:pathLst>
              <a:path w="446404" h="41910">
                <a:moveTo>
                  <a:pt x="0" y="41910"/>
                </a:moveTo>
                <a:lnTo>
                  <a:pt x="403225" y="41910"/>
                </a:lnTo>
                <a:lnTo>
                  <a:pt x="446404" y="0"/>
                </a:lnTo>
                <a:lnTo>
                  <a:pt x="42544" y="0"/>
                </a:lnTo>
                <a:lnTo>
                  <a:pt x="0" y="419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241540" y="3509010"/>
            <a:ext cx="446404" cy="41910"/>
          </a:xfrm>
          <a:custGeom>
            <a:avLst/>
            <a:gdLst/>
            <a:ahLst/>
            <a:cxnLst/>
            <a:rect l="l" t="t" r="r" b="b"/>
            <a:pathLst>
              <a:path w="446404" h="41910">
                <a:moveTo>
                  <a:pt x="0" y="41910"/>
                </a:moveTo>
                <a:lnTo>
                  <a:pt x="403225" y="41910"/>
                </a:lnTo>
                <a:lnTo>
                  <a:pt x="446404" y="0"/>
                </a:lnTo>
                <a:lnTo>
                  <a:pt x="42544" y="0"/>
                </a:lnTo>
                <a:lnTo>
                  <a:pt x="0" y="419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241540" y="3509010"/>
            <a:ext cx="446404" cy="41910"/>
          </a:xfrm>
          <a:custGeom>
            <a:avLst/>
            <a:gdLst/>
            <a:ahLst/>
            <a:cxnLst/>
            <a:rect l="l" t="t" r="r" b="b"/>
            <a:pathLst>
              <a:path w="446404" h="41910">
                <a:moveTo>
                  <a:pt x="0" y="41910"/>
                </a:moveTo>
                <a:lnTo>
                  <a:pt x="42544" y="0"/>
                </a:lnTo>
                <a:lnTo>
                  <a:pt x="446404" y="0"/>
                </a:lnTo>
                <a:lnTo>
                  <a:pt x="403225" y="41910"/>
                </a:lnTo>
                <a:lnTo>
                  <a:pt x="0" y="4191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524750" y="3583940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>
                <a:moveTo>
                  <a:pt x="96520" y="0"/>
                </a:moveTo>
                <a:lnTo>
                  <a:pt x="0" y="0"/>
                </a:lnTo>
              </a:path>
            </a:pathLst>
          </a:custGeom>
          <a:ln w="67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524750" y="3583940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>
                <a:moveTo>
                  <a:pt x="0" y="0"/>
                </a:moveTo>
                <a:lnTo>
                  <a:pt x="96520" y="0"/>
                </a:lnTo>
              </a:path>
            </a:pathLst>
          </a:custGeom>
          <a:ln w="67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645400" y="3509010"/>
            <a:ext cx="42545" cy="114934"/>
          </a:xfrm>
          <a:custGeom>
            <a:avLst/>
            <a:gdLst/>
            <a:ahLst/>
            <a:cxnLst/>
            <a:rect l="l" t="t" r="r" b="b"/>
            <a:pathLst>
              <a:path w="42545" h="114935">
                <a:moveTo>
                  <a:pt x="0" y="114934"/>
                </a:moveTo>
                <a:lnTo>
                  <a:pt x="42545" y="71754"/>
                </a:lnTo>
                <a:lnTo>
                  <a:pt x="42545" y="0"/>
                </a:lnTo>
                <a:lnTo>
                  <a:pt x="0" y="41910"/>
                </a:lnTo>
                <a:lnTo>
                  <a:pt x="0" y="11493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647940" y="3511550"/>
            <a:ext cx="42544" cy="114935"/>
          </a:xfrm>
          <a:custGeom>
            <a:avLst/>
            <a:gdLst/>
            <a:ahLst/>
            <a:cxnLst/>
            <a:rect l="l" t="t" r="r" b="b"/>
            <a:pathLst>
              <a:path w="42544" h="114935">
                <a:moveTo>
                  <a:pt x="0" y="114935"/>
                </a:moveTo>
                <a:lnTo>
                  <a:pt x="42544" y="71754"/>
                </a:lnTo>
                <a:lnTo>
                  <a:pt x="42544" y="0"/>
                </a:lnTo>
                <a:lnTo>
                  <a:pt x="0" y="40004"/>
                </a:lnTo>
                <a:lnTo>
                  <a:pt x="0" y="114935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647940" y="3511550"/>
            <a:ext cx="42544" cy="114935"/>
          </a:xfrm>
          <a:custGeom>
            <a:avLst/>
            <a:gdLst/>
            <a:ahLst/>
            <a:cxnLst/>
            <a:rect l="l" t="t" r="r" b="b"/>
            <a:pathLst>
              <a:path w="42544" h="114935">
                <a:moveTo>
                  <a:pt x="0" y="114935"/>
                </a:moveTo>
                <a:lnTo>
                  <a:pt x="42544" y="71754"/>
                </a:lnTo>
                <a:lnTo>
                  <a:pt x="42544" y="0"/>
                </a:lnTo>
                <a:lnTo>
                  <a:pt x="0" y="40004"/>
                </a:lnTo>
                <a:lnTo>
                  <a:pt x="0" y="114935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244080" y="3615690"/>
            <a:ext cx="356870" cy="57150"/>
          </a:xfrm>
          <a:custGeom>
            <a:avLst/>
            <a:gdLst/>
            <a:ahLst/>
            <a:cxnLst/>
            <a:rect l="l" t="t" r="r" b="b"/>
            <a:pathLst>
              <a:path w="356870" h="57150">
                <a:moveTo>
                  <a:pt x="0" y="57150"/>
                </a:moveTo>
                <a:lnTo>
                  <a:pt x="311150" y="57150"/>
                </a:lnTo>
                <a:lnTo>
                  <a:pt x="356870" y="0"/>
                </a:lnTo>
                <a:lnTo>
                  <a:pt x="4445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244080" y="3615690"/>
            <a:ext cx="356870" cy="57150"/>
          </a:xfrm>
          <a:custGeom>
            <a:avLst/>
            <a:gdLst/>
            <a:ahLst/>
            <a:cxnLst/>
            <a:rect l="l" t="t" r="r" b="b"/>
            <a:pathLst>
              <a:path w="356870" h="57150">
                <a:moveTo>
                  <a:pt x="0" y="57150"/>
                </a:moveTo>
                <a:lnTo>
                  <a:pt x="311150" y="57150"/>
                </a:lnTo>
                <a:lnTo>
                  <a:pt x="356870" y="0"/>
                </a:lnTo>
                <a:lnTo>
                  <a:pt x="4445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244080" y="3615690"/>
            <a:ext cx="356870" cy="57150"/>
          </a:xfrm>
          <a:custGeom>
            <a:avLst/>
            <a:gdLst/>
            <a:ahLst/>
            <a:cxnLst/>
            <a:rect l="l" t="t" r="r" b="b"/>
            <a:pathLst>
              <a:path w="356870" h="57150">
                <a:moveTo>
                  <a:pt x="0" y="57150"/>
                </a:moveTo>
                <a:lnTo>
                  <a:pt x="44450" y="0"/>
                </a:lnTo>
                <a:lnTo>
                  <a:pt x="356870" y="0"/>
                </a:lnTo>
                <a:lnTo>
                  <a:pt x="311150" y="57150"/>
                </a:lnTo>
                <a:lnTo>
                  <a:pt x="0" y="5715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555230" y="3615690"/>
            <a:ext cx="45720" cy="67310"/>
          </a:xfrm>
          <a:custGeom>
            <a:avLst/>
            <a:gdLst/>
            <a:ahLst/>
            <a:cxnLst/>
            <a:rect l="l" t="t" r="r" b="b"/>
            <a:pathLst>
              <a:path w="45720" h="67310">
                <a:moveTo>
                  <a:pt x="0" y="67310"/>
                </a:moveTo>
                <a:lnTo>
                  <a:pt x="45720" y="20320"/>
                </a:lnTo>
                <a:lnTo>
                  <a:pt x="45720" y="0"/>
                </a:lnTo>
                <a:lnTo>
                  <a:pt x="0" y="57150"/>
                </a:lnTo>
                <a:lnTo>
                  <a:pt x="0" y="6731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555230" y="3615690"/>
            <a:ext cx="45720" cy="67310"/>
          </a:xfrm>
          <a:custGeom>
            <a:avLst/>
            <a:gdLst/>
            <a:ahLst/>
            <a:cxnLst/>
            <a:rect l="l" t="t" r="r" b="b"/>
            <a:pathLst>
              <a:path w="45720" h="67310">
                <a:moveTo>
                  <a:pt x="0" y="67310"/>
                </a:moveTo>
                <a:lnTo>
                  <a:pt x="45720" y="20320"/>
                </a:lnTo>
                <a:lnTo>
                  <a:pt x="45720" y="0"/>
                </a:lnTo>
                <a:lnTo>
                  <a:pt x="0" y="57150"/>
                </a:lnTo>
                <a:lnTo>
                  <a:pt x="0" y="6731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555230" y="3615690"/>
            <a:ext cx="45720" cy="67310"/>
          </a:xfrm>
          <a:custGeom>
            <a:avLst/>
            <a:gdLst/>
            <a:ahLst/>
            <a:cxnLst/>
            <a:rect l="l" t="t" r="r" b="b"/>
            <a:pathLst>
              <a:path w="45720" h="67310">
                <a:moveTo>
                  <a:pt x="0" y="67310"/>
                </a:moveTo>
                <a:lnTo>
                  <a:pt x="45720" y="20320"/>
                </a:lnTo>
                <a:lnTo>
                  <a:pt x="45720" y="0"/>
                </a:lnTo>
                <a:lnTo>
                  <a:pt x="0" y="57150"/>
                </a:lnTo>
                <a:lnTo>
                  <a:pt x="0" y="6731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244080" y="3677920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1143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244080" y="3677920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1143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7242809" y="3677920"/>
            <a:ext cx="313055" cy="0"/>
          </a:xfrm>
          <a:custGeom>
            <a:avLst/>
            <a:gdLst/>
            <a:ahLst/>
            <a:cxnLst/>
            <a:rect l="l" t="t" r="r" b="b"/>
            <a:pathLst>
              <a:path w="313055">
                <a:moveTo>
                  <a:pt x="0" y="0"/>
                </a:moveTo>
                <a:lnTo>
                  <a:pt x="313055" y="0"/>
                </a:lnTo>
              </a:path>
            </a:pathLst>
          </a:custGeom>
          <a:ln w="1365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7302500" y="3509010"/>
            <a:ext cx="320040" cy="31750"/>
          </a:xfrm>
          <a:custGeom>
            <a:avLst/>
            <a:gdLst/>
            <a:ahLst/>
            <a:cxnLst/>
            <a:rect l="l" t="t" r="r" b="b"/>
            <a:pathLst>
              <a:path w="320040" h="31750">
                <a:moveTo>
                  <a:pt x="0" y="31750"/>
                </a:moveTo>
                <a:lnTo>
                  <a:pt x="288290" y="31750"/>
                </a:lnTo>
                <a:lnTo>
                  <a:pt x="320040" y="0"/>
                </a:lnTo>
                <a:lnTo>
                  <a:pt x="33020" y="0"/>
                </a:lnTo>
                <a:lnTo>
                  <a:pt x="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7302500" y="3509010"/>
            <a:ext cx="320040" cy="31750"/>
          </a:xfrm>
          <a:custGeom>
            <a:avLst/>
            <a:gdLst/>
            <a:ahLst/>
            <a:cxnLst/>
            <a:rect l="l" t="t" r="r" b="b"/>
            <a:pathLst>
              <a:path w="320040" h="31750">
                <a:moveTo>
                  <a:pt x="0" y="31750"/>
                </a:moveTo>
                <a:lnTo>
                  <a:pt x="288290" y="31750"/>
                </a:lnTo>
                <a:lnTo>
                  <a:pt x="320040" y="0"/>
                </a:lnTo>
                <a:lnTo>
                  <a:pt x="33020" y="0"/>
                </a:lnTo>
                <a:lnTo>
                  <a:pt x="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7302500" y="3509010"/>
            <a:ext cx="320040" cy="31750"/>
          </a:xfrm>
          <a:custGeom>
            <a:avLst/>
            <a:gdLst/>
            <a:ahLst/>
            <a:cxnLst/>
            <a:rect l="l" t="t" r="r" b="b"/>
            <a:pathLst>
              <a:path w="320040" h="31750">
                <a:moveTo>
                  <a:pt x="0" y="31750"/>
                </a:moveTo>
                <a:lnTo>
                  <a:pt x="33020" y="0"/>
                </a:lnTo>
                <a:lnTo>
                  <a:pt x="320040" y="0"/>
                </a:lnTo>
                <a:lnTo>
                  <a:pt x="288290" y="31750"/>
                </a:lnTo>
                <a:lnTo>
                  <a:pt x="0" y="31750"/>
                </a:lnTo>
                <a:close/>
              </a:path>
            </a:pathLst>
          </a:custGeom>
          <a:ln w="222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7299959" y="3279140"/>
            <a:ext cx="318770" cy="29210"/>
          </a:xfrm>
          <a:custGeom>
            <a:avLst/>
            <a:gdLst/>
            <a:ahLst/>
            <a:cxnLst/>
            <a:rect l="l" t="t" r="r" b="b"/>
            <a:pathLst>
              <a:path w="318770" h="29210">
                <a:moveTo>
                  <a:pt x="0" y="29210"/>
                </a:moveTo>
                <a:lnTo>
                  <a:pt x="287020" y="29210"/>
                </a:lnTo>
                <a:lnTo>
                  <a:pt x="318770" y="0"/>
                </a:lnTo>
                <a:lnTo>
                  <a:pt x="3175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7299959" y="3279140"/>
            <a:ext cx="318770" cy="29210"/>
          </a:xfrm>
          <a:custGeom>
            <a:avLst/>
            <a:gdLst/>
            <a:ahLst/>
            <a:cxnLst/>
            <a:rect l="l" t="t" r="r" b="b"/>
            <a:pathLst>
              <a:path w="318770" h="29210">
                <a:moveTo>
                  <a:pt x="0" y="29210"/>
                </a:moveTo>
                <a:lnTo>
                  <a:pt x="287020" y="29210"/>
                </a:lnTo>
                <a:lnTo>
                  <a:pt x="318770" y="0"/>
                </a:lnTo>
                <a:lnTo>
                  <a:pt x="3175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7299959" y="3279140"/>
            <a:ext cx="318770" cy="29210"/>
          </a:xfrm>
          <a:custGeom>
            <a:avLst/>
            <a:gdLst/>
            <a:ahLst/>
            <a:cxnLst/>
            <a:rect l="l" t="t" r="r" b="b"/>
            <a:pathLst>
              <a:path w="318770" h="29210">
                <a:moveTo>
                  <a:pt x="0" y="29210"/>
                </a:moveTo>
                <a:lnTo>
                  <a:pt x="31750" y="0"/>
                </a:lnTo>
                <a:lnTo>
                  <a:pt x="318770" y="0"/>
                </a:lnTo>
                <a:lnTo>
                  <a:pt x="287020" y="29210"/>
                </a:lnTo>
                <a:lnTo>
                  <a:pt x="0" y="2921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7299959" y="3308350"/>
            <a:ext cx="289559" cy="228600"/>
          </a:xfrm>
          <a:custGeom>
            <a:avLst/>
            <a:gdLst/>
            <a:ahLst/>
            <a:cxnLst/>
            <a:rect l="l" t="t" r="r" b="b"/>
            <a:pathLst>
              <a:path w="289559" h="228600">
                <a:moveTo>
                  <a:pt x="0" y="228600"/>
                </a:moveTo>
                <a:lnTo>
                  <a:pt x="289559" y="228600"/>
                </a:lnTo>
                <a:lnTo>
                  <a:pt x="289559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299959" y="3308350"/>
            <a:ext cx="289559" cy="228600"/>
          </a:xfrm>
          <a:custGeom>
            <a:avLst/>
            <a:gdLst/>
            <a:ahLst/>
            <a:cxnLst/>
            <a:rect l="l" t="t" r="r" b="b"/>
            <a:pathLst>
              <a:path w="289559" h="228600">
                <a:moveTo>
                  <a:pt x="0" y="228600"/>
                </a:moveTo>
                <a:lnTo>
                  <a:pt x="289559" y="228600"/>
                </a:lnTo>
                <a:lnTo>
                  <a:pt x="289559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325359" y="3337559"/>
            <a:ext cx="238759" cy="175895"/>
          </a:xfrm>
          <a:custGeom>
            <a:avLst/>
            <a:gdLst/>
            <a:ahLst/>
            <a:cxnLst/>
            <a:rect l="l" t="t" r="r" b="b"/>
            <a:pathLst>
              <a:path w="238759" h="175895">
                <a:moveTo>
                  <a:pt x="0" y="175895"/>
                </a:moveTo>
                <a:lnTo>
                  <a:pt x="238759" y="175895"/>
                </a:lnTo>
                <a:lnTo>
                  <a:pt x="238759" y="0"/>
                </a:lnTo>
                <a:lnTo>
                  <a:pt x="0" y="0"/>
                </a:lnTo>
                <a:lnTo>
                  <a:pt x="0" y="1758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7325359" y="3337559"/>
            <a:ext cx="238759" cy="175895"/>
          </a:xfrm>
          <a:custGeom>
            <a:avLst/>
            <a:gdLst/>
            <a:ahLst/>
            <a:cxnLst/>
            <a:rect l="l" t="t" r="r" b="b"/>
            <a:pathLst>
              <a:path w="238759" h="175895">
                <a:moveTo>
                  <a:pt x="0" y="175895"/>
                </a:moveTo>
                <a:lnTo>
                  <a:pt x="238759" y="175895"/>
                </a:lnTo>
                <a:lnTo>
                  <a:pt x="238759" y="0"/>
                </a:lnTo>
                <a:lnTo>
                  <a:pt x="0" y="0"/>
                </a:lnTo>
                <a:lnTo>
                  <a:pt x="0" y="175895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7586980" y="3279140"/>
            <a:ext cx="31750" cy="255270"/>
          </a:xfrm>
          <a:custGeom>
            <a:avLst/>
            <a:gdLst/>
            <a:ahLst/>
            <a:cxnLst/>
            <a:rect l="l" t="t" r="r" b="b"/>
            <a:pathLst>
              <a:path w="31750" h="255270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7586980" y="3279140"/>
            <a:ext cx="31750" cy="255270"/>
          </a:xfrm>
          <a:custGeom>
            <a:avLst/>
            <a:gdLst/>
            <a:ahLst/>
            <a:cxnLst/>
            <a:rect l="l" t="t" r="r" b="b"/>
            <a:pathLst>
              <a:path w="31750" h="255270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586980" y="3279140"/>
            <a:ext cx="31750" cy="255270"/>
          </a:xfrm>
          <a:custGeom>
            <a:avLst/>
            <a:gdLst/>
            <a:ahLst/>
            <a:cxnLst/>
            <a:rect l="l" t="t" r="r" b="b"/>
            <a:pathLst>
              <a:path w="31750" h="255270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096000" y="4876800"/>
            <a:ext cx="1522095" cy="1295400"/>
          </a:xfrm>
          <a:custGeom>
            <a:avLst/>
            <a:gdLst/>
            <a:ahLst/>
            <a:cxnLst/>
            <a:rect l="l" t="t" r="r" b="b"/>
            <a:pathLst>
              <a:path w="1522095" h="1295400">
                <a:moveTo>
                  <a:pt x="0" y="1295400"/>
                </a:moveTo>
                <a:lnTo>
                  <a:pt x="1522095" y="1295400"/>
                </a:lnTo>
                <a:lnTo>
                  <a:pt x="1522095" y="0"/>
                </a:lnTo>
                <a:lnTo>
                  <a:pt x="0" y="0"/>
                </a:lnTo>
                <a:lnTo>
                  <a:pt x="0" y="129540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477000" y="5474970"/>
            <a:ext cx="217170" cy="272415"/>
          </a:xfrm>
          <a:custGeom>
            <a:avLst/>
            <a:gdLst/>
            <a:ahLst/>
            <a:cxnLst/>
            <a:rect l="l" t="t" r="r" b="b"/>
            <a:pathLst>
              <a:path w="217170" h="272414">
                <a:moveTo>
                  <a:pt x="217170" y="0"/>
                </a:moveTo>
                <a:lnTo>
                  <a:pt x="0" y="272414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694170" y="5421630"/>
            <a:ext cx="109220" cy="381000"/>
          </a:xfrm>
          <a:custGeom>
            <a:avLst/>
            <a:gdLst/>
            <a:ahLst/>
            <a:cxnLst/>
            <a:rect l="l" t="t" r="r" b="b"/>
            <a:pathLst>
              <a:path w="109220" h="381000">
                <a:moveTo>
                  <a:pt x="109220" y="0"/>
                </a:moveTo>
                <a:lnTo>
                  <a:pt x="0" y="3810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911340" y="5473700"/>
            <a:ext cx="0" cy="328930"/>
          </a:xfrm>
          <a:custGeom>
            <a:avLst/>
            <a:gdLst/>
            <a:ahLst/>
            <a:cxnLst/>
            <a:rect l="l" t="t" r="r" b="b"/>
            <a:pathLst>
              <a:path h="328929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021830" y="5421630"/>
            <a:ext cx="217170" cy="381000"/>
          </a:xfrm>
          <a:custGeom>
            <a:avLst/>
            <a:gdLst/>
            <a:ahLst/>
            <a:cxnLst/>
            <a:rect l="l" t="t" r="r" b="b"/>
            <a:pathLst>
              <a:path w="217170" h="381000">
                <a:moveTo>
                  <a:pt x="0" y="0"/>
                </a:moveTo>
                <a:lnTo>
                  <a:pt x="217170" y="3810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174739" y="5987415"/>
            <a:ext cx="403860" cy="76200"/>
          </a:xfrm>
          <a:custGeom>
            <a:avLst/>
            <a:gdLst/>
            <a:ahLst/>
            <a:cxnLst/>
            <a:rect l="l" t="t" r="r" b="b"/>
            <a:pathLst>
              <a:path w="403860" h="76200">
                <a:moveTo>
                  <a:pt x="0" y="76200"/>
                </a:moveTo>
                <a:lnTo>
                  <a:pt x="403860" y="76200"/>
                </a:lnTo>
                <a:lnTo>
                  <a:pt x="403860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174739" y="5988050"/>
            <a:ext cx="403860" cy="74295"/>
          </a:xfrm>
          <a:custGeom>
            <a:avLst/>
            <a:gdLst/>
            <a:ahLst/>
            <a:cxnLst/>
            <a:rect l="l" t="t" r="r" b="b"/>
            <a:pathLst>
              <a:path w="403860" h="74295">
                <a:moveTo>
                  <a:pt x="0" y="74295"/>
                </a:moveTo>
                <a:lnTo>
                  <a:pt x="403860" y="74295"/>
                </a:lnTo>
                <a:lnTo>
                  <a:pt x="403860" y="0"/>
                </a:lnTo>
                <a:lnTo>
                  <a:pt x="0" y="0"/>
                </a:lnTo>
                <a:lnTo>
                  <a:pt x="0" y="74295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174739" y="5947410"/>
            <a:ext cx="446405" cy="40005"/>
          </a:xfrm>
          <a:custGeom>
            <a:avLst/>
            <a:gdLst/>
            <a:ahLst/>
            <a:cxnLst/>
            <a:rect l="l" t="t" r="r" b="b"/>
            <a:pathLst>
              <a:path w="446404" h="40005">
                <a:moveTo>
                  <a:pt x="0" y="40004"/>
                </a:moveTo>
                <a:lnTo>
                  <a:pt x="403860" y="40004"/>
                </a:lnTo>
                <a:lnTo>
                  <a:pt x="446405" y="0"/>
                </a:lnTo>
                <a:lnTo>
                  <a:pt x="43180" y="0"/>
                </a:lnTo>
                <a:lnTo>
                  <a:pt x="0" y="4000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174739" y="5947410"/>
            <a:ext cx="446405" cy="40005"/>
          </a:xfrm>
          <a:custGeom>
            <a:avLst/>
            <a:gdLst/>
            <a:ahLst/>
            <a:cxnLst/>
            <a:rect l="l" t="t" r="r" b="b"/>
            <a:pathLst>
              <a:path w="446404" h="40005">
                <a:moveTo>
                  <a:pt x="0" y="40004"/>
                </a:moveTo>
                <a:lnTo>
                  <a:pt x="403860" y="40004"/>
                </a:lnTo>
                <a:lnTo>
                  <a:pt x="446405" y="0"/>
                </a:lnTo>
                <a:lnTo>
                  <a:pt x="43180" y="0"/>
                </a:lnTo>
                <a:lnTo>
                  <a:pt x="0" y="4000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6174739" y="5947410"/>
            <a:ext cx="446405" cy="40005"/>
          </a:xfrm>
          <a:custGeom>
            <a:avLst/>
            <a:gdLst/>
            <a:ahLst/>
            <a:cxnLst/>
            <a:rect l="l" t="t" r="r" b="b"/>
            <a:pathLst>
              <a:path w="446404" h="40005">
                <a:moveTo>
                  <a:pt x="0" y="40004"/>
                </a:moveTo>
                <a:lnTo>
                  <a:pt x="43180" y="0"/>
                </a:lnTo>
                <a:lnTo>
                  <a:pt x="446405" y="0"/>
                </a:lnTo>
                <a:lnTo>
                  <a:pt x="403860" y="40004"/>
                </a:lnTo>
                <a:lnTo>
                  <a:pt x="0" y="40004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6459220" y="6022340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>
                <a:moveTo>
                  <a:pt x="96520" y="0"/>
                </a:moveTo>
                <a:lnTo>
                  <a:pt x="0" y="0"/>
                </a:lnTo>
              </a:path>
            </a:pathLst>
          </a:custGeom>
          <a:ln w="67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6459220" y="6022340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>
                <a:moveTo>
                  <a:pt x="0" y="0"/>
                </a:moveTo>
                <a:lnTo>
                  <a:pt x="96520" y="0"/>
                </a:lnTo>
              </a:path>
            </a:pathLst>
          </a:custGeom>
          <a:ln w="67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578600" y="5947410"/>
            <a:ext cx="42545" cy="114935"/>
          </a:xfrm>
          <a:custGeom>
            <a:avLst/>
            <a:gdLst/>
            <a:ahLst/>
            <a:cxnLst/>
            <a:rect l="l" t="t" r="r" b="b"/>
            <a:pathLst>
              <a:path w="42545" h="114935">
                <a:moveTo>
                  <a:pt x="0" y="114934"/>
                </a:moveTo>
                <a:lnTo>
                  <a:pt x="42545" y="71754"/>
                </a:lnTo>
                <a:lnTo>
                  <a:pt x="42545" y="0"/>
                </a:lnTo>
                <a:lnTo>
                  <a:pt x="0" y="40004"/>
                </a:lnTo>
                <a:lnTo>
                  <a:pt x="0" y="11493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6581140" y="5949950"/>
            <a:ext cx="42544" cy="115570"/>
          </a:xfrm>
          <a:custGeom>
            <a:avLst/>
            <a:gdLst/>
            <a:ahLst/>
            <a:cxnLst/>
            <a:rect l="l" t="t" r="r" b="b"/>
            <a:pathLst>
              <a:path w="42544" h="115570">
                <a:moveTo>
                  <a:pt x="0" y="115570"/>
                </a:moveTo>
                <a:lnTo>
                  <a:pt x="42544" y="72390"/>
                </a:lnTo>
                <a:lnTo>
                  <a:pt x="42544" y="0"/>
                </a:lnTo>
                <a:lnTo>
                  <a:pt x="0" y="40640"/>
                </a:lnTo>
                <a:lnTo>
                  <a:pt x="0" y="1155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581140" y="5949950"/>
            <a:ext cx="42544" cy="115570"/>
          </a:xfrm>
          <a:custGeom>
            <a:avLst/>
            <a:gdLst/>
            <a:ahLst/>
            <a:cxnLst/>
            <a:rect l="l" t="t" r="r" b="b"/>
            <a:pathLst>
              <a:path w="42544" h="115570">
                <a:moveTo>
                  <a:pt x="0" y="115570"/>
                </a:moveTo>
                <a:lnTo>
                  <a:pt x="42544" y="72390"/>
                </a:lnTo>
                <a:lnTo>
                  <a:pt x="42544" y="0"/>
                </a:lnTo>
                <a:lnTo>
                  <a:pt x="0" y="40640"/>
                </a:lnTo>
                <a:lnTo>
                  <a:pt x="0" y="11557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177280" y="6054090"/>
            <a:ext cx="356870" cy="57150"/>
          </a:xfrm>
          <a:custGeom>
            <a:avLst/>
            <a:gdLst/>
            <a:ahLst/>
            <a:cxnLst/>
            <a:rect l="l" t="t" r="r" b="b"/>
            <a:pathLst>
              <a:path w="356870" h="57150">
                <a:moveTo>
                  <a:pt x="0" y="57150"/>
                </a:moveTo>
                <a:lnTo>
                  <a:pt x="311150" y="57150"/>
                </a:lnTo>
                <a:lnTo>
                  <a:pt x="356870" y="0"/>
                </a:lnTo>
                <a:lnTo>
                  <a:pt x="4445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177280" y="6054090"/>
            <a:ext cx="356870" cy="57150"/>
          </a:xfrm>
          <a:custGeom>
            <a:avLst/>
            <a:gdLst/>
            <a:ahLst/>
            <a:cxnLst/>
            <a:rect l="l" t="t" r="r" b="b"/>
            <a:pathLst>
              <a:path w="356870" h="57150">
                <a:moveTo>
                  <a:pt x="0" y="57150"/>
                </a:moveTo>
                <a:lnTo>
                  <a:pt x="311150" y="57150"/>
                </a:lnTo>
                <a:lnTo>
                  <a:pt x="356870" y="0"/>
                </a:lnTo>
                <a:lnTo>
                  <a:pt x="4445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177280" y="6054090"/>
            <a:ext cx="356870" cy="57150"/>
          </a:xfrm>
          <a:custGeom>
            <a:avLst/>
            <a:gdLst/>
            <a:ahLst/>
            <a:cxnLst/>
            <a:rect l="l" t="t" r="r" b="b"/>
            <a:pathLst>
              <a:path w="356870" h="57150">
                <a:moveTo>
                  <a:pt x="0" y="57150"/>
                </a:moveTo>
                <a:lnTo>
                  <a:pt x="44450" y="0"/>
                </a:lnTo>
                <a:lnTo>
                  <a:pt x="356870" y="0"/>
                </a:lnTo>
                <a:lnTo>
                  <a:pt x="311150" y="57150"/>
                </a:lnTo>
                <a:lnTo>
                  <a:pt x="0" y="5715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488430" y="6054090"/>
            <a:ext cx="45720" cy="67309"/>
          </a:xfrm>
          <a:custGeom>
            <a:avLst/>
            <a:gdLst/>
            <a:ahLst/>
            <a:cxnLst/>
            <a:rect l="l" t="t" r="r" b="b"/>
            <a:pathLst>
              <a:path w="45720" h="67310">
                <a:moveTo>
                  <a:pt x="0" y="67310"/>
                </a:moveTo>
                <a:lnTo>
                  <a:pt x="45720" y="20320"/>
                </a:lnTo>
                <a:lnTo>
                  <a:pt x="45720" y="0"/>
                </a:lnTo>
                <a:lnTo>
                  <a:pt x="0" y="57150"/>
                </a:lnTo>
                <a:lnTo>
                  <a:pt x="0" y="6731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488430" y="6054090"/>
            <a:ext cx="45720" cy="67309"/>
          </a:xfrm>
          <a:custGeom>
            <a:avLst/>
            <a:gdLst/>
            <a:ahLst/>
            <a:cxnLst/>
            <a:rect l="l" t="t" r="r" b="b"/>
            <a:pathLst>
              <a:path w="45720" h="67310">
                <a:moveTo>
                  <a:pt x="0" y="67310"/>
                </a:moveTo>
                <a:lnTo>
                  <a:pt x="45720" y="20320"/>
                </a:lnTo>
                <a:lnTo>
                  <a:pt x="45720" y="0"/>
                </a:lnTo>
                <a:lnTo>
                  <a:pt x="0" y="57150"/>
                </a:lnTo>
                <a:lnTo>
                  <a:pt x="0" y="6731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6488430" y="6054090"/>
            <a:ext cx="45720" cy="67309"/>
          </a:xfrm>
          <a:custGeom>
            <a:avLst/>
            <a:gdLst/>
            <a:ahLst/>
            <a:cxnLst/>
            <a:rect l="l" t="t" r="r" b="b"/>
            <a:pathLst>
              <a:path w="45720" h="67310">
                <a:moveTo>
                  <a:pt x="0" y="67310"/>
                </a:moveTo>
                <a:lnTo>
                  <a:pt x="45720" y="20320"/>
                </a:lnTo>
                <a:lnTo>
                  <a:pt x="45720" y="0"/>
                </a:lnTo>
                <a:lnTo>
                  <a:pt x="0" y="57150"/>
                </a:lnTo>
                <a:lnTo>
                  <a:pt x="0" y="6731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177280" y="6116320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11428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6177280" y="6116320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11428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6176009" y="6116320"/>
            <a:ext cx="313054" cy="0"/>
          </a:xfrm>
          <a:custGeom>
            <a:avLst/>
            <a:gdLst/>
            <a:ahLst/>
            <a:cxnLst/>
            <a:rect l="l" t="t" r="r" b="b"/>
            <a:pathLst>
              <a:path w="313054">
                <a:moveTo>
                  <a:pt x="0" y="0"/>
                </a:moveTo>
                <a:lnTo>
                  <a:pt x="313054" y="0"/>
                </a:lnTo>
              </a:path>
            </a:pathLst>
          </a:custGeom>
          <a:ln w="1365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235700" y="5947410"/>
            <a:ext cx="320040" cy="31115"/>
          </a:xfrm>
          <a:custGeom>
            <a:avLst/>
            <a:gdLst/>
            <a:ahLst/>
            <a:cxnLst/>
            <a:rect l="l" t="t" r="r" b="b"/>
            <a:pathLst>
              <a:path w="320040" h="31114">
                <a:moveTo>
                  <a:pt x="0" y="31114"/>
                </a:moveTo>
                <a:lnTo>
                  <a:pt x="288925" y="31114"/>
                </a:lnTo>
                <a:lnTo>
                  <a:pt x="320040" y="0"/>
                </a:lnTo>
                <a:lnTo>
                  <a:pt x="33654" y="0"/>
                </a:lnTo>
                <a:lnTo>
                  <a:pt x="0" y="311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235700" y="5947410"/>
            <a:ext cx="320040" cy="31115"/>
          </a:xfrm>
          <a:custGeom>
            <a:avLst/>
            <a:gdLst/>
            <a:ahLst/>
            <a:cxnLst/>
            <a:rect l="l" t="t" r="r" b="b"/>
            <a:pathLst>
              <a:path w="320040" h="31114">
                <a:moveTo>
                  <a:pt x="0" y="31114"/>
                </a:moveTo>
                <a:lnTo>
                  <a:pt x="288925" y="31114"/>
                </a:lnTo>
                <a:lnTo>
                  <a:pt x="320040" y="0"/>
                </a:lnTo>
                <a:lnTo>
                  <a:pt x="33654" y="0"/>
                </a:lnTo>
                <a:lnTo>
                  <a:pt x="0" y="311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235700" y="5947410"/>
            <a:ext cx="320040" cy="31115"/>
          </a:xfrm>
          <a:custGeom>
            <a:avLst/>
            <a:gdLst/>
            <a:ahLst/>
            <a:cxnLst/>
            <a:rect l="l" t="t" r="r" b="b"/>
            <a:pathLst>
              <a:path w="320040" h="31114">
                <a:moveTo>
                  <a:pt x="0" y="31114"/>
                </a:moveTo>
                <a:lnTo>
                  <a:pt x="33654" y="0"/>
                </a:lnTo>
                <a:lnTo>
                  <a:pt x="320040" y="0"/>
                </a:lnTo>
                <a:lnTo>
                  <a:pt x="288925" y="31114"/>
                </a:lnTo>
                <a:lnTo>
                  <a:pt x="0" y="31114"/>
                </a:lnTo>
                <a:close/>
              </a:path>
            </a:pathLst>
          </a:custGeom>
          <a:ln w="222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233159" y="5717540"/>
            <a:ext cx="318135" cy="29209"/>
          </a:xfrm>
          <a:custGeom>
            <a:avLst/>
            <a:gdLst/>
            <a:ahLst/>
            <a:cxnLst/>
            <a:rect l="l" t="t" r="r" b="b"/>
            <a:pathLst>
              <a:path w="318134" h="29210">
                <a:moveTo>
                  <a:pt x="0" y="29210"/>
                </a:moveTo>
                <a:lnTo>
                  <a:pt x="286385" y="29210"/>
                </a:lnTo>
                <a:lnTo>
                  <a:pt x="318135" y="0"/>
                </a:lnTo>
                <a:lnTo>
                  <a:pt x="3175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233159" y="5717540"/>
            <a:ext cx="318135" cy="29209"/>
          </a:xfrm>
          <a:custGeom>
            <a:avLst/>
            <a:gdLst/>
            <a:ahLst/>
            <a:cxnLst/>
            <a:rect l="l" t="t" r="r" b="b"/>
            <a:pathLst>
              <a:path w="318134" h="29210">
                <a:moveTo>
                  <a:pt x="0" y="29210"/>
                </a:moveTo>
                <a:lnTo>
                  <a:pt x="286385" y="29210"/>
                </a:lnTo>
                <a:lnTo>
                  <a:pt x="318135" y="0"/>
                </a:lnTo>
                <a:lnTo>
                  <a:pt x="3175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233159" y="5717540"/>
            <a:ext cx="318135" cy="29209"/>
          </a:xfrm>
          <a:custGeom>
            <a:avLst/>
            <a:gdLst/>
            <a:ahLst/>
            <a:cxnLst/>
            <a:rect l="l" t="t" r="r" b="b"/>
            <a:pathLst>
              <a:path w="318134" h="29210">
                <a:moveTo>
                  <a:pt x="0" y="29210"/>
                </a:moveTo>
                <a:lnTo>
                  <a:pt x="31750" y="0"/>
                </a:lnTo>
                <a:lnTo>
                  <a:pt x="318135" y="0"/>
                </a:lnTo>
                <a:lnTo>
                  <a:pt x="286385" y="29210"/>
                </a:lnTo>
                <a:lnTo>
                  <a:pt x="0" y="2921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233159" y="5746750"/>
            <a:ext cx="289560" cy="228600"/>
          </a:xfrm>
          <a:custGeom>
            <a:avLst/>
            <a:gdLst/>
            <a:ahLst/>
            <a:cxnLst/>
            <a:rect l="l" t="t" r="r" b="b"/>
            <a:pathLst>
              <a:path w="289559" h="228600">
                <a:moveTo>
                  <a:pt x="0" y="228600"/>
                </a:moveTo>
                <a:lnTo>
                  <a:pt x="289560" y="228600"/>
                </a:lnTo>
                <a:lnTo>
                  <a:pt x="28956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233159" y="5746750"/>
            <a:ext cx="289560" cy="228600"/>
          </a:xfrm>
          <a:custGeom>
            <a:avLst/>
            <a:gdLst/>
            <a:ahLst/>
            <a:cxnLst/>
            <a:rect l="l" t="t" r="r" b="b"/>
            <a:pathLst>
              <a:path w="289559" h="228600">
                <a:moveTo>
                  <a:pt x="0" y="228600"/>
                </a:moveTo>
                <a:lnTo>
                  <a:pt x="289560" y="228600"/>
                </a:lnTo>
                <a:lnTo>
                  <a:pt x="28956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258559" y="5775960"/>
            <a:ext cx="238760" cy="176530"/>
          </a:xfrm>
          <a:custGeom>
            <a:avLst/>
            <a:gdLst/>
            <a:ahLst/>
            <a:cxnLst/>
            <a:rect l="l" t="t" r="r" b="b"/>
            <a:pathLst>
              <a:path w="238760" h="176530">
                <a:moveTo>
                  <a:pt x="0" y="176529"/>
                </a:moveTo>
                <a:lnTo>
                  <a:pt x="238760" y="176529"/>
                </a:lnTo>
                <a:lnTo>
                  <a:pt x="238760" y="0"/>
                </a:lnTo>
                <a:lnTo>
                  <a:pt x="0" y="0"/>
                </a:lnTo>
                <a:lnTo>
                  <a:pt x="0" y="1765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258559" y="5775960"/>
            <a:ext cx="238760" cy="176530"/>
          </a:xfrm>
          <a:custGeom>
            <a:avLst/>
            <a:gdLst/>
            <a:ahLst/>
            <a:cxnLst/>
            <a:rect l="l" t="t" r="r" b="b"/>
            <a:pathLst>
              <a:path w="238760" h="176530">
                <a:moveTo>
                  <a:pt x="0" y="176529"/>
                </a:moveTo>
                <a:lnTo>
                  <a:pt x="238760" y="176529"/>
                </a:lnTo>
                <a:lnTo>
                  <a:pt x="238760" y="0"/>
                </a:lnTo>
                <a:lnTo>
                  <a:pt x="0" y="0"/>
                </a:lnTo>
                <a:lnTo>
                  <a:pt x="0" y="176529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520180" y="5717540"/>
            <a:ext cx="31750" cy="255269"/>
          </a:xfrm>
          <a:custGeom>
            <a:avLst/>
            <a:gdLst/>
            <a:ahLst/>
            <a:cxnLst/>
            <a:rect l="l" t="t" r="r" b="b"/>
            <a:pathLst>
              <a:path w="31750" h="255269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520180" y="5717540"/>
            <a:ext cx="31750" cy="255269"/>
          </a:xfrm>
          <a:custGeom>
            <a:avLst/>
            <a:gdLst/>
            <a:ahLst/>
            <a:cxnLst/>
            <a:rect l="l" t="t" r="r" b="b"/>
            <a:pathLst>
              <a:path w="31750" h="255269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520180" y="5717540"/>
            <a:ext cx="31750" cy="255269"/>
          </a:xfrm>
          <a:custGeom>
            <a:avLst/>
            <a:gdLst/>
            <a:ahLst/>
            <a:cxnLst/>
            <a:rect l="l" t="t" r="r" b="b"/>
            <a:pathLst>
              <a:path w="31750" h="255269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477000" y="5339080"/>
            <a:ext cx="544195" cy="133984"/>
          </a:xfrm>
          <a:custGeom>
            <a:avLst/>
            <a:gdLst/>
            <a:ahLst/>
            <a:cxnLst/>
            <a:rect l="l" t="t" r="r" b="b"/>
            <a:pathLst>
              <a:path w="544195" h="133985">
                <a:moveTo>
                  <a:pt x="0" y="133985"/>
                </a:moveTo>
                <a:lnTo>
                  <a:pt x="544195" y="133985"/>
                </a:lnTo>
                <a:lnTo>
                  <a:pt x="544195" y="0"/>
                </a:lnTo>
                <a:lnTo>
                  <a:pt x="0" y="0"/>
                </a:lnTo>
                <a:lnTo>
                  <a:pt x="0" y="133985"/>
                </a:lnTo>
                <a:close/>
              </a:path>
            </a:pathLst>
          </a:custGeom>
          <a:solidFill>
            <a:srgbClr val="0094D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6477000" y="5339080"/>
            <a:ext cx="544195" cy="133984"/>
          </a:xfrm>
          <a:custGeom>
            <a:avLst/>
            <a:gdLst/>
            <a:ahLst/>
            <a:cxnLst/>
            <a:rect l="l" t="t" r="r" b="b"/>
            <a:pathLst>
              <a:path w="544195" h="133985">
                <a:moveTo>
                  <a:pt x="0" y="133985"/>
                </a:moveTo>
                <a:lnTo>
                  <a:pt x="544195" y="133985"/>
                </a:lnTo>
                <a:lnTo>
                  <a:pt x="544195" y="0"/>
                </a:lnTo>
                <a:lnTo>
                  <a:pt x="0" y="0"/>
                </a:lnTo>
                <a:lnTo>
                  <a:pt x="0" y="133985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021830" y="5181600"/>
            <a:ext cx="168910" cy="292100"/>
          </a:xfrm>
          <a:custGeom>
            <a:avLst/>
            <a:gdLst/>
            <a:ahLst/>
            <a:cxnLst/>
            <a:rect l="l" t="t" r="r" b="b"/>
            <a:pathLst>
              <a:path w="168910" h="292100">
                <a:moveTo>
                  <a:pt x="0" y="157480"/>
                </a:moveTo>
                <a:lnTo>
                  <a:pt x="0" y="292100"/>
                </a:lnTo>
                <a:lnTo>
                  <a:pt x="168910" y="133350"/>
                </a:lnTo>
                <a:lnTo>
                  <a:pt x="168910" y="0"/>
                </a:lnTo>
                <a:lnTo>
                  <a:pt x="0" y="157480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021830" y="5181600"/>
            <a:ext cx="168910" cy="292100"/>
          </a:xfrm>
          <a:custGeom>
            <a:avLst/>
            <a:gdLst/>
            <a:ahLst/>
            <a:cxnLst/>
            <a:rect l="l" t="t" r="r" b="b"/>
            <a:pathLst>
              <a:path w="168910" h="292100">
                <a:moveTo>
                  <a:pt x="0" y="157480"/>
                </a:moveTo>
                <a:lnTo>
                  <a:pt x="0" y="292100"/>
                </a:lnTo>
                <a:lnTo>
                  <a:pt x="168910" y="133350"/>
                </a:lnTo>
                <a:lnTo>
                  <a:pt x="168910" y="0"/>
                </a:lnTo>
                <a:lnTo>
                  <a:pt x="0" y="157480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021830" y="5181600"/>
            <a:ext cx="168910" cy="292100"/>
          </a:xfrm>
          <a:custGeom>
            <a:avLst/>
            <a:gdLst/>
            <a:ahLst/>
            <a:cxnLst/>
            <a:rect l="l" t="t" r="r" b="b"/>
            <a:pathLst>
              <a:path w="168910" h="292100">
                <a:moveTo>
                  <a:pt x="0" y="157480"/>
                </a:moveTo>
                <a:lnTo>
                  <a:pt x="168910" y="0"/>
                </a:lnTo>
                <a:lnTo>
                  <a:pt x="168910" y="133350"/>
                </a:lnTo>
                <a:lnTo>
                  <a:pt x="0" y="292100"/>
                </a:lnTo>
                <a:lnTo>
                  <a:pt x="0" y="157480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6477000" y="5181600"/>
            <a:ext cx="713740" cy="157480"/>
          </a:xfrm>
          <a:custGeom>
            <a:avLst/>
            <a:gdLst/>
            <a:ahLst/>
            <a:cxnLst/>
            <a:rect l="l" t="t" r="r" b="b"/>
            <a:pathLst>
              <a:path w="713740" h="157479">
                <a:moveTo>
                  <a:pt x="544195" y="157480"/>
                </a:moveTo>
                <a:lnTo>
                  <a:pt x="713740" y="0"/>
                </a:lnTo>
                <a:lnTo>
                  <a:pt x="168275" y="0"/>
                </a:lnTo>
                <a:lnTo>
                  <a:pt x="0" y="157480"/>
                </a:lnTo>
                <a:lnTo>
                  <a:pt x="544195" y="157480"/>
                </a:lnTo>
                <a:close/>
              </a:path>
            </a:pathLst>
          </a:custGeom>
          <a:solidFill>
            <a:srgbClr val="00B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6477000" y="5181600"/>
            <a:ext cx="713740" cy="157480"/>
          </a:xfrm>
          <a:custGeom>
            <a:avLst/>
            <a:gdLst/>
            <a:ahLst/>
            <a:cxnLst/>
            <a:rect l="l" t="t" r="r" b="b"/>
            <a:pathLst>
              <a:path w="713740" h="157479">
                <a:moveTo>
                  <a:pt x="544195" y="157480"/>
                </a:moveTo>
                <a:lnTo>
                  <a:pt x="713740" y="0"/>
                </a:lnTo>
                <a:lnTo>
                  <a:pt x="168275" y="0"/>
                </a:lnTo>
                <a:lnTo>
                  <a:pt x="0" y="157480"/>
                </a:lnTo>
                <a:lnTo>
                  <a:pt x="544195" y="157480"/>
                </a:lnTo>
                <a:close/>
              </a:path>
            </a:pathLst>
          </a:custGeom>
          <a:solidFill>
            <a:srgbClr val="00B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6477000" y="5181600"/>
            <a:ext cx="713740" cy="157480"/>
          </a:xfrm>
          <a:custGeom>
            <a:avLst/>
            <a:gdLst/>
            <a:ahLst/>
            <a:cxnLst/>
            <a:rect l="l" t="t" r="r" b="b"/>
            <a:pathLst>
              <a:path w="713740" h="157479">
                <a:moveTo>
                  <a:pt x="544195" y="157480"/>
                </a:moveTo>
                <a:lnTo>
                  <a:pt x="713740" y="0"/>
                </a:lnTo>
                <a:lnTo>
                  <a:pt x="168275" y="0"/>
                </a:lnTo>
                <a:lnTo>
                  <a:pt x="0" y="157480"/>
                </a:lnTo>
                <a:lnTo>
                  <a:pt x="544195" y="157480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799580" y="5252720"/>
            <a:ext cx="232410" cy="52705"/>
          </a:xfrm>
          <a:custGeom>
            <a:avLst/>
            <a:gdLst/>
            <a:ahLst/>
            <a:cxnLst/>
            <a:rect l="l" t="t" r="r" b="b"/>
            <a:pathLst>
              <a:path w="232410" h="52704">
                <a:moveTo>
                  <a:pt x="137795" y="28574"/>
                </a:moveTo>
                <a:lnTo>
                  <a:pt x="118110" y="52704"/>
                </a:lnTo>
                <a:lnTo>
                  <a:pt x="232410" y="23494"/>
                </a:lnTo>
                <a:lnTo>
                  <a:pt x="172720" y="0"/>
                </a:lnTo>
                <a:lnTo>
                  <a:pt x="158750" y="9524"/>
                </a:lnTo>
                <a:lnTo>
                  <a:pt x="19050" y="9524"/>
                </a:lnTo>
                <a:lnTo>
                  <a:pt x="0" y="28574"/>
                </a:lnTo>
                <a:lnTo>
                  <a:pt x="137795" y="285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799580" y="5252720"/>
            <a:ext cx="232410" cy="52705"/>
          </a:xfrm>
          <a:custGeom>
            <a:avLst/>
            <a:gdLst/>
            <a:ahLst/>
            <a:cxnLst/>
            <a:rect l="l" t="t" r="r" b="b"/>
            <a:pathLst>
              <a:path w="232410" h="52704">
                <a:moveTo>
                  <a:pt x="137795" y="28574"/>
                </a:moveTo>
                <a:lnTo>
                  <a:pt x="118110" y="52704"/>
                </a:lnTo>
                <a:lnTo>
                  <a:pt x="232410" y="23494"/>
                </a:lnTo>
                <a:lnTo>
                  <a:pt x="172720" y="0"/>
                </a:lnTo>
                <a:lnTo>
                  <a:pt x="158750" y="9524"/>
                </a:lnTo>
                <a:lnTo>
                  <a:pt x="19050" y="9524"/>
                </a:lnTo>
                <a:lnTo>
                  <a:pt x="0" y="28574"/>
                </a:lnTo>
                <a:lnTo>
                  <a:pt x="137795" y="285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6868159" y="5186680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139700" y="33020"/>
                </a:moveTo>
                <a:lnTo>
                  <a:pt x="114300" y="57150"/>
                </a:lnTo>
                <a:lnTo>
                  <a:pt x="233680" y="24130"/>
                </a:lnTo>
                <a:lnTo>
                  <a:pt x="168910" y="0"/>
                </a:lnTo>
                <a:lnTo>
                  <a:pt x="158750" y="13970"/>
                </a:lnTo>
                <a:lnTo>
                  <a:pt x="20320" y="13970"/>
                </a:lnTo>
                <a:lnTo>
                  <a:pt x="0" y="33020"/>
                </a:lnTo>
                <a:lnTo>
                  <a:pt x="139700" y="33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6868159" y="5186680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139700" y="33020"/>
                </a:moveTo>
                <a:lnTo>
                  <a:pt x="114300" y="57150"/>
                </a:lnTo>
                <a:lnTo>
                  <a:pt x="233680" y="24130"/>
                </a:lnTo>
                <a:lnTo>
                  <a:pt x="168910" y="0"/>
                </a:lnTo>
                <a:lnTo>
                  <a:pt x="158750" y="13970"/>
                </a:lnTo>
                <a:lnTo>
                  <a:pt x="20320" y="13970"/>
                </a:lnTo>
                <a:lnTo>
                  <a:pt x="0" y="33020"/>
                </a:lnTo>
                <a:lnTo>
                  <a:pt x="139700" y="33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555740" y="5271770"/>
            <a:ext cx="233044" cy="52705"/>
          </a:xfrm>
          <a:custGeom>
            <a:avLst/>
            <a:gdLst/>
            <a:ahLst/>
            <a:cxnLst/>
            <a:rect l="l" t="t" r="r" b="b"/>
            <a:pathLst>
              <a:path w="233044" h="52704">
                <a:moveTo>
                  <a:pt x="69850" y="42544"/>
                </a:moveTo>
                <a:lnTo>
                  <a:pt x="212725" y="42544"/>
                </a:lnTo>
                <a:lnTo>
                  <a:pt x="233044" y="23494"/>
                </a:lnTo>
                <a:lnTo>
                  <a:pt x="89534" y="23494"/>
                </a:lnTo>
                <a:lnTo>
                  <a:pt x="114300" y="0"/>
                </a:lnTo>
                <a:lnTo>
                  <a:pt x="0" y="28574"/>
                </a:lnTo>
                <a:lnTo>
                  <a:pt x="60325" y="52704"/>
                </a:lnTo>
                <a:lnTo>
                  <a:pt x="69850" y="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6555740" y="5271770"/>
            <a:ext cx="233044" cy="52705"/>
          </a:xfrm>
          <a:custGeom>
            <a:avLst/>
            <a:gdLst/>
            <a:ahLst/>
            <a:cxnLst/>
            <a:rect l="l" t="t" r="r" b="b"/>
            <a:pathLst>
              <a:path w="233044" h="52704">
                <a:moveTo>
                  <a:pt x="69850" y="42544"/>
                </a:moveTo>
                <a:lnTo>
                  <a:pt x="212725" y="42544"/>
                </a:lnTo>
                <a:lnTo>
                  <a:pt x="233044" y="23494"/>
                </a:lnTo>
                <a:lnTo>
                  <a:pt x="89534" y="23494"/>
                </a:lnTo>
                <a:lnTo>
                  <a:pt x="114300" y="0"/>
                </a:lnTo>
                <a:lnTo>
                  <a:pt x="0" y="28574"/>
                </a:lnTo>
                <a:lnTo>
                  <a:pt x="60325" y="52704"/>
                </a:lnTo>
                <a:lnTo>
                  <a:pt x="69850" y="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6620509" y="5205730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74930" y="43180"/>
                </a:moveTo>
                <a:lnTo>
                  <a:pt x="213360" y="43180"/>
                </a:lnTo>
                <a:lnTo>
                  <a:pt x="233680" y="24130"/>
                </a:lnTo>
                <a:lnTo>
                  <a:pt x="93980" y="24130"/>
                </a:lnTo>
                <a:lnTo>
                  <a:pt x="119380" y="0"/>
                </a:lnTo>
                <a:lnTo>
                  <a:pt x="0" y="33020"/>
                </a:lnTo>
                <a:lnTo>
                  <a:pt x="64770" y="57150"/>
                </a:lnTo>
                <a:lnTo>
                  <a:pt x="7493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6620509" y="5205730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74930" y="43180"/>
                </a:moveTo>
                <a:lnTo>
                  <a:pt x="213360" y="43180"/>
                </a:lnTo>
                <a:lnTo>
                  <a:pt x="233680" y="24130"/>
                </a:lnTo>
                <a:lnTo>
                  <a:pt x="93980" y="24130"/>
                </a:lnTo>
                <a:lnTo>
                  <a:pt x="119380" y="0"/>
                </a:lnTo>
                <a:lnTo>
                  <a:pt x="0" y="33020"/>
                </a:lnTo>
                <a:lnTo>
                  <a:pt x="64770" y="57150"/>
                </a:lnTo>
                <a:lnTo>
                  <a:pt x="7493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803390" y="5257800"/>
            <a:ext cx="233044" cy="53340"/>
          </a:xfrm>
          <a:custGeom>
            <a:avLst/>
            <a:gdLst/>
            <a:ahLst/>
            <a:cxnLst/>
            <a:rect l="l" t="t" r="r" b="b"/>
            <a:pathLst>
              <a:path w="233044" h="53339">
                <a:moveTo>
                  <a:pt x="139700" y="28575"/>
                </a:moveTo>
                <a:lnTo>
                  <a:pt x="118744" y="53340"/>
                </a:lnTo>
                <a:lnTo>
                  <a:pt x="233044" y="24130"/>
                </a:lnTo>
                <a:lnTo>
                  <a:pt x="173354" y="0"/>
                </a:lnTo>
                <a:lnTo>
                  <a:pt x="158750" y="9525"/>
                </a:lnTo>
                <a:lnTo>
                  <a:pt x="19684" y="9525"/>
                </a:lnTo>
                <a:lnTo>
                  <a:pt x="0" y="28575"/>
                </a:lnTo>
                <a:lnTo>
                  <a:pt x="139700" y="285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6803390" y="5257800"/>
            <a:ext cx="233044" cy="53340"/>
          </a:xfrm>
          <a:custGeom>
            <a:avLst/>
            <a:gdLst/>
            <a:ahLst/>
            <a:cxnLst/>
            <a:rect l="l" t="t" r="r" b="b"/>
            <a:pathLst>
              <a:path w="233044" h="53339">
                <a:moveTo>
                  <a:pt x="139700" y="28575"/>
                </a:moveTo>
                <a:lnTo>
                  <a:pt x="118744" y="53340"/>
                </a:lnTo>
                <a:lnTo>
                  <a:pt x="233044" y="24130"/>
                </a:lnTo>
                <a:lnTo>
                  <a:pt x="173354" y="0"/>
                </a:lnTo>
                <a:lnTo>
                  <a:pt x="158750" y="9525"/>
                </a:lnTo>
                <a:lnTo>
                  <a:pt x="19684" y="9525"/>
                </a:lnTo>
                <a:lnTo>
                  <a:pt x="0" y="28575"/>
                </a:lnTo>
                <a:lnTo>
                  <a:pt x="139700" y="285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6873240" y="5191760"/>
            <a:ext cx="233044" cy="56514"/>
          </a:xfrm>
          <a:custGeom>
            <a:avLst/>
            <a:gdLst/>
            <a:ahLst/>
            <a:cxnLst/>
            <a:rect l="l" t="t" r="r" b="b"/>
            <a:pathLst>
              <a:path w="233044" h="56514">
                <a:moveTo>
                  <a:pt x="137794" y="32384"/>
                </a:moveTo>
                <a:lnTo>
                  <a:pt x="114300" y="56514"/>
                </a:lnTo>
                <a:lnTo>
                  <a:pt x="233044" y="22225"/>
                </a:lnTo>
                <a:lnTo>
                  <a:pt x="168275" y="0"/>
                </a:lnTo>
                <a:lnTo>
                  <a:pt x="158750" y="13334"/>
                </a:lnTo>
                <a:lnTo>
                  <a:pt x="19684" y="13334"/>
                </a:lnTo>
                <a:lnTo>
                  <a:pt x="0" y="32384"/>
                </a:lnTo>
                <a:lnTo>
                  <a:pt x="137794" y="323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6873240" y="5191760"/>
            <a:ext cx="233044" cy="56514"/>
          </a:xfrm>
          <a:custGeom>
            <a:avLst/>
            <a:gdLst/>
            <a:ahLst/>
            <a:cxnLst/>
            <a:rect l="l" t="t" r="r" b="b"/>
            <a:pathLst>
              <a:path w="233044" h="56514">
                <a:moveTo>
                  <a:pt x="137794" y="32384"/>
                </a:moveTo>
                <a:lnTo>
                  <a:pt x="114300" y="56514"/>
                </a:lnTo>
                <a:lnTo>
                  <a:pt x="233044" y="22225"/>
                </a:lnTo>
                <a:lnTo>
                  <a:pt x="168275" y="0"/>
                </a:lnTo>
                <a:lnTo>
                  <a:pt x="158750" y="13334"/>
                </a:lnTo>
                <a:lnTo>
                  <a:pt x="19684" y="13334"/>
                </a:lnTo>
                <a:lnTo>
                  <a:pt x="0" y="32384"/>
                </a:lnTo>
                <a:lnTo>
                  <a:pt x="137794" y="323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560820" y="5276850"/>
            <a:ext cx="233045" cy="53340"/>
          </a:xfrm>
          <a:custGeom>
            <a:avLst/>
            <a:gdLst/>
            <a:ahLst/>
            <a:cxnLst/>
            <a:rect l="l" t="t" r="r" b="b"/>
            <a:pathLst>
              <a:path w="233045" h="53339">
                <a:moveTo>
                  <a:pt x="69850" y="43180"/>
                </a:moveTo>
                <a:lnTo>
                  <a:pt x="212725" y="43180"/>
                </a:lnTo>
                <a:lnTo>
                  <a:pt x="233045" y="24130"/>
                </a:lnTo>
                <a:lnTo>
                  <a:pt x="90170" y="24130"/>
                </a:lnTo>
                <a:lnTo>
                  <a:pt x="114300" y="0"/>
                </a:lnTo>
                <a:lnTo>
                  <a:pt x="0" y="28575"/>
                </a:lnTo>
                <a:lnTo>
                  <a:pt x="59054" y="53340"/>
                </a:lnTo>
                <a:lnTo>
                  <a:pt x="69850" y="43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6560820" y="5276850"/>
            <a:ext cx="233045" cy="53340"/>
          </a:xfrm>
          <a:custGeom>
            <a:avLst/>
            <a:gdLst/>
            <a:ahLst/>
            <a:cxnLst/>
            <a:rect l="l" t="t" r="r" b="b"/>
            <a:pathLst>
              <a:path w="233045" h="53339">
                <a:moveTo>
                  <a:pt x="69850" y="43180"/>
                </a:moveTo>
                <a:lnTo>
                  <a:pt x="212725" y="43180"/>
                </a:lnTo>
                <a:lnTo>
                  <a:pt x="233045" y="24130"/>
                </a:lnTo>
                <a:lnTo>
                  <a:pt x="90170" y="24130"/>
                </a:lnTo>
                <a:lnTo>
                  <a:pt x="114300" y="0"/>
                </a:lnTo>
                <a:lnTo>
                  <a:pt x="0" y="28575"/>
                </a:lnTo>
                <a:lnTo>
                  <a:pt x="59054" y="53340"/>
                </a:lnTo>
                <a:lnTo>
                  <a:pt x="69850" y="43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625590" y="5210810"/>
            <a:ext cx="233044" cy="56514"/>
          </a:xfrm>
          <a:custGeom>
            <a:avLst/>
            <a:gdLst/>
            <a:ahLst/>
            <a:cxnLst/>
            <a:rect l="l" t="t" r="r" b="b"/>
            <a:pathLst>
              <a:path w="233044" h="56514">
                <a:moveTo>
                  <a:pt x="74294" y="41274"/>
                </a:moveTo>
                <a:lnTo>
                  <a:pt x="212725" y="41274"/>
                </a:lnTo>
                <a:lnTo>
                  <a:pt x="233044" y="22224"/>
                </a:lnTo>
                <a:lnTo>
                  <a:pt x="93344" y="22224"/>
                </a:lnTo>
                <a:lnTo>
                  <a:pt x="118744" y="0"/>
                </a:lnTo>
                <a:lnTo>
                  <a:pt x="0" y="32384"/>
                </a:lnTo>
                <a:lnTo>
                  <a:pt x="64134" y="56514"/>
                </a:lnTo>
                <a:lnTo>
                  <a:pt x="74294" y="412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625590" y="5210810"/>
            <a:ext cx="233044" cy="56514"/>
          </a:xfrm>
          <a:custGeom>
            <a:avLst/>
            <a:gdLst/>
            <a:ahLst/>
            <a:cxnLst/>
            <a:rect l="l" t="t" r="r" b="b"/>
            <a:pathLst>
              <a:path w="233044" h="56514">
                <a:moveTo>
                  <a:pt x="74294" y="41274"/>
                </a:moveTo>
                <a:lnTo>
                  <a:pt x="212725" y="41274"/>
                </a:lnTo>
                <a:lnTo>
                  <a:pt x="233044" y="22224"/>
                </a:lnTo>
                <a:lnTo>
                  <a:pt x="93344" y="22224"/>
                </a:lnTo>
                <a:lnTo>
                  <a:pt x="118744" y="0"/>
                </a:lnTo>
                <a:lnTo>
                  <a:pt x="0" y="32384"/>
                </a:lnTo>
                <a:lnTo>
                  <a:pt x="64134" y="56514"/>
                </a:lnTo>
                <a:lnTo>
                  <a:pt x="74294" y="412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7543800" y="2900679"/>
            <a:ext cx="544195" cy="134620"/>
          </a:xfrm>
          <a:custGeom>
            <a:avLst/>
            <a:gdLst/>
            <a:ahLst/>
            <a:cxnLst/>
            <a:rect l="l" t="t" r="r" b="b"/>
            <a:pathLst>
              <a:path w="544195" h="134620">
                <a:moveTo>
                  <a:pt x="0" y="134620"/>
                </a:moveTo>
                <a:lnTo>
                  <a:pt x="544195" y="134620"/>
                </a:lnTo>
                <a:lnTo>
                  <a:pt x="544195" y="0"/>
                </a:lnTo>
                <a:lnTo>
                  <a:pt x="0" y="0"/>
                </a:lnTo>
                <a:lnTo>
                  <a:pt x="0" y="134620"/>
                </a:lnTo>
                <a:close/>
              </a:path>
            </a:pathLst>
          </a:custGeom>
          <a:solidFill>
            <a:srgbClr val="0094D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543800" y="2900679"/>
            <a:ext cx="544195" cy="134620"/>
          </a:xfrm>
          <a:custGeom>
            <a:avLst/>
            <a:gdLst/>
            <a:ahLst/>
            <a:cxnLst/>
            <a:rect l="l" t="t" r="r" b="b"/>
            <a:pathLst>
              <a:path w="544195" h="134620">
                <a:moveTo>
                  <a:pt x="0" y="134620"/>
                </a:moveTo>
                <a:lnTo>
                  <a:pt x="544195" y="134620"/>
                </a:lnTo>
                <a:lnTo>
                  <a:pt x="544195" y="0"/>
                </a:lnTo>
                <a:lnTo>
                  <a:pt x="0" y="0"/>
                </a:lnTo>
                <a:lnTo>
                  <a:pt x="0" y="134620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088630" y="2743200"/>
            <a:ext cx="168910" cy="292100"/>
          </a:xfrm>
          <a:custGeom>
            <a:avLst/>
            <a:gdLst/>
            <a:ahLst/>
            <a:cxnLst/>
            <a:rect l="l" t="t" r="r" b="b"/>
            <a:pathLst>
              <a:path w="168910" h="292100">
                <a:moveTo>
                  <a:pt x="0" y="156845"/>
                </a:moveTo>
                <a:lnTo>
                  <a:pt x="0" y="292100"/>
                </a:lnTo>
                <a:lnTo>
                  <a:pt x="168910" y="133350"/>
                </a:lnTo>
                <a:lnTo>
                  <a:pt x="168910" y="0"/>
                </a:lnTo>
                <a:lnTo>
                  <a:pt x="0" y="156845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088630" y="2743200"/>
            <a:ext cx="168910" cy="292100"/>
          </a:xfrm>
          <a:custGeom>
            <a:avLst/>
            <a:gdLst/>
            <a:ahLst/>
            <a:cxnLst/>
            <a:rect l="l" t="t" r="r" b="b"/>
            <a:pathLst>
              <a:path w="168910" h="292100">
                <a:moveTo>
                  <a:pt x="0" y="156845"/>
                </a:moveTo>
                <a:lnTo>
                  <a:pt x="0" y="292100"/>
                </a:lnTo>
                <a:lnTo>
                  <a:pt x="168910" y="133350"/>
                </a:lnTo>
                <a:lnTo>
                  <a:pt x="168910" y="0"/>
                </a:lnTo>
                <a:lnTo>
                  <a:pt x="0" y="156845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088630" y="2743200"/>
            <a:ext cx="168910" cy="292100"/>
          </a:xfrm>
          <a:custGeom>
            <a:avLst/>
            <a:gdLst/>
            <a:ahLst/>
            <a:cxnLst/>
            <a:rect l="l" t="t" r="r" b="b"/>
            <a:pathLst>
              <a:path w="168910" h="292100">
                <a:moveTo>
                  <a:pt x="0" y="156845"/>
                </a:moveTo>
                <a:lnTo>
                  <a:pt x="168910" y="0"/>
                </a:lnTo>
                <a:lnTo>
                  <a:pt x="168910" y="133350"/>
                </a:lnTo>
                <a:lnTo>
                  <a:pt x="0" y="292100"/>
                </a:lnTo>
                <a:lnTo>
                  <a:pt x="0" y="156845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7543800" y="2743200"/>
            <a:ext cx="713740" cy="156845"/>
          </a:xfrm>
          <a:custGeom>
            <a:avLst/>
            <a:gdLst/>
            <a:ahLst/>
            <a:cxnLst/>
            <a:rect l="l" t="t" r="r" b="b"/>
            <a:pathLst>
              <a:path w="713740" h="156845">
                <a:moveTo>
                  <a:pt x="544195" y="156845"/>
                </a:moveTo>
                <a:lnTo>
                  <a:pt x="713740" y="0"/>
                </a:lnTo>
                <a:lnTo>
                  <a:pt x="168275" y="0"/>
                </a:lnTo>
                <a:lnTo>
                  <a:pt x="0" y="156845"/>
                </a:lnTo>
                <a:lnTo>
                  <a:pt x="544195" y="156845"/>
                </a:lnTo>
                <a:close/>
              </a:path>
            </a:pathLst>
          </a:custGeom>
          <a:solidFill>
            <a:srgbClr val="00B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7543800" y="2743200"/>
            <a:ext cx="713740" cy="156845"/>
          </a:xfrm>
          <a:custGeom>
            <a:avLst/>
            <a:gdLst/>
            <a:ahLst/>
            <a:cxnLst/>
            <a:rect l="l" t="t" r="r" b="b"/>
            <a:pathLst>
              <a:path w="713740" h="156845">
                <a:moveTo>
                  <a:pt x="544195" y="156845"/>
                </a:moveTo>
                <a:lnTo>
                  <a:pt x="713740" y="0"/>
                </a:lnTo>
                <a:lnTo>
                  <a:pt x="168275" y="0"/>
                </a:lnTo>
                <a:lnTo>
                  <a:pt x="0" y="156845"/>
                </a:lnTo>
                <a:lnTo>
                  <a:pt x="544195" y="156845"/>
                </a:lnTo>
                <a:close/>
              </a:path>
            </a:pathLst>
          </a:custGeom>
          <a:solidFill>
            <a:srgbClr val="00B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7543800" y="2743200"/>
            <a:ext cx="713740" cy="156845"/>
          </a:xfrm>
          <a:custGeom>
            <a:avLst/>
            <a:gdLst/>
            <a:ahLst/>
            <a:cxnLst/>
            <a:rect l="l" t="t" r="r" b="b"/>
            <a:pathLst>
              <a:path w="713740" h="156845">
                <a:moveTo>
                  <a:pt x="544195" y="156845"/>
                </a:moveTo>
                <a:lnTo>
                  <a:pt x="713740" y="0"/>
                </a:lnTo>
                <a:lnTo>
                  <a:pt x="168275" y="0"/>
                </a:lnTo>
                <a:lnTo>
                  <a:pt x="0" y="156845"/>
                </a:lnTo>
                <a:lnTo>
                  <a:pt x="544195" y="156845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7866380" y="2814320"/>
            <a:ext cx="232410" cy="52704"/>
          </a:xfrm>
          <a:custGeom>
            <a:avLst/>
            <a:gdLst/>
            <a:ahLst/>
            <a:cxnLst/>
            <a:rect l="l" t="t" r="r" b="b"/>
            <a:pathLst>
              <a:path w="232410" h="52704">
                <a:moveTo>
                  <a:pt x="137795" y="28575"/>
                </a:moveTo>
                <a:lnTo>
                  <a:pt x="118110" y="52704"/>
                </a:lnTo>
                <a:lnTo>
                  <a:pt x="232410" y="23494"/>
                </a:lnTo>
                <a:lnTo>
                  <a:pt x="172720" y="0"/>
                </a:lnTo>
                <a:lnTo>
                  <a:pt x="156845" y="9525"/>
                </a:lnTo>
                <a:lnTo>
                  <a:pt x="19050" y="9525"/>
                </a:lnTo>
                <a:lnTo>
                  <a:pt x="0" y="28575"/>
                </a:lnTo>
                <a:lnTo>
                  <a:pt x="137795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7866380" y="2814320"/>
            <a:ext cx="232410" cy="52704"/>
          </a:xfrm>
          <a:custGeom>
            <a:avLst/>
            <a:gdLst/>
            <a:ahLst/>
            <a:cxnLst/>
            <a:rect l="l" t="t" r="r" b="b"/>
            <a:pathLst>
              <a:path w="232410" h="52704">
                <a:moveTo>
                  <a:pt x="137795" y="28575"/>
                </a:moveTo>
                <a:lnTo>
                  <a:pt x="118110" y="52704"/>
                </a:lnTo>
                <a:lnTo>
                  <a:pt x="232410" y="23494"/>
                </a:lnTo>
                <a:lnTo>
                  <a:pt x="172720" y="0"/>
                </a:lnTo>
                <a:lnTo>
                  <a:pt x="156845" y="9525"/>
                </a:lnTo>
                <a:lnTo>
                  <a:pt x="19050" y="9525"/>
                </a:lnTo>
                <a:lnTo>
                  <a:pt x="0" y="28575"/>
                </a:lnTo>
                <a:lnTo>
                  <a:pt x="137795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7934959" y="2748279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139700" y="33020"/>
                </a:moveTo>
                <a:lnTo>
                  <a:pt x="114300" y="57150"/>
                </a:lnTo>
                <a:lnTo>
                  <a:pt x="233680" y="24130"/>
                </a:lnTo>
                <a:lnTo>
                  <a:pt x="168910" y="0"/>
                </a:lnTo>
                <a:lnTo>
                  <a:pt x="158750" y="13970"/>
                </a:lnTo>
                <a:lnTo>
                  <a:pt x="20320" y="13970"/>
                </a:lnTo>
                <a:lnTo>
                  <a:pt x="0" y="33020"/>
                </a:lnTo>
                <a:lnTo>
                  <a:pt x="139700" y="33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7934959" y="2748279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139700" y="33020"/>
                </a:moveTo>
                <a:lnTo>
                  <a:pt x="114300" y="57150"/>
                </a:lnTo>
                <a:lnTo>
                  <a:pt x="233680" y="24130"/>
                </a:lnTo>
                <a:lnTo>
                  <a:pt x="168910" y="0"/>
                </a:lnTo>
                <a:lnTo>
                  <a:pt x="158750" y="13970"/>
                </a:lnTo>
                <a:lnTo>
                  <a:pt x="20320" y="13970"/>
                </a:lnTo>
                <a:lnTo>
                  <a:pt x="0" y="33020"/>
                </a:lnTo>
                <a:lnTo>
                  <a:pt x="139700" y="33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7622540" y="2833370"/>
            <a:ext cx="233044" cy="52704"/>
          </a:xfrm>
          <a:custGeom>
            <a:avLst/>
            <a:gdLst/>
            <a:ahLst/>
            <a:cxnLst/>
            <a:rect l="l" t="t" r="r" b="b"/>
            <a:pathLst>
              <a:path w="233044" h="52704">
                <a:moveTo>
                  <a:pt x="89534" y="23494"/>
                </a:moveTo>
                <a:lnTo>
                  <a:pt x="114300" y="0"/>
                </a:lnTo>
                <a:lnTo>
                  <a:pt x="0" y="28575"/>
                </a:lnTo>
                <a:lnTo>
                  <a:pt x="59054" y="52704"/>
                </a:lnTo>
                <a:lnTo>
                  <a:pt x="69850" y="42544"/>
                </a:lnTo>
                <a:lnTo>
                  <a:pt x="212725" y="42544"/>
                </a:lnTo>
                <a:lnTo>
                  <a:pt x="233044" y="23494"/>
                </a:lnTo>
                <a:lnTo>
                  <a:pt x="89534" y="234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7622540" y="2833370"/>
            <a:ext cx="233044" cy="52704"/>
          </a:xfrm>
          <a:custGeom>
            <a:avLst/>
            <a:gdLst/>
            <a:ahLst/>
            <a:cxnLst/>
            <a:rect l="l" t="t" r="r" b="b"/>
            <a:pathLst>
              <a:path w="233044" h="52704">
                <a:moveTo>
                  <a:pt x="89534" y="23494"/>
                </a:moveTo>
                <a:lnTo>
                  <a:pt x="114300" y="0"/>
                </a:lnTo>
                <a:lnTo>
                  <a:pt x="0" y="28575"/>
                </a:lnTo>
                <a:lnTo>
                  <a:pt x="59054" y="52704"/>
                </a:lnTo>
                <a:lnTo>
                  <a:pt x="69850" y="42544"/>
                </a:lnTo>
                <a:lnTo>
                  <a:pt x="212725" y="42544"/>
                </a:lnTo>
                <a:lnTo>
                  <a:pt x="233044" y="23494"/>
                </a:lnTo>
                <a:lnTo>
                  <a:pt x="89534" y="234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7687309" y="2767329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74930" y="43180"/>
                </a:moveTo>
                <a:lnTo>
                  <a:pt x="213360" y="43180"/>
                </a:lnTo>
                <a:lnTo>
                  <a:pt x="233680" y="24130"/>
                </a:lnTo>
                <a:lnTo>
                  <a:pt x="93980" y="24130"/>
                </a:lnTo>
                <a:lnTo>
                  <a:pt x="119380" y="0"/>
                </a:lnTo>
                <a:lnTo>
                  <a:pt x="0" y="33020"/>
                </a:lnTo>
                <a:lnTo>
                  <a:pt x="64770" y="57150"/>
                </a:lnTo>
                <a:lnTo>
                  <a:pt x="7493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7687309" y="2767329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74930" y="43180"/>
                </a:moveTo>
                <a:lnTo>
                  <a:pt x="213360" y="43180"/>
                </a:lnTo>
                <a:lnTo>
                  <a:pt x="233680" y="24130"/>
                </a:lnTo>
                <a:lnTo>
                  <a:pt x="93980" y="24130"/>
                </a:lnTo>
                <a:lnTo>
                  <a:pt x="119380" y="0"/>
                </a:lnTo>
                <a:lnTo>
                  <a:pt x="0" y="33020"/>
                </a:lnTo>
                <a:lnTo>
                  <a:pt x="64770" y="57150"/>
                </a:lnTo>
                <a:lnTo>
                  <a:pt x="7493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7870190" y="2819400"/>
            <a:ext cx="233044" cy="52704"/>
          </a:xfrm>
          <a:custGeom>
            <a:avLst/>
            <a:gdLst/>
            <a:ahLst/>
            <a:cxnLst/>
            <a:rect l="l" t="t" r="r" b="b"/>
            <a:pathLst>
              <a:path w="233044" h="52704">
                <a:moveTo>
                  <a:pt x="139700" y="29210"/>
                </a:moveTo>
                <a:lnTo>
                  <a:pt x="118744" y="52704"/>
                </a:lnTo>
                <a:lnTo>
                  <a:pt x="233044" y="23495"/>
                </a:lnTo>
                <a:lnTo>
                  <a:pt x="173354" y="0"/>
                </a:lnTo>
                <a:lnTo>
                  <a:pt x="158750" y="10160"/>
                </a:lnTo>
                <a:lnTo>
                  <a:pt x="19684" y="10160"/>
                </a:lnTo>
                <a:lnTo>
                  <a:pt x="0" y="29210"/>
                </a:lnTo>
                <a:lnTo>
                  <a:pt x="13970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7870190" y="2819400"/>
            <a:ext cx="233044" cy="52704"/>
          </a:xfrm>
          <a:custGeom>
            <a:avLst/>
            <a:gdLst/>
            <a:ahLst/>
            <a:cxnLst/>
            <a:rect l="l" t="t" r="r" b="b"/>
            <a:pathLst>
              <a:path w="233044" h="52704">
                <a:moveTo>
                  <a:pt x="139700" y="29210"/>
                </a:moveTo>
                <a:lnTo>
                  <a:pt x="118744" y="52704"/>
                </a:lnTo>
                <a:lnTo>
                  <a:pt x="233044" y="23495"/>
                </a:lnTo>
                <a:lnTo>
                  <a:pt x="173354" y="0"/>
                </a:lnTo>
                <a:lnTo>
                  <a:pt x="158750" y="10160"/>
                </a:lnTo>
                <a:lnTo>
                  <a:pt x="19684" y="10160"/>
                </a:lnTo>
                <a:lnTo>
                  <a:pt x="0" y="29210"/>
                </a:lnTo>
                <a:lnTo>
                  <a:pt x="13970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7940040" y="2753360"/>
            <a:ext cx="231775" cy="57150"/>
          </a:xfrm>
          <a:custGeom>
            <a:avLst/>
            <a:gdLst/>
            <a:ahLst/>
            <a:cxnLst/>
            <a:rect l="l" t="t" r="r" b="b"/>
            <a:pathLst>
              <a:path w="231775" h="57150">
                <a:moveTo>
                  <a:pt x="137794" y="32385"/>
                </a:moveTo>
                <a:lnTo>
                  <a:pt x="114300" y="57150"/>
                </a:lnTo>
                <a:lnTo>
                  <a:pt x="231775" y="22860"/>
                </a:lnTo>
                <a:lnTo>
                  <a:pt x="168275" y="0"/>
                </a:lnTo>
                <a:lnTo>
                  <a:pt x="158750" y="13335"/>
                </a:lnTo>
                <a:lnTo>
                  <a:pt x="19684" y="13335"/>
                </a:lnTo>
                <a:lnTo>
                  <a:pt x="0" y="32385"/>
                </a:lnTo>
                <a:lnTo>
                  <a:pt x="137794" y="323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7940040" y="2753360"/>
            <a:ext cx="231775" cy="57150"/>
          </a:xfrm>
          <a:custGeom>
            <a:avLst/>
            <a:gdLst/>
            <a:ahLst/>
            <a:cxnLst/>
            <a:rect l="l" t="t" r="r" b="b"/>
            <a:pathLst>
              <a:path w="231775" h="57150">
                <a:moveTo>
                  <a:pt x="137794" y="32385"/>
                </a:moveTo>
                <a:lnTo>
                  <a:pt x="114300" y="57150"/>
                </a:lnTo>
                <a:lnTo>
                  <a:pt x="231775" y="22860"/>
                </a:lnTo>
                <a:lnTo>
                  <a:pt x="168275" y="0"/>
                </a:lnTo>
                <a:lnTo>
                  <a:pt x="158750" y="13335"/>
                </a:lnTo>
                <a:lnTo>
                  <a:pt x="19684" y="13335"/>
                </a:lnTo>
                <a:lnTo>
                  <a:pt x="0" y="32385"/>
                </a:lnTo>
                <a:lnTo>
                  <a:pt x="137794" y="323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7627620" y="2838450"/>
            <a:ext cx="233045" cy="52704"/>
          </a:xfrm>
          <a:custGeom>
            <a:avLst/>
            <a:gdLst/>
            <a:ahLst/>
            <a:cxnLst/>
            <a:rect l="l" t="t" r="r" b="b"/>
            <a:pathLst>
              <a:path w="233045" h="52704">
                <a:moveTo>
                  <a:pt x="69850" y="42545"/>
                </a:moveTo>
                <a:lnTo>
                  <a:pt x="212725" y="42545"/>
                </a:lnTo>
                <a:lnTo>
                  <a:pt x="233045" y="23495"/>
                </a:lnTo>
                <a:lnTo>
                  <a:pt x="90170" y="23495"/>
                </a:lnTo>
                <a:lnTo>
                  <a:pt x="114300" y="0"/>
                </a:lnTo>
                <a:lnTo>
                  <a:pt x="0" y="29210"/>
                </a:lnTo>
                <a:lnTo>
                  <a:pt x="59054" y="52704"/>
                </a:lnTo>
                <a:lnTo>
                  <a:pt x="69850" y="425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7627620" y="2838450"/>
            <a:ext cx="233045" cy="52704"/>
          </a:xfrm>
          <a:custGeom>
            <a:avLst/>
            <a:gdLst/>
            <a:ahLst/>
            <a:cxnLst/>
            <a:rect l="l" t="t" r="r" b="b"/>
            <a:pathLst>
              <a:path w="233045" h="52704">
                <a:moveTo>
                  <a:pt x="69850" y="42545"/>
                </a:moveTo>
                <a:lnTo>
                  <a:pt x="212725" y="42545"/>
                </a:lnTo>
                <a:lnTo>
                  <a:pt x="233045" y="23495"/>
                </a:lnTo>
                <a:lnTo>
                  <a:pt x="90170" y="23495"/>
                </a:lnTo>
                <a:lnTo>
                  <a:pt x="114300" y="0"/>
                </a:lnTo>
                <a:lnTo>
                  <a:pt x="0" y="29210"/>
                </a:lnTo>
                <a:lnTo>
                  <a:pt x="59054" y="52704"/>
                </a:lnTo>
                <a:lnTo>
                  <a:pt x="69850" y="425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7692390" y="2772410"/>
            <a:ext cx="231775" cy="57150"/>
          </a:xfrm>
          <a:custGeom>
            <a:avLst/>
            <a:gdLst/>
            <a:ahLst/>
            <a:cxnLst/>
            <a:rect l="l" t="t" r="r" b="b"/>
            <a:pathLst>
              <a:path w="231775" h="57150">
                <a:moveTo>
                  <a:pt x="73025" y="41910"/>
                </a:moveTo>
                <a:lnTo>
                  <a:pt x="212725" y="41910"/>
                </a:lnTo>
                <a:lnTo>
                  <a:pt x="231775" y="22860"/>
                </a:lnTo>
                <a:lnTo>
                  <a:pt x="93344" y="22860"/>
                </a:lnTo>
                <a:lnTo>
                  <a:pt x="118744" y="0"/>
                </a:lnTo>
                <a:lnTo>
                  <a:pt x="0" y="32385"/>
                </a:lnTo>
                <a:lnTo>
                  <a:pt x="64134" y="57150"/>
                </a:lnTo>
                <a:lnTo>
                  <a:pt x="73025" y="419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7692390" y="2772410"/>
            <a:ext cx="231775" cy="57150"/>
          </a:xfrm>
          <a:custGeom>
            <a:avLst/>
            <a:gdLst/>
            <a:ahLst/>
            <a:cxnLst/>
            <a:rect l="l" t="t" r="r" b="b"/>
            <a:pathLst>
              <a:path w="231775" h="57150">
                <a:moveTo>
                  <a:pt x="73025" y="41910"/>
                </a:moveTo>
                <a:lnTo>
                  <a:pt x="212725" y="41910"/>
                </a:lnTo>
                <a:lnTo>
                  <a:pt x="231775" y="22860"/>
                </a:lnTo>
                <a:lnTo>
                  <a:pt x="93344" y="22860"/>
                </a:lnTo>
                <a:lnTo>
                  <a:pt x="118744" y="0"/>
                </a:lnTo>
                <a:lnTo>
                  <a:pt x="0" y="32385"/>
                </a:lnTo>
                <a:lnTo>
                  <a:pt x="64134" y="57150"/>
                </a:lnTo>
                <a:lnTo>
                  <a:pt x="73025" y="419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1676400" y="2057400"/>
            <a:ext cx="2667000" cy="3429000"/>
          </a:xfrm>
          <a:custGeom>
            <a:avLst/>
            <a:gdLst/>
            <a:ahLst/>
            <a:cxnLst/>
            <a:rect l="l" t="t" r="r" b="b"/>
            <a:pathLst>
              <a:path w="2667000" h="3429000">
                <a:moveTo>
                  <a:pt x="2667000" y="0"/>
                </a:moveTo>
                <a:lnTo>
                  <a:pt x="0" y="342900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1447800" y="2057400"/>
            <a:ext cx="2743200" cy="990600"/>
          </a:xfrm>
          <a:custGeom>
            <a:avLst/>
            <a:gdLst/>
            <a:ahLst/>
            <a:cxnLst/>
            <a:rect l="l" t="t" r="r" b="b"/>
            <a:pathLst>
              <a:path w="2743200" h="990600">
                <a:moveTo>
                  <a:pt x="2743200" y="0"/>
                </a:moveTo>
                <a:lnTo>
                  <a:pt x="0" y="99060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057400" y="2209800"/>
            <a:ext cx="471805" cy="270510"/>
          </a:xfrm>
          <a:custGeom>
            <a:avLst/>
            <a:gdLst/>
            <a:ahLst/>
            <a:cxnLst/>
            <a:rect l="l" t="t" r="r" b="b"/>
            <a:pathLst>
              <a:path w="471805" h="270510">
                <a:moveTo>
                  <a:pt x="0" y="0"/>
                </a:moveTo>
                <a:lnTo>
                  <a:pt x="471805" y="27051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505710" y="2444750"/>
            <a:ext cx="84454" cy="69850"/>
          </a:xfrm>
          <a:custGeom>
            <a:avLst/>
            <a:gdLst/>
            <a:ahLst/>
            <a:cxnLst/>
            <a:rect l="l" t="t" r="r" b="b"/>
            <a:pathLst>
              <a:path w="84454" h="69850">
                <a:moveTo>
                  <a:pt x="84454" y="69850"/>
                </a:moveTo>
                <a:lnTo>
                  <a:pt x="38100" y="0"/>
                </a:lnTo>
                <a:lnTo>
                  <a:pt x="0" y="64770"/>
                </a:lnTo>
                <a:lnTo>
                  <a:pt x="84454" y="698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533400" y="2590800"/>
            <a:ext cx="1522730" cy="1295400"/>
          </a:xfrm>
          <a:custGeom>
            <a:avLst/>
            <a:gdLst/>
            <a:ahLst/>
            <a:cxnLst/>
            <a:rect l="l" t="t" r="r" b="b"/>
            <a:pathLst>
              <a:path w="1522730" h="1295400">
                <a:moveTo>
                  <a:pt x="0" y="1295400"/>
                </a:moveTo>
                <a:lnTo>
                  <a:pt x="1522730" y="1295400"/>
                </a:lnTo>
                <a:lnTo>
                  <a:pt x="1522730" y="0"/>
                </a:lnTo>
                <a:lnTo>
                  <a:pt x="0" y="0"/>
                </a:lnTo>
                <a:lnTo>
                  <a:pt x="0" y="129540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990600" y="3112770"/>
            <a:ext cx="216534" cy="273050"/>
          </a:xfrm>
          <a:custGeom>
            <a:avLst/>
            <a:gdLst/>
            <a:ahLst/>
            <a:cxnLst/>
            <a:rect l="l" t="t" r="r" b="b"/>
            <a:pathLst>
              <a:path w="216534" h="273050">
                <a:moveTo>
                  <a:pt x="216534" y="0"/>
                </a:moveTo>
                <a:lnTo>
                  <a:pt x="0" y="27305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1207770" y="3059429"/>
            <a:ext cx="109220" cy="381000"/>
          </a:xfrm>
          <a:custGeom>
            <a:avLst/>
            <a:gdLst/>
            <a:ahLst/>
            <a:cxnLst/>
            <a:rect l="l" t="t" r="r" b="b"/>
            <a:pathLst>
              <a:path w="109220" h="381000">
                <a:moveTo>
                  <a:pt x="109220" y="0"/>
                </a:moveTo>
                <a:lnTo>
                  <a:pt x="0" y="3810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427480" y="3111500"/>
            <a:ext cx="0" cy="328295"/>
          </a:xfrm>
          <a:custGeom>
            <a:avLst/>
            <a:gdLst/>
            <a:ahLst/>
            <a:cxnLst/>
            <a:rect l="l" t="t" r="r" b="b"/>
            <a:pathLst>
              <a:path h="328295">
                <a:moveTo>
                  <a:pt x="0" y="0"/>
                </a:moveTo>
                <a:lnTo>
                  <a:pt x="0" y="328295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1535430" y="3059429"/>
            <a:ext cx="216534" cy="381000"/>
          </a:xfrm>
          <a:custGeom>
            <a:avLst/>
            <a:gdLst/>
            <a:ahLst/>
            <a:cxnLst/>
            <a:rect l="l" t="t" r="r" b="b"/>
            <a:pathLst>
              <a:path w="216534" h="381000">
                <a:moveTo>
                  <a:pt x="0" y="0"/>
                </a:moveTo>
                <a:lnTo>
                  <a:pt x="216534" y="3810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688340" y="3625215"/>
            <a:ext cx="403859" cy="76200"/>
          </a:xfrm>
          <a:custGeom>
            <a:avLst/>
            <a:gdLst/>
            <a:ahLst/>
            <a:cxnLst/>
            <a:rect l="l" t="t" r="r" b="b"/>
            <a:pathLst>
              <a:path w="403859" h="76200">
                <a:moveTo>
                  <a:pt x="0" y="76200"/>
                </a:moveTo>
                <a:lnTo>
                  <a:pt x="403859" y="76200"/>
                </a:lnTo>
                <a:lnTo>
                  <a:pt x="403859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688340" y="3625850"/>
            <a:ext cx="403859" cy="74930"/>
          </a:xfrm>
          <a:custGeom>
            <a:avLst/>
            <a:gdLst/>
            <a:ahLst/>
            <a:cxnLst/>
            <a:rect l="l" t="t" r="r" b="b"/>
            <a:pathLst>
              <a:path w="403859" h="74929">
                <a:moveTo>
                  <a:pt x="0" y="74930"/>
                </a:moveTo>
                <a:lnTo>
                  <a:pt x="403859" y="74930"/>
                </a:lnTo>
                <a:lnTo>
                  <a:pt x="403859" y="0"/>
                </a:lnTo>
                <a:lnTo>
                  <a:pt x="0" y="0"/>
                </a:lnTo>
                <a:lnTo>
                  <a:pt x="0" y="7493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688340" y="3585210"/>
            <a:ext cx="447040" cy="40004"/>
          </a:xfrm>
          <a:custGeom>
            <a:avLst/>
            <a:gdLst/>
            <a:ahLst/>
            <a:cxnLst/>
            <a:rect l="l" t="t" r="r" b="b"/>
            <a:pathLst>
              <a:path w="447040" h="40004">
                <a:moveTo>
                  <a:pt x="0" y="40004"/>
                </a:moveTo>
                <a:lnTo>
                  <a:pt x="403859" y="40004"/>
                </a:lnTo>
                <a:lnTo>
                  <a:pt x="447040" y="0"/>
                </a:lnTo>
                <a:lnTo>
                  <a:pt x="42544" y="0"/>
                </a:lnTo>
                <a:lnTo>
                  <a:pt x="0" y="4000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688340" y="3585210"/>
            <a:ext cx="447040" cy="40004"/>
          </a:xfrm>
          <a:custGeom>
            <a:avLst/>
            <a:gdLst/>
            <a:ahLst/>
            <a:cxnLst/>
            <a:rect l="l" t="t" r="r" b="b"/>
            <a:pathLst>
              <a:path w="447040" h="40004">
                <a:moveTo>
                  <a:pt x="0" y="40004"/>
                </a:moveTo>
                <a:lnTo>
                  <a:pt x="403859" y="40004"/>
                </a:lnTo>
                <a:lnTo>
                  <a:pt x="447040" y="0"/>
                </a:lnTo>
                <a:lnTo>
                  <a:pt x="42544" y="0"/>
                </a:lnTo>
                <a:lnTo>
                  <a:pt x="0" y="4000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688340" y="3585210"/>
            <a:ext cx="447040" cy="40004"/>
          </a:xfrm>
          <a:custGeom>
            <a:avLst/>
            <a:gdLst/>
            <a:ahLst/>
            <a:cxnLst/>
            <a:rect l="l" t="t" r="r" b="b"/>
            <a:pathLst>
              <a:path w="447040" h="40004">
                <a:moveTo>
                  <a:pt x="0" y="40004"/>
                </a:moveTo>
                <a:lnTo>
                  <a:pt x="42544" y="0"/>
                </a:lnTo>
                <a:lnTo>
                  <a:pt x="447040" y="0"/>
                </a:lnTo>
                <a:lnTo>
                  <a:pt x="403859" y="40004"/>
                </a:lnTo>
                <a:lnTo>
                  <a:pt x="0" y="40004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972185" y="3660140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>
                <a:moveTo>
                  <a:pt x="96520" y="0"/>
                </a:moveTo>
                <a:lnTo>
                  <a:pt x="0" y="0"/>
                </a:lnTo>
              </a:path>
            </a:pathLst>
          </a:custGeom>
          <a:ln w="67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72185" y="3660140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>
                <a:moveTo>
                  <a:pt x="0" y="0"/>
                </a:moveTo>
                <a:lnTo>
                  <a:pt x="96520" y="0"/>
                </a:lnTo>
              </a:path>
            </a:pathLst>
          </a:custGeom>
          <a:ln w="67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092200" y="3585210"/>
            <a:ext cx="43180" cy="114934"/>
          </a:xfrm>
          <a:custGeom>
            <a:avLst/>
            <a:gdLst/>
            <a:ahLst/>
            <a:cxnLst/>
            <a:rect l="l" t="t" r="r" b="b"/>
            <a:pathLst>
              <a:path w="43180" h="114935">
                <a:moveTo>
                  <a:pt x="0" y="114934"/>
                </a:moveTo>
                <a:lnTo>
                  <a:pt x="43180" y="71754"/>
                </a:lnTo>
                <a:lnTo>
                  <a:pt x="43180" y="0"/>
                </a:lnTo>
                <a:lnTo>
                  <a:pt x="0" y="40004"/>
                </a:lnTo>
                <a:lnTo>
                  <a:pt x="0" y="11493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094740" y="3587750"/>
            <a:ext cx="42544" cy="114935"/>
          </a:xfrm>
          <a:custGeom>
            <a:avLst/>
            <a:gdLst/>
            <a:ahLst/>
            <a:cxnLst/>
            <a:rect l="l" t="t" r="r" b="b"/>
            <a:pathLst>
              <a:path w="42544" h="114935">
                <a:moveTo>
                  <a:pt x="0" y="114935"/>
                </a:moveTo>
                <a:lnTo>
                  <a:pt x="42544" y="71755"/>
                </a:lnTo>
                <a:lnTo>
                  <a:pt x="42544" y="0"/>
                </a:lnTo>
                <a:lnTo>
                  <a:pt x="0" y="40005"/>
                </a:lnTo>
                <a:lnTo>
                  <a:pt x="0" y="114935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1094740" y="3587750"/>
            <a:ext cx="42544" cy="114935"/>
          </a:xfrm>
          <a:custGeom>
            <a:avLst/>
            <a:gdLst/>
            <a:ahLst/>
            <a:cxnLst/>
            <a:rect l="l" t="t" r="r" b="b"/>
            <a:pathLst>
              <a:path w="42544" h="114935">
                <a:moveTo>
                  <a:pt x="0" y="114935"/>
                </a:moveTo>
                <a:lnTo>
                  <a:pt x="42544" y="71755"/>
                </a:lnTo>
                <a:lnTo>
                  <a:pt x="42544" y="0"/>
                </a:lnTo>
                <a:lnTo>
                  <a:pt x="0" y="40005"/>
                </a:lnTo>
                <a:lnTo>
                  <a:pt x="0" y="114935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690880" y="3691890"/>
            <a:ext cx="356870" cy="55880"/>
          </a:xfrm>
          <a:custGeom>
            <a:avLst/>
            <a:gdLst/>
            <a:ahLst/>
            <a:cxnLst/>
            <a:rect l="l" t="t" r="r" b="b"/>
            <a:pathLst>
              <a:path w="356870" h="55880">
                <a:moveTo>
                  <a:pt x="0" y="55880"/>
                </a:moveTo>
                <a:lnTo>
                  <a:pt x="311150" y="55880"/>
                </a:lnTo>
                <a:lnTo>
                  <a:pt x="356870" y="0"/>
                </a:lnTo>
                <a:lnTo>
                  <a:pt x="44450" y="0"/>
                </a:lnTo>
                <a:lnTo>
                  <a:pt x="0" y="5588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690880" y="3691890"/>
            <a:ext cx="356870" cy="55880"/>
          </a:xfrm>
          <a:custGeom>
            <a:avLst/>
            <a:gdLst/>
            <a:ahLst/>
            <a:cxnLst/>
            <a:rect l="l" t="t" r="r" b="b"/>
            <a:pathLst>
              <a:path w="356870" h="55880">
                <a:moveTo>
                  <a:pt x="0" y="55880"/>
                </a:moveTo>
                <a:lnTo>
                  <a:pt x="311150" y="55880"/>
                </a:lnTo>
                <a:lnTo>
                  <a:pt x="356870" y="0"/>
                </a:lnTo>
                <a:lnTo>
                  <a:pt x="44450" y="0"/>
                </a:lnTo>
                <a:lnTo>
                  <a:pt x="0" y="5588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690880" y="3691890"/>
            <a:ext cx="356870" cy="55880"/>
          </a:xfrm>
          <a:custGeom>
            <a:avLst/>
            <a:gdLst/>
            <a:ahLst/>
            <a:cxnLst/>
            <a:rect l="l" t="t" r="r" b="b"/>
            <a:pathLst>
              <a:path w="356870" h="55880">
                <a:moveTo>
                  <a:pt x="0" y="55880"/>
                </a:moveTo>
                <a:lnTo>
                  <a:pt x="44450" y="0"/>
                </a:lnTo>
                <a:lnTo>
                  <a:pt x="356870" y="0"/>
                </a:lnTo>
                <a:lnTo>
                  <a:pt x="311150" y="55880"/>
                </a:lnTo>
                <a:lnTo>
                  <a:pt x="0" y="5588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1002030" y="3691890"/>
            <a:ext cx="45084" cy="67310"/>
          </a:xfrm>
          <a:custGeom>
            <a:avLst/>
            <a:gdLst/>
            <a:ahLst/>
            <a:cxnLst/>
            <a:rect l="l" t="t" r="r" b="b"/>
            <a:pathLst>
              <a:path w="45084" h="67310">
                <a:moveTo>
                  <a:pt x="0" y="67310"/>
                </a:moveTo>
                <a:lnTo>
                  <a:pt x="45084" y="20320"/>
                </a:lnTo>
                <a:lnTo>
                  <a:pt x="45084" y="0"/>
                </a:lnTo>
                <a:lnTo>
                  <a:pt x="0" y="55880"/>
                </a:lnTo>
                <a:lnTo>
                  <a:pt x="0" y="6731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002030" y="3691890"/>
            <a:ext cx="45084" cy="67310"/>
          </a:xfrm>
          <a:custGeom>
            <a:avLst/>
            <a:gdLst/>
            <a:ahLst/>
            <a:cxnLst/>
            <a:rect l="l" t="t" r="r" b="b"/>
            <a:pathLst>
              <a:path w="45084" h="67310">
                <a:moveTo>
                  <a:pt x="0" y="67310"/>
                </a:moveTo>
                <a:lnTo>
                  <a:pt x="45084" y="20320"/>
                </a:lnTo>
                <a:lnTo>
                  <a:pt x="45084" y="0"/>
                </a:lnTo>
                <a:lnTo>
                  <a:pt x="0" y="55880"/>
                </a:lnTo>
                <a:lnTo>
                  <a:pt x="0" y="6731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002030" y="3691890"/>
            <a:ext cx="45084" cy="67310"/>
          </a:xfrm>
          <a:custGeom>
            <a:avLst/>
            <a:gdLst/>
            <a:ahLst/>
            <a:cxnLst/>
            <a:rect l="l" t="t" r="r" b="b"/>
            <a:pathLst>
              <a:path w="45084" h="67310">
                <a:moveTo>
                  <a:pt x="0" y="67310"/>
                </a:moveTo>
                <a:lnTo>
                  <a:pt x="45084" y="20320"/>
                </a:lnTo>
                <a:lnTo>
                  <a:pt x="45084" y="0"/>
                </a:lnTo>
                <a:lnTo>
                  <a:pt x="0" y="55880"/>
                </a:lnTo>
                <a:lnTo>
                  <a:pt x="0" y="6731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690880" y="3753485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1270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690880" y="3753485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1270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689610" y="3753485"/>
            <a:ext cx="313055" cy="0"/>
          </a:xfrm>
          <a:custGeom>
            <a:avLst/>
            <a:gdLst/>
            <a:ahLst/>
            <a:cxnLst/>
            <a:rect l="l" t="t" r="r" b="b"/>
            <a:pathLst>
              <a:path w="313055">
                <a:moveTo>
                  <a:pt x="0" y="0"/>
                </a:moveTo>
                <a:lnTo>
                  <a:pt x="313055" y="0"/>
                </a:lnTo>
              </a:path>
            </a:pathLst>
          </a:custGeom>
          <a:ln w="1492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749300" y="3585210"/>
            <a:ext cx="320040" cy="31750"/>
          </a:xfrm>
          <a:custGeom>
            <a:avLst/>
            <a:gdLst/>
            <a:ahLst/>
            <a:cxnLst/>
            <a:rect l="l" t="t" r="r" b="b"/>
            <a:pathLst>
              <a:path w="320040" h="31750">
                <a:moveTo>
                  <a:pt x="0" y="31750"/>
                </a:moveTo>
                <a:lnTo>
                  <a:pt x="288925" y="31750"/>
                </a:lnTo>
                <a:lnTo>
                  <a:pt x="320040" y="0"/>
                </a:lnTo>
                <a:lnTo>
                  <a:pt x="34290" y="0"/>
                </a:lnTo>
                <a:lnTo>
                  <a:pt x="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749300" y="3585210"/>
            <a:ext cx="320040" cy="31750"/>
          </a:xfrm>
          <a:custGeom>
            <a:avLst/>
            <a:gdLst/>
            <a:ahLst/>
            <a:cxnLst/>
            <a:rect l="l" t="t" r="r" b="b"/>
            <a:pathLst>
              <a:path w="320040" h="31750">
                <a:moveTo>
                  <a:pt x="0" y="31750"/>
                </a:moveTo>
                <a:lnTo>
                  <a:pt x="288925" y="31750"/>
                </a:lnTo>
                <a:lnTo>
                  <a:pt x="320040" y="0"/>
                </a:lnTo>
                <a:lnTo>
                  <a:pt x="34290" y="0"/>
                </a:lnTo>
                <a:lnTo>
                  <a:pt x="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749300" y="3585210"/>
            <a:ext cx="320040" cy="31750"/>
          </a:xfrm>
          <a:custGeom>
            <a:avLst/>
            <a:gdLst/>
            <a:ahLst/>
            <a:cxnLst/>
            <a:rect l="l" t="t" r="r" b="b"/>
            <a:pathLst>
              <a:path w="320040" h="31750">
                <a:moveTo>
                  <a:pt x="0" y="31750"/>
                </a:moveTo>
                <a:lnTo>
                  <a:pt x="34290" y="0"/>
                </a:lnTo>
                <a:lnTo>
                  <a:pt x="320040" y="0"/>
                </a:lnTo>
                <a:lnTo>
                  <a:pt x="288925" y="31750"/>
                </a:lnTo>
                <a:lnTo>
                  <a:pt x="0" y="31750"/>
                </a:lnTo>
                <a:close/>
              </a:path>
            </a:pathLst>
          </a:custGeom>
          <a:ln w="222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746760" y="3355340"/>
            <a:ext cx="318770" cy="29210"/>
          </a:xfrm>
          <a:custGeom>
            <a:avLst/>
            <a:gdLst/>
            <a:ahLst/>
            <a:cxnLst/>
            <a:rect l="l" t="t" r="r" b="b"/>
            <a:pathLst>
              <a:path w="318770" h="29210">
                <a:moveTo>
                  <a:pt x="0" y="29210"/>
                </a:moveTo>
                <a:lnTo>
                  <a:pt x="287020" y="29210"/>
                </a:lnTo>
                <a:lnTo>
                  <a:pt x="318770" y="0"/>
                </a:lnTo>
                <a:lnTo>
                  <a:pt x="3175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746760" y="3355340"/>
            <a:ext cx="318770" cy="29210"/>
          </a:xfrm>
          <a:custGeom>
            <a:avLst/>
            <a:gdLst/>
            <a:ahLst/>
            <a:cxnLst/>
            <a:rect l="l" t="t" r="r" b="b"/>
            <a:pathLst>
              <a:path w="318770" h="29210">
                <a:moveTo>
                  <a:pt x="0" y="29210"/>
                </a:moveTo>
                <a:lnTo>
                  <a:pt x="287020" y="29210"/>
                </a:lnTo>
                <a:lnTo>
                  <a:pt x="318770" y="0"/>
                </a:lnTo>
                <a:lnTo>
                  <a:pt x="3175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746760" y="3355340"/>
            <a:ext cx="318770" cy="29210"/>
          </a:xfrm>
          <a:custGeom>
            <a:avLst/>
            <a:gdLst/>
            <a:ahLst/>
            <a:cxnLst/>
            <a:rect l="l" t="t" r="r" b="b"/>
            <a:pathLst>
              <a:path w="318770" h="29210">
                <a:moveTo>
                  <a:pt x="0" y="29210"/>
                </a:moveTo>
                <a:lnTo>
                  <a:pt x="31750" y="0"/>
                </a:lnTo>
                <a:lnTo>
                  <a:pt x="318770" y="0"/>
                </a:lnTo>
                <a:lnTo>
                  <a:pt x="287020" y="29210"/>
                </a:lnTo>
                <a:lnTo>
                  <a:pt x="0" y="2921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746760" y="3384550"/>
            <a:ext cx="288925" cy="228600"/>
          </a:xfrm>
          <a:custGeom>
            <a:avLst/>
            <a:gdLst/>
            <a:ahLst/>
            <a:cxnLst/>
            <a:rect l="l" t="t" r="r" b="b"/>
            <a:pathLst>
              <a:path w="288925" h="228600">
                <a:moveTo>
                  <a:pt x="0" y="228600"/>
                </a:moveTo>
                <a:lnTo>
                  <a:pt x="288925" y="228600"/>
                </a:lnTo>
                <a:lnTo>
                  <a:pt x="28892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746760" y="3384550"/>
            <a:ext cx="288925" cy="228600"/>
          </a:xfrm>
          <a:custGeom>
            <a:avLst/>
            <a:gdLst/>
            <a:ahLst/>
            <a:cxnLst/>
            <a:rect l="l" t="t" r="r" b="b"/>
            <a:pathLst>
              <a:path w="288925" h="228600">
                <a:moveTo>
                  <a:pt x="0" y="228600"/>
                </a:moveTo>
                <a:lnTo>
                  <a:pt x="288925" y="228600"/>
                </a:lnTo>
                <a:lnTo>
                  <a:pt x="28892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772160" y="3413759"/>
            <a:ext cx="238125" cy="175895"/>
          </a:xfrm>
          <a:custGeom>
            <a:avLst/>
            <a:gdLst/>
            <a:ahLst/>
            <a:cxnLst/>
            <a:rect l="l" t="t" r="r" b="b"/>
            <a:pathLst>
              <a:path w="238125" h="175895">
                <a:moveTo>
                  <a:pt x="0" y="175895"/>
                </a:moveTo>
                <a:lnTo>
                  <a:pt x="238125" y="175895"/>
                </a:lnTo>
                <a:lnTo>
                  <a:pt x="238125" y="0"/>
                </a:lnTo>
                <a:lnTo>
                  <a:pt x="0" y="0"/>
                </a:lnTo>
                <a:lnTo>
                  <a:pt x="0" y="1758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772160" y="3413759"/>
            <a:ext cx="238125" cy="175895"/>
          </a:xfrm>
          <a:custGeom>
            <a:avLst/>
            <a:gdLst/>
            <a:ahLst/>
            <a:cxnLst/>
            <a:rect l="l" t="t" r="r" b="b"/>
            <a:pathLst>
              <a:path w="238125" h="175895">
                <a:moveTo>
                  <a:pt x="0" y="175895"/>
                </a:moveTo>
                <a:lnTo>
                  <a:pt x="238125" y="175895"/>
                </a:lnTo>
                <a:lnTo>
                  <a:pt x="238125" y="0"/>
                </a:lnTo>
                <a:lnTo>
                  <a:pt x="0" y="0"/>
                </a:lnTo>
                <a:lnTo>
                  <a:pt x="0" y="175895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1033780" y="3355340"/>
            <a:ext cx="31750" cy="255270"/>
          </a:xfrm>
          <a:custGeom>
            <a:avLst/>
            <a:gdLst/>
            <a:ahLst/>
            <a:cxnLst/>
            <a:rect l="l" t="t" r="r" b="b"/>
            <a:pathLst>
              <a:path w="31750" h="255270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1033780" y="3355340"/>
            <a:ext cx="31750" cy="255270"/>
          </a:xfrm>
          <a:custGeom>
            <a:avLst/>
            <a:gdLst/>
            <a:ahLst/>
            <a:cxnLst/>
            <a:rect l="l" t="t" r="r" b="b"/>
            <a:pathLst>
              <a:path w="31750" h="255270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1033780" y="3355340"/>
            <a:ext cx="31750" cy="255270"/>
          </a:xfrm>
          <a:custGeom>
            <a:avLst/>
            <a:gdLst/>
            <a:ahLst/>
            <a:cxnLst/>
            <a:rect l="l" t="t" r="r" b="b"/>
            <a:pathLst>
              <a:path w="31750" h="255270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990600" y="2976879"/>
            <a:ext cx="544830" cy="134620"/>
          </a:xfrm>
          <a:custGeom>
            <a:avLst/>
            <a:gdLst/>
            <a:ahLst/>
            <a:cxnLst/>
            <a:rect l="l" t="t" r="r" b="b"/>
            <a:pathLst>
              <a:path w="544830" h="134620">
                <a:moveTo>
                  <a:pt x="0" y="134620"/>
                </a:moveTo>
                <a:lnTo>
                  <a:pt x="544830" y="134620"/>
                </a:lnTo>
                <a:lnTo>
                  <a:pt x="544830" y="0"/>
                </a:lnTo>
                <a:lnTo>
                  <a:pt x="0" y="0"/>
                </a:lnTo>
                <a:lnTo>
                  <a:pt x="0" y="134620"/>
                </a:lnTo>
                <a:close/>
              </a:path>
            </a:pathLst>
          </a:custGeom>
          <a:solidFill>
            <a:srgbClr val="0094D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990600" y="2976879"/>
            <a:ext cx="544830" cy="134620"/>
          </a:xfrm>
          <a:custGeom>
            <a:avLst/>
            <a:gdLst/>
            <a:ahLst/>
            <a:cxnLst/>
            <a:rect l="l" t="t" r="r" b="b"/>
            <a:pathLst>
              <a:path w="544830" h="134620">
                <a:moveTo>
                  <a:pt x="0" y="134620"/>
                </a:moveTo>
                <a:lnTo>
                  <a:pt x="544830" y="134620"/>
                </a:lnTo>
                <a:lnTo>
                  <a:pt x="544830" y="0"/>
                </a:lnTo>
                <a:lnTo>
                  <a:pt x="0" y="0"/>
                </a:lnTo>
                <a:lnTo>
                  <a:pt x="0" y="134620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1535430" y="2819400"/>
            <a:ext cx="168275" cy="292100"/>
          </a:xfrm>
          <a:custGeom>
            <a:avLst/>
            <a:gdLst/>
            <a:ahLst/>
            <a:cxnLst/>
            <a:rect l="l" t="t" r="r" b="b"/>
            <a:pathLst>
              <a:path w="168275" h="292100">
                <a:moveTo>
                  <a:pt x="0" y="156845"/>
                </a:moveTo>
                <a:lnTo>
                  <a:pt x="0" y="292100"/>
                </a:lnTo>
                <a:lnTo>
                  <a:pt x="168275" y="134620"/>
                </a:lnTo>
                <a:lnTo>
                  <a:pt x="168275" y="0"/>
                </a:lnTo>
                <a:lnTo>
                  <a:pt x="0" y="156845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1535430" y="2819400"/>
            <a:ext cx="168275" cy="292100"/>
          </a:xfrm>
          <a:custGeom>
            <a:avLst/>
            <a:gdLst/>
            <a:ahLst/>
            <a:cxnLst/>
            <a:rect l="l" t="t" r="r" b="b"/>
            <a:pathLst>
              <a:path w="168275" h="292100">
                <a:moveTo>
                  <a:pt x="0" y="156845"/>
                </a:moveTo>
                <a:lnTo>
                  <a:pt x="0" y="292100"/>
                </a:lnTo>
                <a:lnTo>
                  <a:pt x="168275" y="134620"/>
                </a:lnTo>
                <a:lnTo>
                  <a:pt x="168275" y="0"/>
                </a:lnTo>
                <a:lnTo>
                  <a:pt x="0" y="156845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1535430" y="2819400"/>
            <a:ext cx="168275" cy="292100"/>
          </a:xfrm>
          <a:custGeom>
            <a:avLst/>
            <a:gdLst/>
            <a:ahLst/>
            <a:cxnLst/>
            <a:rect l="l" t="t" r="r" b="b"/>
            <a:pathLst>
              <a:path w="168275" h="292100">
                <a:moveTo>
                  <a:pt x="0" y="156845"/>
                </a:moveTo>
                <a:lnTo>
                  <a:pt x="168275" y="0"/>
                </a:lnTo>
                <a:lnTo>
                  <a:pt x="168275" y="134620"/>
                </a:lnTo>
                <a:lnTo>
                  <a:pt x="0" y="292100"/>
                </a:lnTo>
                <a:lnTo>
                  <a:pt x="0" y="156845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990600" y="2819400"/>
            <a:ext cx="713105" cy="156845"/>
          </a:xfrm>
          <a:custGeom>
            <a:avLst/>
            <a:gdLst/>
            <a:ahLst/>
            <a:cxnLst/>
            <a:rect l="l" t="t" r="r" b="b"/>
            <a:pathLst>
              <a:path w="713105" h="156845">
                <a:moveTo>
                  <a:pt x="544830" y="156845"/>
                </a:moveTo>
                <a:lnTo>
                  <a:pt x="713105" y="0"/>
                </a:lnTo>
                <a:lnTo>
                  <a:pt x="168275" y="0"/>
                </a:lnTo>
                <a:lnTo>
                  <a:pt x="0" y="156845"/>
                </a:lnTo>
                <a:lnTo>
                  <a:pt x="544830" y="156845"/>
                </a:lnTo>
                <a:close/>
              </a:path>
            </a:pathLst>
          </a:custGeom>
          <a:solidFill>
            <a:srgbClr val="00B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990600" y="2819400"/>
            <a:ext cx="713105" cy="156845"/>
          </a:xfrm>
          <a:custGeom>
            <a:avLst/>
            <a:gdLst/>
            <a:ahLst/>
            <a:cxnLst/>
            <a:rect l="l" t="t" r="r" b="b"/>
            <a:pathLst>
              <a:path w="713105" h="156845">
                <a:moveTo>
                  <a:pt x="544830" y="156845"/>
                </a:moveTo>
                <a:lnTo>
                  <a:pt x="713105" y="0"/>
                </a:lnTo>
                <a:lnTo>
                  <a:pt x="168275" y="0"/>
                </a:lnTo>
                <a:lnTo>
                  <a:pt x="0" y="156845"/>
                </a:lnTo>
                <a:lnTo>
                  <a:pt x="544830" y="156845"/>
                </a:lnTo>
                <a:close/>
              </a:path>
            </a:pathLst>
          </a:custGeom>
          <a:solidFill>
            <a:srgbClr val="00B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990600" y="2819400"/>
            <a:ext cx="713105" cy="156845"/>
          </a:xfrm>
          <a:custGeom>
            <a:avLst/>
            <a:gdLst/>
            <a:ahLst/>
            <a:cxnLst/>
            <a:rect l="l" t="t" r="r" b="b"/>
            <a:pathLst>
              <a:path w="713105" h="156845">
                <a:moveTo>
                  <a:pt x="544830" y="156845"/>
                </a:moveTo>
                <a:lnTo>
                  <a:pt x="713105" y="0"/>
                </a:lnTo>
                <a:lnTo>
                  <a:pt x="168275" y="0"/>
                </a:lnTo>
                <a:lnTo>
                  <a:pt x="0" y="156845"/>
                </a:lnTo>
                <a:lnTo>
                  <a:pt x="544830" y="156845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1313180" y="2891790"/>
            <a:ext cx="231775" cy="52070"/>
          </a:xfrm>
          <a:custGeom>
            <a:avLst/>
            <a:gdLst/>
            <a:ahLst/>
            <a:cxnLst/>
            <a:rect l="l" t="t" r="r" b="b"/>
            <a:pathLst>
              <a:path w="231775" h="52070">
                <a:moveTo>
                  <a:pt x="137794" y="27305"/>
                </a:moveTo>
                <a:lnTo>
                  <a:pt x="117475" y="52070"/>
                </a:lnTo>
                <a:lnTo>
                  <a:pt x="231775" y="22860"/>
                </a:lnTo>
                <a:lnTo>
                  <a:pt x="172084" y="0"/>
                </a:lnTo>
                <a:lnTo>
                  <a:pt x="158750" y="8255"/>
                </a:lnTo>
                <a:lnTo>
                  <a:pt x="19050" y="8255"/>
                </a:lnTo>
                <a:lnTo>
                  <a:pt x="0" y="27305"/>
                </a:lnTo>
                <a:lnTo>
                  <a:pt x="137794" y="273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1313180" y="2891790"/>
            <a:ext cx="231775" cy="52070"/>
          </a:xfrm>
          <a:custGeom>
            <a:avLst/>
            <a:gdLst/>
            <a:ahLst/>
            <a:cxnLst/>
            <a:rect l="l" t="t" r="r" b="b"/>
            <a:pathLst>
              <a:path w="231775" h="52070">
                <a:moveTo>
                  <a:pt x="137794" y="27305"/>
                </a:moveTo>
                <a:lnTo>
                  <a:pt x="117475" y="52070"/>
                </a:lnTo>
                <a:lnTo>
                  <a:pt x="231775" y="22860"/>
                </a:lnTo>
                <a:lnTo>
                  <a:pt x="172084" y="0"/>
                </a:lnTo>
                <a:lnTo>
                  <a:pt x="158750" y="8255"/>
                </a:lnTo>
                <a:lnTo>
                  <a:pt x="19050" y="8255"/>
                </a:lnTo>
                <a:lnTo>
                  <a:pt x="0" y="27305"/>
                </a:lnTo>
                <a:lnTo>
                  <a:pt x="137794" y="273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1381760" y="2824479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139700" y="33020"/>
                </a:moveTo>
                <a:lnTo>
                  <a:pt x="114300" y="57150"/>
                </a:lnTo>
                <a:lnTo>
                  <a:pt x="233680" y="24130"/>
                </a:lnTo>
                <a:lnTo>
                  <a:pt x="168275" y="0"/>
                </a:lnTo>
                <a:lnTo>
                  <a:pt x="158750" y="13970"/>
                </a:lnTo>
                <a:lnTo>
                  <a:pt x="20320" y="13970"/>
                </a:lnTo>
                <a:lnTo>
                  <a:pt x="0" y="33020"/>
                </a:lnTo>
                <a:lnTo>
                  <a:pt x="139700" y="33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1381760" y="2824479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139700" y="33020"/>
                </a:moveTo>
                <a:lnTo>
                  <a:pt x="114300" y="57150"/>
                </a:lnTo>
                <a:lnTo>
                  <a:pt x="233680" y="24130"/>
                </a:lnTo>
                <a:lnTo>
                  <a:pt x="168275" y="0"/>
                </a:lnTo>
                <a:lnTo>
                  <a:pt x="158750" y="13970"/>
                </a:lnTo>
                <a:lnTo>
                  <a:pt x="20320" y="13970"/>
                </a:lnTo>
                <a:lnTo>
                  <a:pt x="0" y="33020"/>
                </a:lnTo>
                <a:lnTo>
                  <a:pt x="139700" y="33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1069340" y="2910840"/>
            <a:ext cx="233044" cy="52070"/>
          </a:xfrm>
          <a:custGeom>
            <a:avLst/>
            <a:gdLst/>
            <a:ahLst/>
            <a:cxnLst/>
            <a:rect l="l" t="t" r="r" b="b"/>
            <a:pathLst>
              <a:path w="233044" h="52070">
                <a:moveTo>
                  <a:pt x="69850" y="43180"/>
                </a:moveTo>
                <a:lnTo>
                  <a:pt x="212725" y="43180"/>
                </a:lnTo>
                <a:lnTo>
                  <a:pt x="233044" y="24130"/>
                </a:lnTo>
                <a:lnTo>
                  <a:pt x="89534" y="24130"/>
                </a:lnTo>
                <a:lnTo>
                  <a:pt x="114300" y="0"/>
                </a:lnTo>
                <a:lnTo>
                  <a:pt x="0" y="27305"/>
                </a:lnTo>
                <a:lnTo>
                  <a:pt x="60325" y="52070"/>
                </a:lnTo>
                <a:lnTo>
                  <a:pt x="6985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1069340" y="2910840"/>
            <a:ext cx="233044" cy="52070"/>
          </a:xfrm>
          <a:custGeom>
            <a:avLst/>
            <a:gdLst/>
            <a:ahLst/>
            <a:cxnLst/>
            <a:rect l="l" t="t" r="r" b="b"/>
            <a:pathLst>
              <a:path w="233044" h="52070">
                <a:moveTo>
                  <a:pt x="69850" y="43180"/>
                </a:moveTo>
                <a:lnTo>
                  <a:pt x="212725" y="43180"/>
                </a:lnTo>
                <a:lnTo>
                  <a:pt x="233044" y="24130"/>
                </a:lnTo>
                <a:lnTo>
                  <a:pt x="89534" y="24130"/>
                </a:lnTo>
                <a:lnTo>
                  <a:pt x="114300" y="0"/>
                </a:lnTo>
                <a:lnTo>
                  <a:pt x="0" y="27305"/>
                </a:lnTo>
                <a:lnTo>
                  <a:pt x="60325" y="52070"/>
                </a:lnTo>
                <a:lnTo>
                  <a:pt x="6985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1134110" y="2843529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74930" y="43180"/>
                </a:moveTo>
                <a:lnTo>
                  <a:pt x="212725" y="43180"/>
                </a:lnTo>
                <a:lnTo>
                  <a:pt x="233680" y="24130"/>
                </a:lnTo>
                <a:lnTo>
                  <a:pt x="93980" y="24130"/>
                </a:lnTo>
                <a:lnTo>
                  <a:pt x="119380" y="0"/>
                </a:lnTo>
                <a:lnTo>
                  <a:pt x="0" y="33020"/>
                </a:lnTo>
                <a:lnTo>
                  <a:pt x="64770" y="57150"/>
                </a:lnTo>
                <a:lnTo>
                  <a:pt x="7493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1134110" y="2843529"/>
            <a:ext cx="233680" cy="57150"/>
          </a:xfrm>
          <a:custGeom>
            <a:avLst/>
            <a:gdLst/>
            <a:ahLst/>
            <a:cxnLst/>
            <a:rect l="l" t="t" r="r" b="b"/>
            <a:pathLst>
              <a:path w="233680" h="57150">
                <a:moveTo>
                  <a:pt x="74930" y="43180"/>
                </a:moveTo>
                <a:lnTo>
                  <a:pt x="212725" y="43180"/>
                </a:lnTo>
                <a:lnTo>
                  <a:pt x="233680" y="24130"/>
                </a:lnTo>
                <a:lnTo>
                  <a:pt x="93980" y="24130"/>
                </a:lnTo>
                <a:lnTo>
                  <a:pt x="119380" y="0"/>
                </a:lnTo>
                <a:lnTo>
                  <a:pt x="0" y="33020"/>
                </a:lnTo>
                <a:lnTo>
                  <a:pt x="64770" y="57150"/>
                </a:lnTo>
                <a:lnTo>
                  <a:pt x="7493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1316990" y="2895600"/>
            <a:ext cx="233044" cy="52704"/>
          </a:xfrm>
          <a:custGeom>
            <a:avLst/>
            <a:gdLst/>
            <a:ahLst/>
            <a:cxnLst/>
            <a:rect l="l" t="t" r="r" b="b"/>
            <a:pathLst>
              <a:path w="233044" h="52704">
                <a:moveTo>
                  <a:pt x="139700" y="29210"/>
                </a:moveTo>
                <a:lnTo>
                  <a:pt x="118744" y="52704"/>
                </a:lnTo>
                <a:lnTo>
                  <a:pt x="233044" y="23495"/>
                </a:lnTo>
                <a:lnTo>
                  <a:pt x="173990" y="0"/>
                </a:lnTo>
                <a:lnTo>
                  <a:pt x="158750" y="10160"/>
                </a:lnTo>
                <a:lnTo>
                  <a:pt x="19684" y="10160"/>
                </a:lnTo>
                <a:lnTo>
                  <a:pt x="0" y="29210"/>
                </a:lnTo>
                <a:lnTo>
                  <a:pt x="13970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316990" y="2895600"/>
            <a:ext cx="233044" cy="52704"/>
          </a:xfrm>
          <a:custGeom>
            <a:avLst/>
            <a:gdLst/>
            <a:ahLst/>
            <a:cxnLst/>
            <a:rect l="l" t="t" r="r" b="b"/>
            <a:pathLst>
              <a:path w="233044" h="52704">
                <a:moveTo>
                  <a:pt x="139700" y="29210"/>
                </a:moveTo>
                <a:lnTo>
                  <a:pt x="118744" y="52704"/>
                </a:lnTo>
                <a:lnTo>
                  <a:pt x="233044" y="23495"/>
                </a:lnTo>
                <a:lnTo>
                  <a:pt x="173990" y="0"/>
                </a:lnTo>
                <a:lnTo>
                  <a:pt x="158750" y="10160"/>
                </a:lnTo>
                <a:lnTo>
                  <a:pt x="19684" y="10160"/>
                </a:lnTo>
                <a:lnTo>
                  <a:pt x="0" y="29210"/>
                </a:lnTo>
                <a:lnTo>
                  <a:pt x="139700" y="292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386840" y="2829560"/>
            <a:ext cx="233044" cy="57150"/>
          </a:xfrm>
          <a:custGeom>
            <a:avLst/>
            <a:gdLst/>
            <a:ahLst/>
            <a:cxnLst/>
            <a:rect l="l" t="t" r="r" b="b"/>
            <a:pathLst>
              <a:path w="233044" h="57150">
                <a:moveTo>
                  <a:pt x="137794" y="32385"/>
                </a:moveTo>
                <a:lnTo>
                  <a:pt x="114300" y="57150"/>
                </a:lnTo>
                <a:lnTo>
                  <a:pt x="233044" y="22860"/>
                </a:lnTo>
                <a:lnTo>
                  <a:pt x="168275" y="0"/>
                </a:lnTo>
                <a:lnTo>
                  <a:pt x="158750" y="13335"/>
                </a:lnTo>
                <a:lnTo>
                  <a:pt x="19684" y="13335"/>
                </a:lnTo>
                <a:lnTo>
                  <a:pt x="0" y="32385"/>
                </a:lnTo>
                <a:lnTo>
                  <a:pt x="137794" y="323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386840" y="2829560"/>
            <a:ext cx="233044" cy="57150"/>
          </a:xfrm>
          <a:custGeom>
            <a:avLst/>
            <a:gdLst/>
            <a:ahLst/>
            <a:cxnLst/>
            <a:rect l="l" t="t" r="r" b="b"/>
            <a:pathLst>
              <a:path w="233044" h="57150">
                <a:moveTo>
                  <a:pt x="137794" y="32385"/>
                </a:moveTo>
                <a:lnTo>
                  <a:pt x="114300" y="57150"/>
                </a:lnTo>
                <a:lnTo>
                  <a:pt x="233044" y="22860"/>
                </a:lnTo>
                <a:lnTo>
                  <a:pt x="168275" y="0"/>
                </a:lnTo>
                <a:lnTo>
                  <a:pt x="158750" y="13335"/>
                </a:lnTo>
                <a:lnTo>
                  <a:pt x="19684" y="13335"/>
                </a:lnTo>
                <a:lnTo>
                  <a:pt x="0" y="32385"/>
                </a:lnTo>
                <a:lnTo>
                  <a:pt x="137794" y="323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074420" y="2914650"/>
            <a:ext cx="233680" cy="52704"/>
          </a:xfrm>
          <a:custGeom>
            <a:avLst/>
            <a:gdLst/>
            <a:ahLst/>
            <a:cxnLst/>
            <a:rect l="l" t="t" r="r" b="b"/>
            <a:pathLst>
              <a:path w="233680" h="52704">
                <a:moveTo>
                  <a:pt x="69850" y="42545"/>
                </a:moveTo>
                <a:lnTo>
                  <a:pt x="213360" y="42545"/>
                </a:lnTo>
                <a:lnTo>
                  <a:pt x="233680" y="23495"/>
                </a:lnTo>
                <a:lnTo>
                  <a:pt x="90170" y="23495"/>
                </a:lnTo>
                <a:lnTo>
                  <a:pt x="114300" y="0"/>
                </a:lnTo>
                <a:lnTo>
                  <a:pt x="0" y="29210"/>
                </a:lnTo>
                <a:lnTo>
                  <a:pt x="59690" y="52704"/>
                </a:lnTo>
                <a:lnTo>
                  <a:pt x="69850" y="425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074420" y="2914650"/>
            <a:ext cx="233680" cy="52704"/>
          </a:xfrm>
          <a:custGeom>
            <a:avLst/>
            <a:gdLst/>
            <a:ahLst/>
            <a:cxnLst/>
            <a:rect l="l" t="t" r="r" b="b"/>
            <a:pathLst>
              <a:path w="233680" h="52704">
                <a:moveTo>
                  <a:pt x="69850" y="42545"/>
                </a:moveTo>
                <a:lnTo>
                  <a:pt x="213360" y="42545"/>
                </a:lnTo>
                <a:lnTo>
                  <a:pt x="233680" y="23495"/>
                </a:lnTo>
                <a:lnTo>
                  <a:pt x="90170" y="23495"/>
                </a:lnTo>
                <a:lnTo>
                  <a:pt x="114300" y="0"/>
                </a:lnTo>
                <a:lnTo>
                  <a:pt x="0" y="29210"/>
                </a:lnTo>
                <a:lnTo>
                  <a:pt x="59690" y="52704"/>
                </a:lnTo>
                <a:lnTo>
                  <a:pt x="69850" y="425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139190" y="2848610"/>
            <a:ext cx="233044" cy="57150"/>
          </a:xfrm>
          <a:custGeom>
            <a:avLst/>
            <a:gdLst/>
            <a:ahLst/>
            <a:cxnLst/>
            <a:rect l="l" t="t" r="r" b="b"/>
            <a:pathLst>
              <a:path w="233044" h="57150">
                <a:moveTo>
                  <a:pt x="74294" y="42544"/>
                </a:moveTo>
                <a:lnTo>
                  <a:pt x="212725" y="42544"/>
                </a:lnTo>
                <a:lnTo>
                  <a:pt x="233044" y="22860"/>
                </a:lnTo>
                <a:lnTo>
                  <a:pt x="93344" y="22860"/>
                </a:lnTo>
                <a:lnTo>
                  <a:pt x="118744" y="0"/>
                </a:lnTo>
                <a:lnTo>
                  <a:pt x="0" y="32385"/>
                </a:lnTo>
                <a:lnTo>
                  <a:pt x="64134" y="57150"/>
                </a:lnTo>
                <a:lnTo>
                  <a:pt x="74294" y="425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139190" y="2848610"/>
            <a:ext cx="233044" cy="57150"/>
          </a:xfrm>
          <a:custGeom>
            <a:avLst/>
            <a:gdLst/>
            <a:ahLst/>
            <a:cxnLst/>
            <a:rect l="l" t="t" r="r" b="b"/>
            <a:pathLst>
              <a:path w="233044" h="57150">
                <a:moveTo>
                  <a:pt x="74294" y="42544"/>
                </a:moveTo>
                <a:lnTo>
                  <a:pt x="212725" y="42544"/>
                </a:lnTo>
                <a:lnTo>
                  <a:pt x="233044" y="22860"/>
                </a:lnTo>
                <a:lnTo>
                  <a:pt x="93344" y="22860"/>
                </a:lnTo>
                <a:lnTo>
                  <a:pt x="118744" y="0"/>
                </a:lnTo>
                <a:lnTo>
                  <a:pt x="0" y="32385"/>
                </a:lnTo>
                <a:lnTo>
                  <a:pt x="64134" y="57150"/>
                </a:lnTo>
                <a:lnTo>
                  <a:pt x="74294" y="425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990600" y="4876800"/>
            <a:ext cx="1522730" cy="1295400"/>
          </a:xfrm>
          <a:custGeom>
            <a:avLst/>
            <a:gdLst/>
            <a:ahLst/>
            <a:cxnLst/>
            <a:rect l="l" t="t" r="r" b="b"/>
            <a:pathLst>
              <a:path w="1522730" h="1295400">
                <a:moveTo>
                  <a:pt x="0" y="1295400"/>
                </a:moveTo>
                <a:lnTo>
                  <a:pt x="1522730" y="1295400"/>
                </a:lnTo>
                <a:lnTo>
                  <a:pt x="1522730" y="0"/>
                </a:lnTo>
                <a:lnTo>
                  <a:pt x="0" y="0"/>
                </a:lnTo>
                <a:lnTo>
                  <a:pt x="0" y="129540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1371600" y="5474970"/>
            <a:ext cx="216534" cy="272415"/>
          </a:xfrm>
          <a:custGeom>
            <a:avLst/>
            <a:gdLst/>
            <a:ahLst/>
            <a:cxnLst/>
            <a:rect l="l" t="t" r="r" b="b"/>
            <a:pathLst>
              <a:path w="216534" h="272414">
                <a:moveTo>
                  <a:pt x="216534" y="0"/>
                </a:moveTo>
                <a:lnTo>
                  <a:pt x="0" y="272414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1588770" y="5421630"/>
            <a:ext cx="108585" cy="381000"/>
          </a:xfrm>
          <a:custGeom>
            <a:avLst/>
            <a:gdLst/>
            <a:ahLst/>
            <a:cxnLst/>
            <a:rect l="l" t="t" r="r" b="b"/>
            <a:pathLst>
              <a:path w="108585" h="381000">
                <a:moveTo>
                  <a:pt x="108585" y="0"/>
                </a:moveTo>
                <a:lnTo>
                  <a:pt x="0" y="3810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1805939" y="5473700"/>
            <a:ext cx="0" cy="328930"/>
          </a:xfrm>
          <a:custGeom>
            <a:avLst/>
            <a:gdLst/>
            <a:ahLst/>
            <a:cxnLst/>
            <a:rect l="l" t="t" r="r" b="b"/>
            <a:pathLst>
              <a:path h="328929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1916430" y="5421630"/>
            <a:ext cx="216534" cy="381000"/>
          </a:xfrm>
          <a:custGeom>
            <a:avLst/>
            <a:gdLst/>
            <a:ahLst/>
            <a:cxnLst/>
            <a:rect l="l" t="t" r="r" b="b"/>
            <a:pathLst>
              <a:path w="216534" h="381000">
                <a:moveTo>
                  <a:pt x="0" y="0"/>
                </a:moveTo>
                <a:lnTo>
                  <a:pt x="216534" y="3810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1069340" y="5987415"/>
            <a:ext cx="403859" cy="76200"/>
          </a:xfrm>
          <a:custGeom>
            <a:avLst/>
            <a:gdLst/>
            <a:ahLst/>
            <a:cxnLst/>
            <a:rect l="l" t="t" r="r" b="b"/>
            <a:pathLst>
              <a:path w="403859" h="76200">
                <a:moveTo>
                  <a:pt x="0" y="76200"/>
                </a:moveTo>
                <a:lnTo>
                  <a:pt x="403859" y="76200"/>
                </a:lnTo>
                <a:lnTo>
                  <a:pt x="403859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069340" y="5988050"/>
            <a:ext cx="403859" cy="74295"/>
          </a:xfrm>
          <a:custGeom>
            <a:avLst/>
            <a:gdLst/>
            <a:ahLst/>
            <a:cxnLst/>
            <a:rect l="l" t="t" r="r" b="b"/>
            <a:pathLst>
              <a:path w="403859" h="74295">
                <a:moveTo>
                  <a:pt x="0" y="74295"/>
                </a:moveTo>
                <a:lnTo>
                  <a:pt x="403859" y="74295"/>
                </a:lnTo>
                <a:lnTo>
                  <a:pt x="403859" y="0"/>
                </a:lnTo>
                <a:lnTo>
                  <a:pt x="0" y="0"/>
                </a:lnTo>
                <a:lnTo>
                  <a:pt x="0" y="74295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1069340" y="5947410"/>
            <a:ext cx="447040" cy="40005"/>
          </a:xfrm>
          <a:custGeom>
            <a:avLst/>
            <a:gdLst/>
            <a:ahLst/>
            <a:cxnLst/>
            <a:rect l="l" t="t" r="r" b="b"/>
            <a:pathLst>
              <a:path w="447040" h="40005">
                <a:moveTo>
                  <a:pt x="0" y="40004"/>
                </a:moveTo>
                <a:lnTo>
                  <a:pt x="403859" y="40004"/>
                </a:lnTo>
                <a:lnTo>
                  <a:pt x="447040" y="0"/>
                </a:lnTo>
                <a:lnTo>
                  <a:pt x="42544" y="0"/>
                </a:lnTo>
                <a:lnTo>
                  <a:pt x="0" y="4000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1069340" y="5947410"/>
            <a:ext cx="447040" cy="40005"/>
          </a:xfrm>
          <a:custGeom>
            <a:avLst/>
            <a:gdLst/>
            <a:ahLst/>
            <a:cxnLst/>
            <a:rect l="l" t="t" r="r" b="b"/>
            <a:pathLst>
              <a:path w="447040" h="40005">
                <a:moveTo>
                  <a:pt x="0" y="40004"/>
                </a:moveTo>
                <a:lnTo>
                  <a:pt x="403859" y="40004"/>
                </a:lnTo>
                <a:lnTo>
                  <a:pt x="447040" y="0"/>
                </a:lnTo>
                <a:lnTo>
                  <a:pt x="42544" y="0"/>
                </a:lnTo>
                <a:lnTo>
                  <a:pt x="0" y="4000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069340" y="5947410"/>
            <a:ext cx="447040" cy="40005"/>
          </a:xfrm>
          <a:custGeom>
            <a:avLst/>
            <a:gdLst/>
            <a:ahLst/>
            <a:cxnLst/>
            <a:rect l="l" t="t" r="r" b="b"/>
            <a:pathLst>
              <a:path w="447040" h="40005">
                <a:moveTo>
                  <a:pt x="0" y="40004"/>
                </a:moveTo>
                <a:lnTo>
                  <a:pt x="42544" y="0"/>
                </a:lnTo>
                <a:lnTo>
                  <a:pt x="447040" y="0"/>
                </a:lnTo>
                <a:lnTo>
                  <a:pt x="403859" y="40004"/>
                </a:lnTo>
                <a:lnTo>
                  <a:pt x="0" y="40004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352550" y="6022340"/>
            <a:ext cx="95884" cy="0"/>
          </a:xfrm>
          <a:custGeom>
            <a:avLst/>
            <a:gdLst/>
            <a:ahLst/>
            <a:cxnLst/>
            <a:rect l="l" t="t" r="r" b="b"/>
            <a:pathLst>
              <a:path w="95884">
                <a:moveTo>
                  <a:pt x="95884" y="0"/>
                </a:moveTo>
                <a:lnTo>
                  <a:pt x="0" y="0"/>
                </a:lnTo>
              </a:path>
            </a:pathLst>
          </a:custGeom>
          <a:ln w="67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1352550" y="6022340"/>
            <a:ext cx="95884" cy="0"/>
          </a:xfrm>
          <a:custGeom>
            <a:avLst/>
            <a:gdLst/>
            <a:ahLst/>
            <a:cxnLst/>
            <a:rect l="l" t="t" r="r" b="b"/>
            <a:pathLst>
              <a:path w="95884">
                <a:moveTo>
                  <a:pt x="0" y="0"/>
                </a:moveTo>
                <a:lnTo>
                  <a:pt x="95884" y="0"/>
                </a:lnTo>
              </a:path>
            </a:pathLst>
          </a:custGeom>
          <a:ln w="67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1473200" y="5947410"/>
            <a:ext cx="43180" cy="114935"/>
          </a:xfrm>
          <a:custGeom>
            <a:avLst/>
            <a:gdLst/>
            <a:ahLst/>
            <a:cxnLst/>
            <a:rect l="l" t="t" r="r" b="b"/>
            <a:pathLst>
              <a:path w="43180" h="114935">
                <a:moveTo>
                  <a:pt x="0" y="114934"/>
                </a:moveTo>
                <a:lnTo>
                  <a:pt x="43180" y="71754"/>
                </a:lnTo>
                <a:lnTo>
                  <a:pt x="43180" y="0"/>
                </a:lnTo>
                <a:lnTo>
                  <a:pt x="0" y="40004"/>
                </a:lnTo>
                <a:lnTo>
                  <a:pt x="0" y="11493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1475740" y="5949950"/>
            <a:ext cx="42544" cy="115570"/>
          </a:xfrm>
          <a:custGeom>
            <a:avLst/>
            <a:gdLst/>
            <a:ahLst/>
            <a:cxnLst/>
            <a:rect l="l" t="t" r="r" b="b"/>
            <a:pathLst>
              <a:path w="42544" h="115570">
                <a:moveTo>
                  <a:pt x="0" y="115570"/>
                </a:moveTo>
                <a:lnTo>
                  <a:pt x="42544" y="72390"/>
                </a:lnTo>
                <a:lnTo>
                  <a:pt x="42544" y="0"/>
                </a:lnTo>
                <a:lnTo>
                  <a:pt x="0" y="40640"/>
                </a:lnTo>
                <a:lnTo>
                  <a:pt x="0" y="1155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1475740" y="5949950"/>
            <a:ext cx="42544" cy="115570"/>
          </a:xfrm>
          <a:custGeom>
            <a:avLst/>
            <a:gdLst/>
            <a:ahLst/>
            <a:cxnLst/>
            <a:rect l="l" t="t" r="r" b="b"/>
            <a:pathLst>
              <a:path w="42544" h="115570">
                <a:moveTo>
                  <a:pt x="0" y="115570"/>
                </a:moveTo>
                <a:lnTo>
                  <a:pt x="42544" y="72390"/>
                </a:lnTo>
                <a:lnTo>
                  <a:pt x="42544" y="0"/>
                </a:lnTo>
                <a:lnTo>
                  <a:pt x="0" y="40640"/>
                </a:lnTo>
                <a:lnTo>
                  <a:pt x="0" y="11557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1071880" y="6054090"/>
            <a:ext cx="356234" cy="57150"/>
          </a:xfrm>
          <a:custGeom>
            <a:avLst/>
            <a:gdLst/>
            <a:ahLst/>
            <a:cxnLst/>
            <a:rect l="l" t="t" r="r" b="b"/>
            <a:pathLst>
              <a:path w="356234" h="57150">
                <a:moveTo>
                  <a:pt x="0" y="57150"/>
                </a:moveTo>
                <a:lnTo>
                  <a:pt x="311150" y="57150"/>
                </a:lnTo>
                <a:lnTo>
                  <a:pt x="356234" y="0"/>
                </a:lnTo>
                <a:lnTo>
                  <a:pt x="4445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1071880" y="6054090"/>
            <a:ext cx="356234" cy="57150"/>
          </a:xfrm>
          <a:custGeom>
            <a:avLst/>
            <a:gdLst/>
            <a:ahLst/>
            <a:cxnLst/>
            <a:rect l="l" t="t" r="r" b="b"/>
            <a:pathLst>
              <a:path w="356234" h="57150">
                <a:moveTo>
                  <a:pt x="0" y="57150"/>
                </a:moveTo>
                <a:lnTo>
                  <a:pt x="311150" y="57150"/>
                </a:lnTo>
                <a:lnTo>
                  <a:pt x="356234" y="0"/>
                </a:lnTo>
                <a:lnTo>
                  <a:pt x="4445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1071880" y="6054090"/>
            <a:ext cx="356234" cy="57150"/>
          </a:xfrm>
          <a:custGeom>
            <a:avLst/>
            <a:gdLst/>
            <a:ahLst/>
            <a:cxnLst/>
            <a:rect l="l" t="t" r="r" b="b"/>
            <a:pathLst>
              <a:path w="356234" h="57150">
                <a:moveTo>
                  <a:pt x="0" y="57150"/>
                </a:moveTo>
                <a:lnTo>
                  <a:pt x="44450" y="0"/>
                </a:lnTo>
                <a:lnTo>
                  <a:pt x="356234" y="0"/>
                </a:lnTo>
                <a:lnTo>
                  <a:pt x="311150" y="57150"/>
                </a:lnTo>
                <a:lnTo>
                  <a:pt x="0" y="5715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1383030" y="6054090"/>
            <a:ext cx="45084" cy="67309"/>
          </a:xfrm>
          <a:custGeom>
            <a:avLst/>
            <a:gdLst/>
            <a:ahLst/>
            <a:cxnLst/>
            <a:rect l="l" t="t" r="r" b="b"/>
            <a:pathLst>
              <a:path w="45084" h="67310">
                <a:moveTo>
                  <a:pt x="0" y="67310"/>
                </a:moveTo>
                <a:lnTo>
                  <a:pt x="45084" y="20320"/>
                </a:lnTo>
                <a:lnTo>
                  <a:pt x="45084" y="0"/>
                </a:lnTo>
                <a:lnTo>
                  <a:pt x="0" y="57150"/>
                </a:lnTo>
                <a:lnTo>
                  <a:pt x="0" y="6731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1383030" y="6054090"/>
            <a:ext cx="45084" cy="67309"/>
          </a:xfrm>
          <a:custGeom>
            <a:avLst/>
            <a:gdLst/>
            <a:ahLst/>
            <a:cxnLst/>
            <a:rect l="l" t="t" r="r" b="b"/>
            <a:pathLst>
              <a:path w="45084" h="67310">
                <a:moveTo>
                  <a:pt x="0" y="67310"/>
                </a:moveTo>
                <a:lnTo>
                  <a:pt x="45084" y="20320"/>
                </a:lnTo>
                <a:lnTo>
                  <a:pt x="45084" y="0"/>
                </a:lnTo>
                <a:lnTo>
                  <a:pt x="0" y="57150"/>
                </a:lnTo>
                <a:lnTo>
                  <a:pt x="0" y="6731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1383030" y="6054090"/>
            <a:ext cx="45084" cy="67309"/>
          </a:xfrm>
          <a:custGeom>
            <a:avLst/>
            <a:gdLst/>
            <a:ahLst/>
            <a:cxnLst/>
            <a:rect l="l" t="t" r="r" b="b"/>
            <a:pathLst>
              <a:path w="45084" h="67310">
                <a:moveTo>
                  <a:pt x="0" y="67310"/>
                </a:moveTo>
                <a:lnTo>
                  <a:pt x="45084" y="20320"/>
                </a:lnTo>
                <a:lnTo>
                  <a:pt x="45084" y="0"/>
                </a:lnTo>
                <a:lnTo>
                  <a:pt x="0" y="57150"/>
                </a:lnTo>
                <a:lnTo>
                  <a:pt x="0" y="6731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1071880" y="6116320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11428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1071880" y="6116320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11428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1070610" y="6116320"/>
            <a:ext cx="313055" cy="0"/>
          </a:xfrm>
          <a:custGeom>
            <a:avLst/>
            <a:gdLst/>
            <a:ahLst/>
            <a:cxnLst/>
            <a:rect l="l" t="t" r="r" b="b"/>
            <a:pathLst>
              <a:path w="313055">
                <a:moveTo>
                  <a:pt x="0" y="0"/>
                </a:moveTo>
                <a:lnTo>
                  <a:pt x="313055" y="0"/>
                </a:lnTo>
              </a:path>
            </a:pathLst>
          </a:custGeom>
          <a:ln w="13657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1130300" y="5947410"/>
            <a:ext cx="320040" cy="31115"/>
          </a:xfrm>
          <a:custGeom>
            <a:avLst/>
            <a:gdLst/>
            <a:ahLst/>
            <a:cxnLst/>
            <a:rect l="l" t="t" r="r" b="b"/>
            <a:pathLst>
              <a:path w="320040" h="31114">
                <a:moveTo>
                  <a:pt x="0" y="31114"/>
                </a:moveTo>
                <a:lnTo>
                  <a:pt x="288290" y="31114"/>
                </a:lnTo>
                <a:lnTo>
                  <a:pt x="320040" y="0"/>
                </a:lnTo>
                <a:lnTo>
                  <a:pt x="32384" y="0"/>
                </a:lnTo>
                <a:lnTo>
                  <a:pt x="0" y="311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1130300" y="5947410"/>
            <a:ext cx="320040" cy="31115"/>
          </a:xfrm>
          <a:custGeom>
            <a:avLst/>
            <a:gdLst/>
            <a:ahLst/>
            <a:cxnLst/>
            <a:rect l="l" t="t" r="r" b="b"/>
            <a:pathLst>
              <a:path w="320040" h="31114">
                <a:moveTo>
                  <a:pt x="0" y="31114"/>
                </a:moveTo>
                <a:lnTo>
                  <a:pt x="288290" y="31114"/>
                </a:lnTo>
                <a:lnTo>
                  <a:pt x="320040" y="0"/>
                </a:lnTo>
                <a:lnTo>
                  <a:pt x="32384" y="0"/>
                </a:lnTo>
                <a:lnTo>
                  <a:pt x="0" y="311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1130300" y="5947410"/>
            <a:ext cx="320040" cy="31115"/>
          </a:xfrm>
          <a:custGeom>
            <a:avLst/>
            <a:gdLst/>
            <a:ahLst/>
            <a:cxnLst/>
            <a:rect l="l" t="t" r="r" b="b"/>
            <a:pathLst>
              <a:path w="320040" h="31114">
                <a:moveTo>
                  <a:pt x="0" y="31114"/>
                </a:moveTo>
                <a:lnTo>
                  <a:pt x="32384" y="0"/>
                </a:lnTo>
                <a:lnTo>
                  <a:pt x="320040" y="0"/>
                </a:lnTo>
                <a:lnTo>
                  <a:pt x="288290" y="31114"/>
                </a:lnTo>
                <a:lnTo>
                  <a:pt x="0" y="31114"/>
                </a:lnTo>
                <a:close/>
              </a:path>
            </a:pathLst>
          </a:custGeom>
          <a:ln w="222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1127760" y="5717540"/>
            <a:ext cx="318770" cy="29209"/>
          </a:xfrm>
          <a:custGeom>
            <a:avLst/>
            <a:gdLst/>
            <a:ahLst/>
            <a:cxnLst/>
            <a:rect l="l" t="t" r="r" b="b"/>
            <a:pathLst>
              <a:path w="318770" h="29210">
                <a:moveTo>
                  <a:pt x="0" y="29210"/>
                </a:moveTo>
                <a:lnTo>
                  <a:pt x="287020" y="29210"/>
                </a:lnTo>
                <a:lnTo>
                  <a:pt x="318770" y="0"/>
                </a:lnTo>
                <a:lnTo>
                  <a:pt x="3175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1127760" y="5717540"/>
            <a:ext cx="318770" cy="29209"/>
          </a:xfrm>
          <a:custGeom>
            <a:avLst/>
            <a:gdLst/>
            <a:ahLst/>
            <a:cxnLst/>
            <a:rect l="l" t="t" r="r" b="b"/>
            <a:pathLst>
              <a:path w="318770" h="29210">
                <a:moveTo>
                  <a:pt x="0" y="29210"/>
                </a:moveTo>
                <a:lnTo>
                  <a:pt x="287020" y="29210"/>
                </a:lnTo>
                <a:lnTo>
                  <a:pt x="318770" y="0"/>
                </a:lnTo>
                <a:lnTo>
                  <a:pt x="31750" y="0"/>
                </a:lnTo>
                <a:lnTo>
                  <a:pt x="0" y="2921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1127760" y="5717540"/>
            <a:ext cx="318770" cy="29209"/>
          </a:xfrm>
          <a:custGeom>
            <a:avLst/>
            <a:gdLst/>
            <a:ahLst/>
            <a:cxnLst/>
            <a:rect l="l" t="t" r="r" b="b"/>
            <a:pathLst>
              <a:path w="318770" h="29210">
                <a:moveTo>
                  <a:pt x="0" y="29210"/>
                </a:moveTo>
                <a:lnTo>
                  <a:pt x="31750" y="0"/>
                </a:lnTo>
                <a:lnTo>
                  <a:pt x="318770" y="0"/>
                </a:lnTo>
                <a:lnTo>
                  <a:pt x="287020" y="29210"/>
                </a:lnTo>
                <a:lnTo>
                  <a:pt x="0" y="2921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1127760" y="5746750"/>
            <a:ext cx="288925" cy="228600"/>
          </a:xfrm>
          <a:custGeom>
            <a:avLst/>
            <a:gdLst/>
            <a:ahLst/>
            <a:cxnLst/>
            <a:rect l="l" t="t" r="r" b="b"/>
            <a:pathLst>
              <a:path w="288925" h="228600">
                <a:moveTo>
                  <a:pt x="0" y="228600"/>
                </a:moveTo>
                <a:lnTo>
                  <a:pt x="288925" y="228600"/>
                </a:lnTo>
                <a:lnTo>
                  <a:pt x="28892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1127760" y="5746750"/>
            <a:ext cx="288925" cy="228600"/>
          </a:xfrm>
          <a:custGeom>
            <a:avLst/>
            <a:gdLst/>
            <a:ahLst/>
            <a:cxnLst/>
            <a:rect l="l" t="t" r="r" b="b"/>
            <a:pathLst>
              <a:path w="288925" h="228600">
                <a:moveTo>
                  <a:pt x="0" y="228600"/>
                </a:moveTo>
                <a:lnTo>
                  <a:pt x="288925" y="228600"/>
                </a:lnTo>
                <a:lnTo>
                  <a:pt x="28892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1153160" y="5775960"/>
            <a:ext cx="238125" cy="176530"/>
          </a:xfrm>
          <a:custGeom>
            <a:avLst/>
            <a:gdLst/>
            <a:ahLst/>
            <a:cxnLst/>
            <a:rect l="l" t="t" r="r" b="b"/>
            <a:pathLst>
              <a:path w="238125" h="176530">
                <a:moveTo>
                  <a:pt x="0" y="176529"/>
                </a:moveTo>
                <a:lnTo>
                  <a:pt x="238125" y="176529"/>
                </a:lnTo>
                <a:lnTo>
                  <a:pt x="238125" y="0"/>
                </a:lnTo>
                <a:lnTo>
                  <a:pt x="0" y="0"/>
                </a:lnTo>
                <a:lnTo>
                  <a:pt x="0" y="1765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1153160" y="5775960"/>
            <a:ext cx="238125" cy="176530"/>
          </a:xfrm>
          <a:custGeom>
            <a:avLst/>
            <a:gdLst/>
            <a:ahLst/>
            <a:cxnLst/>
            <a:rect l="l" t="t" r="r" b="b"/>
            <a:pathLst>
              <a:path w="238125" h="176530">
                <a:moveTo>
                  <a:pt x="0" y="176529"/>
                </a:moveTo>
                <a:lnTo>
                  <a:pt x="238125" y="176529"/>
                </a:lnTo>
                <a:lnTo>
                  <a:pt x="238125" y="0"/>
                </a:lnTo>
                <a:lnTo>
                  <a:pt x="0" y="0"/>
                </a:lnTo>
                <a:lnTo>
                  <a:pt x="0" y="176529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1414780" y="5717540"/>
            <a:ext cx="31750" cy="255269"/>
          </a:xfrm>
          <a:custGeom>
            <a:avLst/>
            <a:gdLst/>
            <a:ahLst/>
            <a:cxnLst/>
            <a:rect l="l" t="t" r="r" b="b"/>
            <a:pathLst>
              <a:path w="31750" h="255269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1414780" y="5717540"/>
            <a:ext cx="31750" cy="255269"/>
          </a:xfrm>
          <a:custGeom>
            <a:avLst/>
            <a:gdLst/>
            <a:ahLst/>
            <a:cxnLst/>
            <a:rect l="l" t="t" r="r" b="b"/>
            <a:pathLst>
              <a:path w="31750" h="255269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1414780" y="5717540"/>
            <a:ext cx="31750" cy="255269"/>
          </a:xfrm>
          <a:custGeom>
            <a:avLst/>
            <a:gdLst/>
            <a:ahLst/>
            <a:cxnLst/>
            <a:rect l="l" t="t" r="r" b="b"/>
            <a:pathLst>
              <a:path w="31750" h="255269">
                <a:moveTo>
                  <a:pt x="0" y="255270"/>
                </a:moveTo>
                <a:lnTo>
                  <a:pt x="31750" y="223520"/>
                </a:lnTo>
                <a:lnTo>
                  <a:pt x="31750" y="0"/>
                </a:lnTo>
                <a:lnTo>
                  <a:pt x="0" y="29210"/>
                </a:lnTo>
                <a:lnTo>
                  <a:pt x="0" y="255270"/>
                </a:lnTo>
                <a:close/>
              </a:path>
            </a:pathLst>
          </a:custGeom>
          <a:ln w="2226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1371600" y="5339080"/>
            <a:ext cx="544830" cy="133984"/>
          </a:xfrm>
          <a:custGeom>
            <a:avLst/>
            <a:gdLst/>
            <a:ahLst/>
            <a:cxnLst/>
            <a:rect l="l" t="t" r="r" b="b"/>
            <a:pathLst>
              <a:path w="544830" h="133985">
                <a:moveTo>
                  <a:pt x="0" y="133985"/>
                </a:moveTo>
                <a:lnTo>
                  <a:pt x="544830" y="133985"/>
                </a:lnTo>
                <a:lnTo>
                  <a:pt x="544830" y="0"/>
                </a:lnTo>
                <a:lnTo>
                  <a:pt x="0" y="0"/>
                </a:lnTo>
                <a:lnTo>
                  <a:pt x="0" y="133985"/>
                </a:lnTo>
                <a:close/>
              </a:path>
            </a:pathLst>
          </a:custGeom>
          <a:solidFill>
            <a:srgbClr val="0094D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1371600" y="5339080"/>
            <a:ext cx="544830" cy="133984"/>
          </a:xfrm>
          <a:custGeom>
            <a:avLst/>
            <a:gdLst/>
            <a:ahLst/>
            <a:cxnLst/>
            <a:rect l="l" t="t" r="r" b="b"/>
            <a:pathLst>
              <a:path w="544830" h="133985">
                <a:moveTo>
                  <a:pt x="0" y="133985"/>
                </a:moveTo>
                <a:lnTo>
                  <a:pt x="544830" y="133985"/>
                </a:lnTo>
                <a:lnTo>
                  <a:pt x="544830" y="0"/>
                </a:lnTo>
                <a:lnTo>
                  <a:pt x="0" y="0"/>
                </a:lnTo>
                <a:lnTo>
                  <a:pt x="0" y="133985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1916430" y="5181600"/>
            <a:ext cx="168275" cy="292100"/>
          </a:xfrm>
          <a:custGeom>
            <a:avLst/>
            <a:gdLst/>
            <a:ahLst/>
            <a:cxnLst/>
            <a:rect l="l" t="t" r="r" b="b"/>
            <a:pathLst>
              <a:path w="168275" h="292100">
                <a:moveTo>
                  <a:pt x="0" y="157480"/>
                </a:moveTo>
                <a:lnTo>
                  <a:pt x="0" y="292100"/>
                </a:lnTo>
                <a:lnTo>
                  <a:pt x="168275" y="133350"/>
                </a:lnTo>
                <a:lnTo>
                  <a:pt x="168275" y="0"/>
                </a:lnTo>
                <a:lnTo>
                  <a:pt x="0" y="157480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1916430" y="5181600"/>
            <a:ext cx="168275" cy="292100"/>
          </a:xfrm>
          <a:custGeom>
            <a:avLst/>
            <a:gdLst/>
            <a:ahLst/>
            <a:cxnLst/>
            <a:rect l="l" t="t" r="r" b="b"/>
            <a:pathLst>
              <a:path w="168275" h="292100">
                <a:moveTo>
                  <a:pt x="0" y="157480"/>
                </a:moveTo>
                <a:lnTo>
                  <a:pt x="0" y="292100"/>
                </a:lnTo>
                <a:lnTo>
                  <a:pt x="168275" y="133350"/>
                </a:lnTo>
                <a:lnTo>
                  <a:pt x="168275" y="0"/>
                </a:lnTo>
                <a:lnTo>
                  <a:pt x="0" y="157480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1916430" y="5181600"/>
            <a:ext cx="168275" cy="292100"/>
          </a:xfrm>
          <a:custGeom>
            <a:avLst/>
            <a:gdLst/>
            <a:ahLst/>
            <a:cxnLst/>
            <a:rect l="l" t="t" r="r" b="b"/>
            <a:pathLst>
              <a:path w="168275" h="292100">
                <a:moveTo>
                  <a:pt x="0" y="157480"/>
                </a:moveTo>
                <a:lnTo>
                  <a:pt x="168275" y="0"/>
                </a:lnTo>
                <a:lnTo>
                  <a:pt x="168275" y="133350"/>
                </a:lnTo>
                <a:lnTo>
                  <a:pt x="0" y="292100"/>
                </a:lnTo>
                <a:lnTo>
                  <a:pt x="0" y="157480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1371600" y="5181600"/>
            <a:ext cx="713105" cy="157480"/>
          </a:xfrm>
          <a:custGeom>
            <a:avLst/>
            <a:gdLst/>
            <a:ahLst/>
            <a:cxnLst/>
            <a:rect l="l" t="t" r="r" b="b"/>
            <a:pathLst>
              <a:path w="713105" h="157479">
                <a:moveTo>
                  <a:pt x="544830" y="157480"/>
                </a:moveTo>
                <a:lnTo>
                  <a:pt x="713105" y="0"/>
                </a:lnTo>
                <a:lnTo>
                  <a:pt x="168275" y="0"/>
                </a:lnTo>
                <a:lnTo>
                  <a:pt x="0" y="157480"/>
                </a:lnTo>
                <a:lnTo>
                  <a:pt x="544830" y="157480"/>
                </a:lnTo>
                <a:close/>
              </a:path>
            </a:pathLst>
          </a:custGeom>
          <a:solidFill>
            <a:srgbClr val="00B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1371600" y="5181600"/>
            <a:ext cx="713105" cy="157480"/>
          </a:xfrm>
          <a:custGeom>
            <a:avLst/>
            <a:gdLst/>
            <a:ahLst/>
            <a:cxnLst/>
            <a:rect l="l" t="t" r="r" b="b"/>
            <a:pathLst>
              <a:path w="713105" h="157479">
                <a:moveTo>
                  <a:pt x="544830" y="157480"/>
                </a:moveTo>
                <a:lnTo>
                  <a:pt x="713105" y="0"/>
                </a:lnTo>
                <a:lnTo>
                  <a:pt x="168275" y="0"/>
                </a:lnTo>
                <a:lnTo>
                  <a:pt x="0" y="157480"/>
                </a:lnTo>
                <a:lnTo>
                  <a:pt x="544830" y="157480"/>
                </a:lnTo>
                <a:close/>
              </a:path>
            </a:pathLst>
          </a:custGeom>
          <a:solidFill>
            <a:srgbClr val="00B3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1371600" y="5181600"/>
            <a:ext cx="713105" cy="157480"/>
          </a:xfrm>
          <a:custGeom>
            <a:avLst/>
            <a:gdLst/>
            <a:ahLst/>
            <a:cxnLst/>
            <a:rect l="l" t="t" r="r" b="b"/>
            <a:pathLst>
              <a:path w="713105" h="157479">
                <a:moveTo>
                  <a:pt x="544830" y="157480"/>
                </a:moveTo>
                <a:lnTo>
                  <a:pt x="713105" y="0"/>
                </a:lnTo>
                <a:lnTo>
                  <a:pt x="168275" y="0"/>
                </a:lnTo>
                <a:lnTo>
                  <a:pt x="0" y="157480"/>
                </a:lnTo>
                <a:lnTo>
                  <a:pt x="544830" y="157480"/>
                </a:lnTo>
                <a:close/>
              </a:path>
            </a:pathLst>
          </a:custGeom>
          <a:ln w="5012">
            <a:solidFill>
              <a:srgbClr val="A9E4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1694180" y="5252720"/>
            <a:ext cx="231775" cy="52705"/>
          </a:xfrm>
          <a:custGeom>
            <a:avLst/>
            <a:gdLst/>
            <a:ahLst/>
            <a:cxnLst/>
            <a:rect l="l" t="t" r="r" b="b"/>
            <a:pathLst>
              <a:path w="231775" h="52704">
                <a:moveTo>
                  <a:pt x="138430" y="28574"/>
                </a:moveTo>
                <a:lnTo>
                  <a:pt x="117475" y="52704"/>
                </a:lnTo>
                <a:lnTo>
                  <a:pt x="231775" y="23494"/>
                </a:lnTo>
                <a:lnTo>
                  <a:pt x="172084" y="0"/>
                </a:lnTo>
                <a:lnTo>
                  <a:pt x="157480" y="9524"/>
                </a:lnTo>
                <a:lnTo>
                  <a:pt x="19050" y="9524"/>
                </a:lnTo>
                <a:lnTo>
                  <a:pt x="0" y="28574"/>
                </a:lnTo>
                <a:lnTo>
                  <a:pt x="138430" y="285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1694180" y="5252720"/>
            <a:ext cx="231775" cy="52705"/>
          </a:xfrm>
          <a:custGeom>
            <a:avLst/>
            <a:gdLst/>
            <a:ahLst/>
            <a:cxnLst/>
            <a:rect l="l" t="t" r="r" b="b"/>
            <a:pathLst>
              <a:path w="231775" h="52704">
                <a:moveTo>
                  <a:pt x="138430" y="28574"/>
                </a:moveTo>
                <a:lnTo>
                  <a:pt x="117475" y="52704"/>
                </a:lnTo>
                <a:lnTo>
                  <a:pt x="231775" y="23494"/>
                </a:lnTo>
                <a:lnTo>
                  <a:pt x="172084" y="0"/>
                </a:lnTo>
                <a:lnTo>
                  <a:pt x="157480" y="9524"/>
                </a:lnTo>
                <a:lnTo>
                  <a:pt x="19050" y="9524"/>
                </a:lnTo>
                <a:lnTo>
                  <a:pt x="0" y="28574"/>
                </a:lnTo>
                <a:lnTo>
                  <a:pt x="138430" y="285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1762760" y="5186680"/>
            <a:ext cx="233044" cy="57150"/>
          </a:xfrm>
          <a:custGeom>
            <a:avLst/>
            <a:gdLst/>
            <a:ahLst/>
            <a:cxnLst/>
            <a:rect l="l" t="t" r="r" b="b"/>
            <a:pathLst>
              <a:path w="233044" h="57150">
                <a:moveTo>
                  <a:pt x="139700" y="33020"/>
                </a:moveTo>
                <a:lnTo>
                  <a:pt x="114300" y="57150"/>
                </a:lnTo>
                <a:lnTo>
                  <a:pt x="233044" y="24130"/>
                </a:lnTo>
                <a:lnTo>
                  <a:pt x="168275" y="0"/>
                </a:lnTo>
                <a:lnTo>
                  <a:pt x="158750" y="13970"/>
                </a:lnTo>
                <a:lnTo>
                  <a:pt x="19684" y="13970"/>
                </a:lnTo>
                <a:lnTo>
                  <a:pt x="0" y="33020"/>
                </a:lnTo>
                <a:lnTo>
                  <a:pt x="139700" y="33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1762760" y="5186680"/>
            <a:ext cx="233044" cy="57150"/>
          </a:xfrm>
          <a:custGeom>
            <a:avLst/>
            <a:gdLst/>
            <a:ahLst/>
            <a:cxnLst/>
            <a:rect l="l" t="t" r="r" b="b"/>
            <a:pathLst>
              <a:path w="233044" h="57150">
                <a:moveTo>
                  <a:pt x="139700" y="33020"/>
                </a:moveTo>
                <a:lnTo>
                  <a:pt x="114300" y="57150"/>
                </a:lnTo>
                <a:lnTo>
                  <a:pt x="233044" y="24130"/>
                </a:lnTo>
                <a:lnTo>
                  <a:pt x="168275" y="0"/>
                </a:lnTo>
                <a:lnTo>
                  <a:pt x="158750" y="13970"/>
                </a:lnTo>
                <a:lnTo>
                  <a:pt x="19684" y="13970"/>
                </a:lnTo>
                <a:lnTo>
                  <a:pt x="0" y="33020"/>
                </a:lnTo>
                <a:lnTo>
                  <a:pt x="139700" y="33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1450340" y="5271770"/>
            <a:ext cx="233045" cy="52705"/>
          </a:xfrm>
          <a:custGeom>
            <a:avLst/>
            <a:gdLst/>
            <a:ahLst/>
            <a:cxnLst/>
            <a:rect l="l" t="t" r="r" b="b"/>
            <a:pathLst>
              <a:path w="233045" h="52704">
                <a:moveTo>
                  <a:pt x="69850" y="42544"/>
                </a:moveTo>
                <a:lnTo>
                  <a:pt x="212724" y="42544"/>
                </a:lnTo>
                <a:lnTo>
                  <a:pt x="233045" y="23494"/>
                </a:lnTo>
                <a:lnTo>
                  <a:pt x="89534" y="23494"/>
                </a:lnTo>
                <a:lnTo>
                  <a:pt x="114300" y="0"/>
                </a:lnTo>
                <a:lnTo>
                  <a:pt x="0" y="28574"/>
                </a:lnTo>
                <a:lnTo>
                  <a:pt x="59690" y="52704"/>
                </a:lnTo>
                <a:lnTo>
                  <a:pt x="69850" y="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1450340" y="5271770"/>
            <a:ext cx="233045" cy="52705"/>
          </a:xfrm>
          <a:custGeom>
            <a:avLst/>
            <a:gdLst/>
            <a:ahLst/>
            <a:cxnLst/>
            <a:rect l="l" t="t" r="r" b="b"/>
            <a:pathLst>
              <a:path w="233045" h="52704">
                <a:moveTo>
                  <a:pt x="69850" y="42544"/>
                </a:moveTo>
                <a:lnTo>
                  <a:pt x="212724" y="42544"/>
                </a:lnTo>
                <a:lnTo>
                  <a:pt x="233045" y="23494"/>
                </a:lnTo>
                <a:lnTo>
                  <a:pt x="89534" y="23494"/>
                </a:lnTo>
                <a:lnTo>
                  <a:pt x="114300" y="0"/>
                </a:lnTo>
                <a:lnTo>
                  <a:pt x="0" y="28574"/>
                </a:lnTo>
                <a:lnTo>
                  <a:pt x="59690" y="52704"/>
                </a:lnTo>
                <a:lnTo>
                  <a:pt x="69850" y="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1515110" y="5205730"/>
            <a:ext cx="233045" cy="57150"/>
          </a:xfrm>
          <a:custGeom>
            <a:avLst/>
            <a:gdLst/>
            <a:ahLst/>
            <a:cxnLst/>
            <a:rect l="l" t="t" r="r" b="b"/>
            <a:pathLst>
              <a:path w="233045" h="57150">
                <a:moveTo>
                  <a:pt x="74930" y="43180"/>
                </a:moveTo>
                <a:lnTo>
                  <a:pt x="212725" y="43180"/>
                </a:lnTo>
                <a:lnTo>
                  <a:pt x="233045" y="24130"/>
                </a:lnTo>
                <a:lnTo>
                  <a:pt x="93980" y="24130"/>
                </a:lnTo>
                <a:lnTo>
                  <a:pt x="118745" y="0"/>
                </a:lnTo>
                <a:lnTo>
                  <a:pt x="0" y="33020"/>
                </a:lnTo>
                <a:lnTo>
                  <a:pt x="64770" y="57150"/>
                </a:lnTo>
                <a:lnTo>
                  <a:pt x="7493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1515110" y="5205730"/>
            <a:ext cx="233045" cy="57150"/>
          </a:xfrm>
          <a:custGeom>
            <a:avLst/>
            <a:gdLst/>
            <a:ahLst/>
            <a:cxnLst/>
            <a:rect l="l" t="t" r="r" b="b"/>
            <a:pathLst>
              <a:path w="233045" h="57150">
                <a:moveTo>
                  <a:pt x="74930" y="43180"/>
                </a:moveTo>
                <a:lnTo>
                  <a:pt x="212725" y="43180"/>
                </a:lnTo>
                <a:lnTo>
                  <a:pt x="233045" y="24130"/>
                </a:lnTo>
                <a:lnTo>
                  <a:pt x="93980" y="24130"/>
                </a:lnTo>
                <a:lnTo>
                  <a:pt x="118745" y="0"/>
                </a:lnTo>
                <a:lnTo>
                  <a:pt x="0" y="33020"/>
                </a:lnTo>
                <a:lnTo>
                  <a:pt x="64770" y="57150"/>
                </a:lnTo>
                <a:lnTo>
                  <a:pt x="7493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1697989" y="5257800"/>
            <a:ext cx="233680" cy="53340"/>
          </a:xfrm>
          <a:custGeom>
            <a:avLst/>
            <a:gdLst/>
            <a:ahLst/>
            <a:cxnLst/>
            <a:rect l="l" t="t" r="r" b="b"/>
            <a:pathLst>
              <a:path w="233680" h="53339">
                <a:moveTo>
                  <a:pt x="139700" y="28575"/>
                </a:moveTo>
                <a:lnTo>
                  <a:pt x="119380" y="53340"/>
                </a:lnTo>
                <a:lnTo>
                  <a:pt x="233680" y="24130"/>
                </a:lnTo>
                <a:lnTo>
                  <a:pt x="173990" y="0"/>
                </a:lnTo>
                <a:lnTo>
                  <a:pt x="158750" y="9525"/>
                </a:lnTo>
                <a:lnTo>
                  <a:pt x="20320" y="9525"/>
                </a:lnTo>
                <a:lnTo>
                  <a:pt x="0" y="28575"/>
                </a:lnTo>
                <a:lnTo>
                  <a:pt x="139700" y="285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1697989" y="5257800"/>
            <a:ext cx="233680" cy="53340"/>
          </a:xfrm>
          <a:custGeom>
            <a:avLst/>
            <a:gdLst/>
            <a:ahLst/>
            <a:cxnLst/>
            <a:rect l="l" t="t" r="r" b="b"/>
            <a:pathLst>
              <a:path w="233680" h="53339">
                <a:moveTo>
                  <a:pt x="139700" y="28575"/>
                </a:moveTo>
                <a:lnTo>
                  <a:pt x="119380" y="53340"/>
                </a:lnTo>
                <a:lnTo>
                  <a:pt x="233680" y="24130"/>
                </a:lnTo>
                <a:lnTo>
                  <a:pt x="173990" y="0"/>
                </a:lnTo>
                <a:lnTo>
                  <a:pt x="158750" y="9525"/>
                </a:lnTo>
                <a:lnTo>
                  <a:pt x="20320" y="9525"/>
                </a:lnTo>
                <a:lnTo>
                  <a:pt x="0" y="28575"/>
                </a:lnTo>
                <a:lnTo>
                  <a:pt x="139700" y="285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1767839" y="5191760"/>
            <a:ext cx="232410" cy="56514"/>
          </a:xfrm>
          <a:custGeom>
            <a:avLst/>
            <a:gdLst/>
            <a:ahLst/>
            <a:cxnLst/>
            <a:rect l="l" t="t" r="r" b="b"/>
            <a:pathLst>
              <a:path w="232410" h="56514">
                <a:moveTo>
                  <a:pt x="138430" y="32384"/>
                </a:moveTo>
                <a:lnTo>
                  <a:pt x="114300" y="56514"/>
                </a:lnTo>
                <a:lnTo>
                  <a:pt x="232410" y="22225"/>
                </a:lnTo>
                <a:lnTo>
                  <a:pt x="168910" y="0"/>
                </a:lnTo>
                <a:lnTo>
                  <a:pt x="158750" y="13334"/>
                </a:lnTo>
                <a:lnTo>
                  <a:pt x="20320" y="13334"/>
                </a:lnTo>
                <a:lnTo>
                  <a:pt x="0" y="32384"/>
                </a:lnTo>
                <a:lnTo>
                  <a:pt x="138430" y="323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1767839" y="5191760"/>
            <a:ext cx="232410" cy="56514"/>
          </a:xfrm>
          <a:custGeom>
            <a:avLst/>
            <a:gdLst/>
            <a:ahLst/>
            <a:cxnLst/>
            <a:rect l="l" t="t" r="r" b="b"/>
            <a:pathLst>
              <a:path w="232410" h="56514">
                <a:moveTo>
                  <a:pt x="138430" y="32384"/>
                </a:moveTo>
                <a:lnTo>
                  <a:pt x="114300" y="56514"/>
                </a:lnTo>
                <a:lnTo>
                  <a:pt x="232410" y="22225"/>
                </a:lnTo>
                <a:lnTo>
                  <a:pt x="168910" y="0"/>
                </a:lnTo>
                <a:lnTo>
                  <a:pt x="158750" y="13334"/>
                </a:lnTo>
                <a:lnTo>
                  <a:pt x="20320" y="13334"/>
                </a:lnTo>
                <a:lnTo>
                  <a:pt x="0" y="32384"/>
                </a:lnTo>
                <a:lnTo>
                  <a:pt x="138430" y="323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1455420" y="5276850"/>
            <a:ext cx="233680" cy="53340"/>
          </a:xfrm>
          <a:custGeom>
            <a:avLst/>
            <a:gdLst/>
            <a:ahLst/>
            <a:cxnLst/>
            <a:rect l="l" t="t" r="r" b="b"/>
            <a:pathLst>
              <a:path w="233680" h="53339">
                <a:moveTo>
                  <a:pt x="69850" y="43180"/>
                </a:moveTo>
                <a:lnTo>
                  <a:pt x="213360" y="43180"/>
                </a:lnTo>
                <a:lnTo>
                  <a:pt x="233680" y="24130"/>
                </a:lnTo>
                <a:lnTo>
                  <a:pt x="90170" y="24130"/>
                </a:lnTo>
                <a:lnTo>
                  <a:pt x="114300" y="0"/>
                </a:lnTo>
                <a:lnTo>
                  <a:pt x="0" y="28575"/>
                </a:lnTo>
                <a:lnTo>
                  <a:pt x="59690" y="53340"/>
                </a:lnTo>
                <a:lnTo>
                  <a:pt x="69850" y="43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1455420" y="5276850"/>
            <a:ext cx="233680" cy="53340"/>
          </a:xfrm>
          <a:custGeom>
            <a:avLst/>
            <a:gdLst/>
            <a:ahLst/>
            <a:cxnLst/>
            <a:rect l="l" t="t" r="r" b="b"/>
            <a:pathLst>
              <a:path w="233680" h="53339">
                <a:moveTo>
                  <a:pt x="69850" y="43180"/>
                </a:moveTo>
                <a:lnTo>
                  <a:pt x="213360" y="43180"/>
                </a:lnTo>
                <a:lnTo>
                  <a:pt x="233680" y="24130"/>
                </a:lnTo>
                <a:lnTo>
                  <a:pt x="90170" y="24130"/>
                </a:lnTo>
                <a:lnTo>
                  <a:pt x="114300" y="0"/>
                </a:lnTo>
                <a:lnTo>
                  <a:pt x="0" y="28575"/>
                </a:lnTo>
                <a:lnTo>
                  <a:pt x="59690" y="53340"/>
                </a:lnTo>
                <a:lnTo>
                  <a:pt x="69850" y="43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1520190" y="5210810"/>
            <a:ext cx="231774" cy="56514"/>
          </a:xfrm>
          <a:custGeom>
            <a:avLst/>
            <a:gdLst/>
            <a:ahLst/>
            <a:cxnLst/>
            <a:rect l="l" t="t" r="r" b="b"/>
            <a:pathLst>
              <a:path w="231774" h="56514">
                <a:moveTo>
                  <a:pt x="73025" y="41274"/>
                </a:moveTo>
                <a:lnTo>
                  <a:pt x="212724" y="41274"/>
                </a:lnTo>
                <a:lnTo>
                  <a:pt x="231774" y="22224"/>
                </a:lnTo>
                <a:lnTo>
                  <a:pt x="93344" y="22224"/>
                </a:lnTo>
                <a:lnTo>
                  <a:pt x="118745" y="0"/>
                </a:lnTo>
                <a:lnTo>
                  <a:pt x="0" y="32384"/>
                </a:lnTo>
                <a:lnTo>
                  <a:pt x="64134" y="56514"/>
                </a:lnTo>
                <a:lnTo>
                  <a:pt x="73025" y="412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1520190" y="5210810"/>
            <a:ext cx="231774" cy="56514"/>
          </a:xfrm>
          <a:custGeom>
            <a:avLst/>
            <a:gdLst/>
            <a:ahLst/>
            <a:cxnLst/>
            <a:rect l="l" t="t" r="r" b="b"/>
            <a:pathLst>
              <a:path w="231774" h="56514">
                <a:moveTo>
                  <a:pt x="73025" y="41274"/>
                </a:moveTo>
                <a:lnTo>
                  <a:pt x="212724" y="41274"/>
                </a:lnTo>
                <a:lnTo>
                  <a:pt x="231774" y="22224"/>
                </a:lnTo>
                <a:lnTo>
                  <a:pt x="93344" y="22224"/>
                </a:lnTo>
                <a:lnTo>
                  <a:pt x="118745" y="0"/>
                </a:lnTo>
                <a:lnTo>
                  <a:pt x="0" y="32384"/>
                </a:lnTo>
                <a:lnTo>
                  <a:pt x="64134" y="56514"/>
                </a:lnTo>
                <a:lnTo>
                  <a:pt x="73025" y="412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3276600" y="381000"/>
            <a:ext cx="2667000" cy="1905000"/>
          </a:xfrm>
          <a:custGeom>
            <a:avLst/>
            <a:gdLst/>
            <a:ahLst/>
            <a:cxnLst/>
            <a:rect l="l" t="t" r="r" b="b"/>
            <a:pathLst>
              <a:path w="2667000" h="1905000">
                <a:moveTo>
                  <a:pt x="0" y="1905000"/>
                </a:moveTo>
                <a:lnTo>
                  <a:pt x="2667000" y="1905000"/>
                </a:lnTo>
                <a:lnTo>
                  <a:pt x="2667000" y="0"/>
                </a:lnTo>
                <a:lnTo>
                  <a:pt x="0" y="0"/>
                </a:lnTo>
                <a:lnTo>
                  <a:pt x="0" y="190500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3546475" y="518160"/>
            <a:ext cx="3026409" cy="16852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6490970" y="2152790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0" y="0"/>
                </a:moveTo>
                <a:lnTo>
                  <a:pt x="137160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6616700" y="2209800"/>
            <a:ext cx="546100" cy="273050"/>
          </a:xfrm>
          <a:custGeom>
            <a:avLst/>
            <a:gdLst/>
            <a:ahLst/>
            <a:cxnLst/>
            <a:rect l="l" t="t" r="r" b="b"/>
            <a:pathLst>
              <a:path w="546100" h="273050">
                <a:moveTo>
                  <a:pt x="546100" y="0"/>
                </a:moveTo>
                <a:lnTo>
                  <a:pt x="0" y="27305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6553200" y="2447290"/>
            <a:ext cx="85090" cy="67310"/>
          </a:xfrm>
          <a:custGeom>
            <a:avLst/>
            <a:gdLst/>
            <a:ahLst/>
            <a:cxnLst/>
            <a:rect l="l" t="t" r="r" b="b"/>
            <a:pathLst>
              <a:path w="85090" h="67310">
                <a:moveTo>
                  <a:pt x="0" y="67310"/>
                </a:moveTo>
                <a:lnTo>
                  <a:pt x="85090" y="67310"/>
                </a:lnTo>
                <a:lnTo>
                  <a:pt x="50800" y="0"/>
                </a:lnTo>
                <a:lnTo>
                  <a:pt x="0" y="673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 flipH="1">
            <a:off x="6095999" y="4357292"/>
            <a:ext cx="606741" cy="235902"/>
          </a:xfrm>
          <a:custGeom>
            <a:avLst/>
            <a:gdLst/>
            <a:ahLst/>
            <a:cxnLst/>
            <a:rect l="l" t="t" r="r" b="b"/>
            <a:pathLst>
              <a:path w="270510" h="471804">
                <a:moveTo>
                  <a:pt x="0" y="471804"/>
                </a:moveTo>
                <a:lnTo>
                  <a:pt x="27051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6041389" y="4296039"/>
            <a:ext cx="69850" cy="83185"/>
          </a:xfrm>
          <a:custGeom>
            <a:avLst/>
            <a:gdLst/>
            <a:ahLst/>
            <a:cxnLst/>
            <a:rect l="l" t="t" r="r" b="b"/>
            <a:pathLst>
              <a:path w="69850" h="83185">
                <a:moveTo>
                  <a:pt x="69850" y="0"/>
                </a:moveTo>
                <a:lnTo>
                  <a:pt x="0" y="46355"/>
                </a:lnTo>
                <a:lnTo>
                  <a:pt x="64770" y="83185"/>
                </a:lnTo>
                <a:lnTo>
                  <a:pt x="698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2895600" y="4011560"/>
            <a:ext cx="374650" cy="428158"/>
          </a:xfrm>
          <a:custGeom>
            <a:avLst/>
            <a:gdLst/>
            <a:ahLst/>
            <a:cxnLst/>
            <a:rect l="l" t="t" r="r" b="b"/>
            <a:pathLst>
              <a:path w="260350" h="325754">
                <a:moveTo>
                  <a:pt x="260350" y="325754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2819400" y="3991586"/>
            <a:ext cx="76200" cy="82550"/>
          </a:xfrm>
          <a:custGeom>
            <a:avLst/>
            <a:gdLst/>
            <a:ahLst/>
            <a:cxnLst/>
            <a:rect l="l" t="t" r="r" b="b"/>
            <a:pathLst>
              <a:path w="76200" h="82550">
                <a:moveTo>
                  <a:pt x="0" y="0"/>
                </a:moveTo>
                <a:lnTo>
                  <a:pt x="17780" y="82550"/>
                </a:lnTo>
                <a:lnTo>
                  <a:pt x="76200" y="3556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1127760" y="2127389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0" y="0"/>
                </a:moveTo>
                <a:lnTo>
                  <a:pt x="1371600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6796785" y="5793943"/>
            <a:ext cx="365759" cy="0"/>
          </a:xfrm>
          <a:custGeom>
            <a:avLst/>
            <a:gdLst/>
            <a:ahLst/>
            <a:cxnLst/>
            <a:rect l="l" t="t" r="r" b="b"/>
            <a:pathLst>
              <a:path w="365759">
                <a:moveTo>
                  <a:pt x="0" y="0"/>
                </a:moveTo>
                <a:lnTo>
                  <a:pt x="365759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33400" y="26377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056130" y="39306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086600" y="26352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609330" y="39306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264676" y="460619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90600" y="49212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513330" y="62166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276600" y="4292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943600" y="23304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343400" y="14185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494530" y="179958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3048127" y="121867"/>
            <a:ext cx="315282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b="1" spc="0" dirty="0">
                <a:latin typeface="Times New Roman"/>
                <a:cs typeface="Times New Roman"/>
              </a:rPr>
              <a:t>L</a:t>
            </a:r>
            <a:r>
              <a:rPr sz="1800" b="1" spc="4" dirty="0">
                <a:latin typeface="Times New Roman"/>
                <a:cs typeface="Times New Roman"/>
              </a:rPr>
              <a:t>i</a:t>
            </a:r>
            <a:r>
              <a:rPr sz="1800" b="1" spc="0" dirty="0">
                <a:latin typeface="Times New Roman"/>
                <a:cs typeface="Times New Roman"/>
              </a:rPr>
              <a:t>brary</a:t>
            </a:r>
            <a:r>
              <a:rPr sz="1800" b="1" spc="25" dirty="0">
                <a:latin typeface="Times New Roman"/>
                <a:cs typeface="Times New Roman"/>
              </a:rPr>
              <a:t> </a:t>
            </a:r>
            <a:r>
              <a:rPr sz="1800" b="1" spc="0" dirty="0">
                <a:latin typeface="Times New Roman"/>
                <a:cs typeface="Times New Roman"/>
              </a:rPr>
              <a:t>and </a:t>
            </a:r>
            <a:r>
              <a:rPr sz="1800" b="1" spc="-14" dirty="0">
                <a:latin typeface="Times New Roman"/>
                <a:cs typeface="Times New Roman"/>
              </a:rPr>
              <a:t>C</a:t>
            </a:r>
            <a:r>
              <a:rPr sz="1800" b="1" spc="0" dirty="0">
                <a:latin typeface="Times New Roman"/>
                <a:cs typeface="Times New Roman"/>
              </a:rPr>
              <a:t>om</a:t>
            </a:r>
            <a:r>
              <a:rPr sz="1800" b="1" spc="-4" dirty="0">
                <a:latin typeface="Times New Roman"/>
                <a:cs typeface="Times New Roman"/>
              </a:rPr>
              <a:t>p</a:t>
            </a:r>
            <a:r>
              <a:rPr sz="1800" b="1" spc="-14" dirty="0">
                <a:latin typeface="Times New Roman"/>
                <a:cs typeface="Times New Roman"/>
              </a:rPr>
              <a:t>u</a:t>
            </a:r>
            <a:r>
              <a:rPr sz="1800" b="1" spc="0" dirty="0">
                <a:latin typeface="Times New Roman"/>
                <a:cs typeface="Times New Roman"/>
              </a:rPr>
              <a:t>t</a:t>
            </a:r>
            <a:r>
              <a:rPr sz="1800" b="1" spc="14" dirty="0">
                <a:latin typeface="Times New Roman"/>
                <a:cs typeface="Times New Roman"/>
              </a:rPr>
              <a:t>i</a:t>
            </a:r>
            <a:r>
              <a:rPr sz="1800" b="1" spc="-14" dirty="0">
                <a:latin typeface="Times New Roman"/>
                <a:cs typeface="Times New Roman"/>
              </a:rPr>
              <a:t>n</a:t>
            </a:r>
            <a:r>
              <a:rPr sz="1800" b="1" spc="0" dirty="0">
                <a:latin typeface="Times New Roman"/>
                <a:cs typeface="Times New Roman"/>
              </a:rPr>
              <a:t>g</a:t>
            </a:r>
            <a:r>
              <a:rPr sz="1800" b="1" spc="19" dirty="0">
                <a:latin typeface="Times New Roman"/>
                <a:cs typeface="Times New Roman"/>
              </a:rPr>
              <a:t> </a:t>
            </a:r>
            <a:r>
              <a:rPr sz="1800" b="1" spc="0" dirty="0">
                <a:latin typeface="Times New Roman"/>
                <a:cs typeface="Times New Roman"/>
              </a:rPr>
              <a:t>Center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68884" y="273911"/>
            <a:ext cx="146801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400" spc="4" dirty="0">
                <a:solidFill>
                  <a:srgbClr val="FF0000"/>
                </a:solidFill>
                <a:latin typeface="Times New Roman"/>
                <a:cs typeface="Times New Roman"/>
              </a:rPr>
              <a:t>j</a:t>
            </a:r>
            <a:r>
              <a:rPr sz="2400" spc="14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4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400" spc="0" dirty="0">
                <a:solidFill>
                  <a:srgbClr val="FF0000"/>
                </a:solidFill>
                <a:latin typeface="Times New Roman"/>
                <a:cs typeface="Times New Roman"/>
              </a:rPr>
              <a:t>plo de</a:t>
            </a:r>
            <a:endParaRPr sz="2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6563106" y="489996"/>
            <a:ext cx="1431240" cy="4417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9214" marR="131103" algn="ctr">
              <a:lnSpc>
                <a:spcPts val="1535"/>
              </a:lnSpc>
              <a:spcBef>
                <a:spcPts val="76"/>
              </a:spcBef>
            </a:pPr>
            <a:r>
              <a:rPr sz="1400" spc="4" dirty="0">
                <a:latin typeface="Times New Roman"/>
                <a:cs typeface="Times New Roman"/>
              </a:rPr>
              <a:t>1</a:t>
            </a:r>
            <a:r>
              <a:rPr sz="1400" spc="19" dirty="0">
                <a:latin typeface="Times New Roman"/>
                <a:cs typeface="Times New Roman"/>
              </a:rPr>
              <a:t>0</a:t>
            </a:r>
            <a:r>
              <a:rPr sz="1400" spc="0" dirty="0">
                <a:latin typeface="Times New Roman"/>
                <a:cs typeface="Times New Roman"/>
              </a:rPr>
              <a:t>-</a:t>
            </a:r>
            <a:r>
              <a:rPr sz="1400" spc="-9" dirty="0">
                <a:latin typeface="Times New Roman"/>
                <a:cs typeface="Times New Roman"/>
              </a:rPr>
              <a:t>M</a:t>
            </a:r>
            <a:r>
              <a:rPr sz="1400" spc="4" dirty="0">
                <a:latin typeface="Times New Roman"/>
                <a:cs typeface="Times New Roman"/>
              </a:rPr>
              <a:t>b</a:t>
            </a:r>
            <a:r>
              <a:rPr sz="1400" spc="19" dirty="0">
                <a:latin typeface="Times New Roman"/>
                <a:cs typeface="Times New Roman"/>
              </a:rPr>
              <a:t>p</a:t>
            </a:r>
            <a:r>
              <a:rPr sz="1400" spc="0" dirty="0">
                <a:latin typeface="Times New Roman"/>
                <a:cs typeface="Times New Roman"/>
              </a:rPr>
              <a:t>s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M</a:t>
            </a:r>
            <a:r>
              <a:rPr sz="1400" spc="-9" dirty="0">
                <a:latin typeface="Times New Roman"/>
                <a:cs typeface="Times New Roman"/>
              </a:rPr>
              <a:t>e</a:t>
            </a:r>
            <a:r>
              <a:rPr sz="1400" spc="19" dirty="0">
                <a:latin typeface="Times New Roman"/>
                <a:cs typeface="Times New Roman"/>
              </a:rPr>
              <a:t>t</a:t>
            </a:r>
            <a:r>
              <a:rPr sz="1400" spc="-9" dirty="0">
                <a:latin typeface="Times New Roman"/>
                <a:cs typeface="Times New Roman"/>
              </a:rPr>
              <a:t>r</a:t>
            </a:r>
            <a:r>
              <a:rPr sz="1400" spc="0" dirty="0">
                <a:latin typeface="Times New Roman"/>
                <a:cs typeface="Times New Roman"/>
              </a:rPr>
              <a:t>o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95825"/>
              </a:lnSpc>
              <a:spcBef>
                <a:spcPts val="188"/>
              </a:spcBef>
            </a:pPr>
            <a:r>
              <a:rPr sz="1400" spc="-4" dirty="0">
                <a:latin typeface="Times New Roman"/>
                <a:cs typeface="Times New Roman"/>
              </a:rPr>
              <a:t>E</a:t>
            </a:r>
            <a:r>
              <a:rPr sz="1400" spc="4" dirty="0">
                <a:latin typeface="Times New Roman"/>
                <a:cs typeface="Times New Roman"/>
              </a:rPr>
              <a:t>t</a:t>
            </a:r>
            <a:r>
              <a:rPr sz="1400" spc="19" dirty="0">
                <a:latin typeface="Times New Roman"/>
                <a:cs typeface="Times New Roman"/>
              </a:rPr>
              <a:t>h</a:t>
            </a:r>
            <a:r>
              <a:rPr sz="1400" spc="0" dirty="0">
                <a:latin typeface="Times New Roman"/>
                <a:cs typeface="Times New Roman"/>
              </a:rPr>
              <a:t>e</a:t>
            </a:r>
            <a:r>
              <a:rPr sz="1400" spc="-9" dirty="0">
                <a:latin typeface="Times New Roman"/>
                <a:cs typeface="Times New Roman"/>
              </a:rPr>
              <a:t>r</a:t>
            </a:r>
            <a:r>
              <a:rPr sz="1400" spc="19" dirty="0">
                <a:latin typeface="Times New Roman"/>
                <a:cs typeface="Times New Roman"/>
              </a:rPr>
              <a:t>n</a:t>
            </a:r>
            <a:r>
              <a:rPr sz="1400" spc="-9" dirty="0">
                <a:latin typeface="Times New Roman"/>
                <a:cs typeface="Times New Roman"/>
              </a:rPr>
              <a:t>e</a:t>
            </a:r>
            <a:r>
              <a:rPr sz="1400" spc="0" dirty="0">
                <a:latin typeface="Times New Roman"/>
                <a:cs typeface="Times New Roman"/>
              </a:rPr>
              <a:t>t</a:t>
            </a:r>
            <a:r>
              <a:rPr sz="1400" spc="1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t</a:t>
            </a:r>
            <a:r>
              <a:rPr sz="1400" spc="0" dirty="0">
                <a:latin typeface="Times New Roman"/>
                <a:cs typeface="Times New Roman"/>
              </a:rPr>
              <a:t>o</a:t>
            </a:r>
            <a:r>
              <a:rPr sz="1400" spc="14" dirty="0">
                <a:latin typeface="Times New Roman"/>
                <a:cs typeface="Times New Roman"/>
              </a:rPr>
              <a:t> </a:t>
            </a:r>
            <a:r>
              <a:rPr sz="1400" spc="-9" dirty="0">
                <a:latin typeface="Times New Roman"/>
                <a:cs typeface="Times New Roman"/>
              </a:rPr>
              <a:t>I</a:t>
            </a:r>
            <a:r>
              <a:rPr sz="1400" spc="19" dirty="0">
                <a:latin typeface="Times New Roman"/>
                <a:cs typeface="Times New Roman"/>
              </a:rPr>
              <a:t>n</a:t>
            </a:r>
            <a:r>
              <a:rPr sz="1400" spc="4" dirty="0">
                <a:latin typeface="Times New Roman"/>
                <a:cs typeface="Times New Roman"/>
              </a:rPr>
              <a:t>te</a:t>
            </a:r>
            <a:r>
              <a:rPr sz="1400" spc="-9" dirty="0">
                <a:latin typeface="Times New Roman"/>
                <a:cs typeface="Times New Roman"/>
              </a:rPr>
              <a:t>r</a:t>
            </a:r>
            <a:r>
              <a:rPr sz="1400" spc="19" dirty="0">
                <a:latin typeface="Times New Roman"/>
                <a:cs typeface="Times New Roman"/>
              </a:rPr>
              <a:t>n</a:t>
            </a:r>
            <a:r>
              <a:rPr sz="1400" spc="-9" dirty="0">
                <a:latin typeface="Times New Roman"/>
                <a:cs typeface="Times New Roman"/>
              </a:rPr>
              <a:t>e</a:t>
            </a:r>
            <a:r>
              <a:rPr sz="1400" spc="0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167132" y="684121"/>
            <a:ext cx="8340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solidFill>
                  <a:srgbClr val="FF0000"/>
                </a:solidFill>
                <a:latin typeface="Times New Roman"/>
                <a:cs typeface="Times New Roman"/>
              </a:rPr>
              <a:t>Flu</a:t>
            </a:r>
            <a:r>
              <a:rPr sz="2400" spc="4" dirty="0">
                <a:solidFill>
                  <a:srgbClr val="FF0000"/>
                </a:solidFill>
                <a:latin typeface="Times New Roman"/>
                <a:cs typeface="Times New Roman"/>
              </a:rPr>
              <a:t>j</a:t>
            </a:r>
            <a:r>
              <a:rPr sz="2400" spc="0" dirty="0">
                <a:solidFill>
                  <a:srgbClr val="FF0000"/>
                </a:solidFill>
                <a:latin typeface="Times New Roman"/>
                <a:cs typeface="Times New Roman"/>
              </a:rPr>
              <a:t>os</a:t>
            </a:r>
            <a:endParaRPr sz="2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006246" y="684121"/>
            <a:ext cx="123327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2400" spc="1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400" spc="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400" spc="-9" dirty="0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2400" spc="-4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2400" spc="14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400" spc="0" dirty="0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endParaRPr sz="2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6479286" y="1190765"/>
            <a:ext cx="312960" cy="993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36" algn="just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App</a:t>
            </a:r>
            <a:endParaRPr sz="1200">
              <a:latin typeface="Courier New"/>
              <a:cs typeface="Courier New"/>
            </a:endParaRPr>
          </a:p>
          <a:p>
            <a:pPr marL="12700" algn="just">
              <a:lnSpc>
                <a:spcPts val="1359"/>
              </a:lnSpc>
              <a:spcBef>
                <a:spcPts val="178"/>
              </a:spcBef>
            </a:pPr>
            <a:r>
              <a:rPr sz="1200" spc="0" dirty="0">
                <a:latin typeface="Courier New"/>
                <a:cs typeface="Courier New"/>
              </a:rPr>
              <a:t>App </a:t>
            </a:r>
            <a:endParaRPr sz="1200">
              <a:latin typeface="Courier New"/>
              <a:cs typeface="Courier New"/>
            </a:endParaRPr>
          </a:p>
          <a:p>
            <a:pPr marL="12700" algn="just">
              <a:lnSpc>
                <a:spcPts val="1359"/>
              </a:lnSpc>
              <a:spcBef>
                <a:spcPts val="241"/>
              </a:spcBef>
            </a:pPr>
            <a:r>
              <a:rPr sz="1200" spc="0" dirty="0">
                <a:latin typeface="Courier New"/>
                <a:cs typeface="Courier New"/>
              </a:rPr>
              <a:t>App </a:t>
            </a:r>
            <a:endParaRPr sz="1200">
              <a:latin typeface="Courier New"/>
              <a:cs typeface="Courier New"/>
            </a:endParaRPr>
          </a:p>
          <a:p>
            <a:pPr marL="12700" algn="just">
              <a:lnSpc>
                <a:spcPts val="1359"/>
              </a:lnSpc>
              <a:spcBef>
                <a:spcPts val="241"/>
              </a:spcBef>
            </a:pPr>
            <a:r>
              <a:rPr sz="1200" spc="0" dirty="0">
                <a:latin typeface="Courier New"/>
                <a:cs typeface="Courier New"/>
              </a:rPr>
              <a:t>App</a:t>
            </a:r>
            <a:endParaRPr sz="1200">
              <a:latin typeface="Courier New"/>
              <a:cs typeface="Courier New"/>
            </a:endParaRPr>
          </a:p>
          <a:p>
            <a:pPr marL="12700" marR="3036" algn="just">
              <a:lnSpc>
                <a:spcPct val="94401"/>
              </a:lnSpc>
              <a:spcBef>
                <a:spcPts val="251"/>
              </a:spcBef>
            </a:pPr>
            <a:r>
              <a:rPr sz="1200" spc="0" dirty="0">
                <a:latin typeface="Courier New"/>
                <a:cs typeface="Courier New"/>
              </a:rPr>
              <a:t>App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845046" y="1190765"/>
            <a:ext cx="145658" cy="993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643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1</a:t>
            </a:r>
            <a:endParaRPr sz="1200">
              <a:latin typeface="Courier New"/>
              <a:cs typeface="Courier New"/>
            </a:endParaRPr>
          </a:p>
          <a:p>
            <a:pPr marL="17119" marR="1524">
              <a:lnSpc>
                <a:spcPct val="94401"/>
              </a:lnSpc>
              <a:spcBef>
                <a:spcPts val="178"/>
              </a:spcBef>
            </a:pPr>
            <a:r>
              <a:rPr sz="1200" spc="0" dirty="0">
                <a:latin typeface="Courier New"/>
                <a:cs typeface="Courier New"/>
              </a:rPr>
              <a:t>2</a:t>
            </a:r>
            <a:endParaRPr sz="1200">
              <a:latin typeface="Courier New"/>
              <a:cs typeface="Courier New"/>
            </a:endParaRPr>
          </a:p>
          <a:p>
            <a:pPr marL="18643">
              <a:lnSpc>
                <a:spcPct val="94401"/>
              </a:lnSpc>
              <a:spcBef>
                <a:spcPts val="245"/>
              </a:spcBef>
            </a:pPr>
            <a:r>
              <a:rPr sz="1200" spc="0" dirty="0">
                <a:latin typeface="Courier New"/>
                <a:cs typeface="Courier New"/>
              </a:rPr>
              <a:t>3</a:t>
            </a:r>
            <a:endParaRPr sz="1200">
              <a:latin typeface="Courier New"/>
              <a:cs typeface="Courier New"/>
            </a:endParaRPr>
          </a:p>
          <a:p>
            <a:pPr marL="17119" marR="1524">
              <a:lnSpc>
                <a:spcPct val="94401"/>
              </a:lnSpc>
              <a:spcBef>
                <a:spcPts val="235"/>
              </a:spcBef>
            </a:pPr>
            <a:r>
              <a:rPr sz="1200" spc="0" dirty="0">
                <a:latin typeface="Courier New"/>
                <a:cs typeface="Courier New"/>
              </a:rPr>
              <a:t>4</a:t>
            </a:r>
            <a:endParaRPr sz="1200">
              <a:latin typeface="Courier New"/>
              <a:cs typeface="Courier New"/>
            </a:endParaRPr>
          </a:p>
          <a:p>
            <a:pPr marL="12700" marR="5943">
              <a:lnSpc>
                <a:spcPct val="94401"/>
              </a:lnSpc>
              <a:spcBef>
                <a:spcPts val="250"/>
              </a:spcBef>
            </a:pPr>
            <a:r>
              <a:rPr sz="1200" spc="0" dirty="0">
                <a:latin typeface="Courier New"/>
                <a:cs typeface="Courier New"/>
              </a:rPr>
              <a:t>7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7119366" y="1190765"/>
            <a:ext cx="330382" cy="993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400" marR="1356" algn="ctr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108</a:t>
            </a:r>
            <a:endParaRPr sz="1200">
              <a:latin typeface="Courier New"/>
              <a:cs typeface="Courier New"/>
            </a:endParaRPr>
          </a:p>
          <a:p>
            <a:pPr marL="99212" algn="ctr">
              <a:lnSpc>
                <a:spcPct val="94401"/>
              </a:lnSpc>
              <a:spcBef>
                <a:spcPts val="178"/>
              </a:spcBef>
            </a:pPr>
            <a:r>
              <a:rPr sz="1200" spc="0" dirty="0">
                <a:latin typeface="Courier New"/>
                <a:cs typeface="Courier New"/>
              </a:rPr>
              <a:t>60</a:t>
            </a:r>
            <a:endParaRPr sz="1200">
              <a:latin typeface="Courier New"/>
              <a:cs typeface="Courier New"/>
            </a:endParaRPr>
          </a:p>
          <a:p>
            <a:pPr marL="6400" marR="1356" algn="ctr">
              <a:lnSpc>
                <a:spcPct val="94401"/>
              </a:lnSpc>
              <a:spcBef>
                <a:spcPts val="245"/>
              </a:spcBef>
            </a:pPr>
            <a:r>
              <a:rPr sz="1200" spc="0" dirty="0">
                <a:latin typeface="Courier New"/>
                <a:cs typeface="Courier New"/>
              </a:rPr>
              <a:t>192</a:t>
            </a:r>
            <a:endParaRPr sz="1200">
              <a:latin typeface="Courier New"/>
              <a:cs typeface="Courier New"/>
            </a:endParaRPr>
          </a:p>
          <a:p>
            <a:pPr marL="99212" algn="ctr">
              <a:lnSpc>
                <a:spcPct val="94401"/>
              </a:lnSpc>
              <a:spcBef>
                <a:spcPts val="235"/>
              </a:spcBef>
            </a:pPr>
            <a:r>
              <a:rPr sz="1200" spc="0" dirty="0">
                <a:latin typeface="Courier New"/>
                <a:cs typeface="Courier New"/>
              </a:rPr>
              <a:t>48</a:t>
            </a:r>
            <a:endParaRPr sz="1200">
              <a:latin typeface="Courier New"/>
              <a:cs typeface="Courier New"/>
            </a:endParaRPr>
          </a:p>
          <a:p>
            <a:pPr marL="12700" marR="11429">
              <a:lnSpc>
                <a:spcPct val="94401"/>
              </a:lnSpc>
              <a:spcBef>
                <a:spcPts val="250"/>
              </a:spcBef>
            </a:pPr>
            <a:r>
              <a:rPr sz="1200" spc="0" dirty="0">
                <a:latin typeface="Courier New"/>
                <a:cs typeface="Courier New"/>
              </a:rPr>
              <a:t>400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485126" y="1190765"/>
            <a:ext cx="428799" cy="993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6474" marR="3645" algn="just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  <a:p>
            <a:pPr marL="36474" indent="-152" algn="just">
              <a:lnSpc>
                <a:spcPts val="1359"/>
              </a:lnSpc>
              <a:spcBef>
                <a:spcPts val="178"/>
              </a:spcBef>
            </a:pPr>
            <a:r>
              <a:rPr sz="1200" spc="0" dirty="0">
                <a:latin typeface="Courier New"/>
                <a:cs typeface="Courier New"/>
              </a:rPr>
              <a:t>Kbps </a:t>
            </a:r>
            <a:endParaRPr sz="1200">
              <a:latin typeface="Courier New"/>
              <a:cs typeface="Courier New"/>
            </a:endParaRPr>
          </a:p>
          <a:p>
            <a:pPr marL="36474" algn="just">
              <a:lnSpc>
                <a:spcPts val="1359"/>
              </a:lnSpc>
              <a:spcBef>
                <a:spcPts val="241"/>
              </a:spcBef>
            </a:pPr>
            <a:r>
              <a:rPr sz="1200" spc="0" dirty="0">
                <a:latin typeface="Courier New"/>
                <a:cs typeface="Courier New"/>
              </a:rPr>
              <a:t>Kbps </a:t>
            </a:r>
            <a:endParaRPr sz="1200">
              <a:latin typeface="Courier New"/>
              <a:cs typeface="Courier New"/>
            </a:endParaRPr>
          </a:p>
          <a:p>
            <a:pPr marL="36474" algn="just">
              <a:lnSpc>
                <a:spcPts val="1359"/>
              </a:lnSpc>
              <a:spcBef>
                <a:spcPts val="241"/>
              </a:spcBef>
            </a:pPr>
            <a:r>
              <a:rPr sz="1200" spc="0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  <a:p>
            <a:pPr marL="12700" marR="27420" algn="just">
              <a:lnSpc>
                <a:spcPct val="94401"/>
              </a:lnSpc>
              <a:spcBef>
                <a:spcPts val="251"/>
              </a:spcBef>
            </a:pPr>
            <a:r>
              <a:rPr sz="1200" spc="0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068120" y="1343165"/>
            <a:ext cx="509996" cy="7893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1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App</a:t>
            </a:r>
            <a:r>
              <a:rPr sz="1800" spc="34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2</a:t>
            </a:r>
            <a:endParaRPr sz="1200">
              <a:latin typeface="Courier New"/>
              <a:cs typeface="Courier New"/>
            </a:endParaRPr>
          </a:p>
          <a:p>
            <a:pPr marL="12700" marR="101">
              <a:lnSpc>
                <a:spcPct val="94401"/>
              </a:lnSpc>
              <a:spcBef>
                <a:spcPts val="178"/>
              </a:spcBef>
            </a:pPr>
            <a:r>
              <a:rPr sz="1200" spc="0" dirty="0">
                <a:latin typeface="Courier New"/>
                <a:cs typeface="Courier New"/>
              </a:rPr>
              <a:t>App</a:t>
            </a:r>
            <a:r>
              <a:rPr sz="1200" spc="34" dirty="0">
                <a:latin typeface="Courier New"/>
                <a:cs typeface="Courier New"/>
              </a:rPr>
              <a:t> </a:t>
            </a:r>
            <a:r>
              <a:rPr sz="1200" spc="0" dirty="0">
                <a:latin typeface="Courier New"/>
                <a:cs typeface="Courier New"/>
              </a:rPr>
              <a:t>3</a:t>
            </a:r>
            <a:endParaRPr sz="1200">
              <a:latin typeface="Courier New"/>
              <a:cs typeface="Courier New"/>
            </a:endParaRPr>
          </a:p>
          <a:p>
            <a:pPr marL="12700">
              <a:lnSpc>
                <a:spcPct val="94401"/>
              </a:lnSpc>
              <a:spcBef>
                <a:spcPts val="235"/>
              </a:spcBef>
            </a:pPr>
            <a:r>
              <a:rPr sz="1200" spc="0" dirty="0">
                <a:latin typeface="Courier New"/>
                <a:cs typeface="Courier New"/>
              </a:rPr>
              <a:t>App</a:t>
            </a:r>
            <a:r>
              <a:rPr sz="1200" spc="34" dirty="0">
                <a:latin typeface="Courier New"/>
                <a:cs typeface="Courier New"/>
              </a:rPr>
              <a:t> </a:t>
            </a:r>
            <a:r>
              <a:rPr sz="1200" spc="0" dirty="0">
                <a:latin typeface="Courier New"/>
                <a:cs typeface="Courier New"/>
              </a:rPr>
              <a:t>4</a:t>
            </a:r>
            <a:endParaRPr sz="1200">
              <a:latin typeface="Courier New"/>
              <a:cs typeface="Courier New"/>
            </a:endParaRPr>
          </a:p>
          <a:p>
            <a:pPr marL="12700" marR="101">
              <a:lnSpc>
                <a:spcPct val="94401"/>
              </a:lnSpc>
              <a:spcBef>
                <a:spcPts val="250"/>
              </a:spcBef>
            </a:pPr>
            <a:r>
              <a:rPr sz="1200" spc="0" dirty="0">
                <a:latin typeface="Courier New"/>
                <a:cs typeface="Courier New"/>
              </a:rPr>
              <a:t>App</a:t>
            </a:r>
            <a:r>
              <a:rPr sz="1200" spc="34" dirty="0">
                <a:latin typeface="Courier New"/>
                <a:cs typeface="Courier New"/>
              </a:rPr>
              <a:t> </a:t>
            </a:r>
            <a:r>
              <a:rPr sz="1200" spc="0" dirty="0">
                <a:latin typeface="Courier New"/>
                <a:cs typeface="Courier New"/>
              </a:rPr>
              <a:t>9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818843" y="1343165"/>
            <a:ext cx="231271" cy="7893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1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20</a:t>
            </a:r>
            <a:endParaRPr sz="1200">
              <a:latin typeface="Courier New"/>
              <a:cs typeface="Courier New"/>
            </a:endParaRPr>
          </a:p>
          <a:p>
            <a:pPr marL="12700" marR="101">
              <a:lnSpc>
                <a:spcPct val="94401"/>
              </a:lnSpc>
              <a:spcBef>
                <a:spcPts val="178"/>
              </a:spcBef>
            </a:pPr>
            <a:r>
              <a:rPr sz="1200" spc="0" dirty="0">
                <a:latin typeface="Courier New"/>
                <a:cs typeface="Courier New"/>
              </a:rPr>
              <a:t>96</a:t>
            </a:r>
            <a:endParaRPr sz="1200">
              <a:latin typeface="Courier New"/>
              <a:cs typeface="Courier New"/>
            </a:endParaRPr>
          </a:p>
          <a:p>
            <a:pPr marL="12801">
              <a:lnSpc>
                <a:spcPct val="94401"/>
              </a:lnSpc>
              <a:spcBef>
                <a:spcPts val="235"/>
              </a:spcBef>
            </a:pPr>
            <a:r>
              <a:rPr sz="1200" spc="0" dirty="0">
                <a:latin typeface="Courier New"/>
                <a:cs typeface="Courier New"/>
              </a:rPr>
              <a:t>24</a:t>
            </a:r>
            <a:endParaRPr sz="1200">
              <a:latin typeface="Courier New"/>
              <a:cs typeface="Courier New"/>
            </a:endParaRPr>
          </a:p>
          <a:p>
            <a:pPr marL="12700" marR="101">
              <a:lnSpc>
                <a:spcPct val="94401"/>
              </a:lnSpc>
              <a:spcBef>
                <a:spcPts val="250"/>
              </a:spcBef>
            </a:pPr>
            <a:r>
              <a:rPr sz="1200" spc="0" dirty="0">
                <a:latin typeface="Courier New"/>
                <a:cs typeface="Courier New"/>
              </a:rPr>
              <a:t>80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098954" y="1343165"/>
            <a:ext cx="417115" cy="7893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36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  <a:p>
            <a:pPr marL="12700">
              <a:lnSpc>
                <a:spcPct val="94401"/>
              </a:lnSpc>
              <a:spcBef>
                <a:spcPts val="178"/>
              </a:spcBef>
            </a:pPr>
            <a:r>
              <a:rPr sz="1200" spc="0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  <a:p>
            <a:pPr marL="12801" marR="2934">
              <a:lnSpc>
                <a:spcPct val="94401"/>
              </a:lnSpc>
              <a:spcBef>
                <a:spcPts val="235"/>
              </a:spcBef>
            </a:pPr>
            <a:r>
              <a:rPr sz="1200" spc="0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  <a:p>
            <a:pPr marL="12700" marR="3036">
              <a:lnSpc>
                <a:spcPct val="94401"/>
              </a:lnSpc>
              <a:spcBef>
                <a:spcPts val="250"/>
              </a:spcBef>
            </a:pPr>
            <a:r>
              <a:rPr sz="1200" spc="0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068120" y="2152790"/>
            <a:ext cx="50553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b="1" spc="0" baseline="4904" dirty="0">
                <a:latin typeface="Courier New"/>
                <a:cs typeface="Courier New"/>
              </a:rPr>
              <a:t>Total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708200" y="2152790"/>
            <a:ext cx="32262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b="1" spc="0" baseline="4904" dirty="0">
                <a:latin typeface="Courier New"/>
                <a:cs typeface="Courier New"/>
              </a:rPr>
              <a:t>220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073960" y="2152790"/>
            <a:ext cx="41407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b="1" spc="0" baseline="4904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479286" y="2204606"/>
            <a:ext cx="50553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b="1" spc="0" baseline="4904" dirty="0">
                <a:latin typeface="Courier New"/>
                <a:cs typeface="Courier New"/>
              </a:rPr>
              <a:t>Total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7119366" y="2204606"/>
            <a:ext cx="32262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b="1" spc="0" baseline="4904" dirty="0">
                <a:latin typeface="Courier New"/>
                <a:cs typeface="Courier New"/>
              </a:rPr>
              <a:t>808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7485126" y="2204606"/>
            <a:ext cx="41407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b="1" spc="0" baseline="4904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851140" y="3703477"/>
            <a:ext cx="56346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spc="19" dirty="0">
                <a:latin typeface="Times New Roman"/>
                <a:cs typeface="Times New Roman"/>
              </a:rPr>
              <a:t>5</a:t>
            </a:r>
            <a:r>
              <a:rPr sz="1400" spc="0" dirty="0">
                <a:latin typeface="Times New Roman"/>
                <a:cs typeface="Times New Roman"/>
              </a:rPr>
              <a:t>0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P</a:t>
            </a:r>
            <a:r>
              <a:rPr sz="1400" spc="-9" dirty="0">
                <a:latin typeface="Times New Roman"/>
                <a:cs typeface="Times New Roman"/>
              </a:rPr>
              <a:t>C</a:t>
            </a:r>
            <a:r>
              <a:rPr sz="1400" spc="0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058370" y="3601085"/>
            <a:ext cx="1311772" cy="10989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7155" marR="569914" algn="ctr">
              <a:lnSpc>
                <a:spcPts val="1939"/>
              </a:lnSpc>
              <a:spcBef>
                <a:spcPts val="97"/>
              </a:spcBef>
            </a:pPr>
            <a:r>
              <a:rPr sz="1800" b="1" spc="0" dirty="0">
                <a:latin typeface="Times New Roman"/>
                <a:cs typeface="Times New Roman"/>
              </a:rPr>
              <a:t>Soc</a:t>
            </a:r>
            <a:r>
              <a:rPr sz="1800" b="1" spc="4" dirty="0">
                <a:latin typeface="Times New Roman"/>
                <a:cs typeface="Times New Roman"/>
              </a:rPr>
              <a:t>i</a:t>
            </a:r>
            <a:r>
              <a:rPr sz="1800" b="1" spc="0" dirty="0">
                <a:latin typeface="Times New Roman"/>
                <a:cs typeface="Times New Roman"/>
              </a:rPr>
              <a:t>al</a:t>
            </a:r>
            <a:endParaRPr sz="1800" dirty="0">
              <a:latin typeface="Times New Roman"/>
              <a:cs typeface="Times New Roman"/>
            </a:endParaRPr>
          </a:p>
          <a:p>
            <a:pPr marR="454624" algn="ctr">
              <a:lnSpc>
                <a:spcPts val="2065"/>
              </a:lnSpc>
              <a:spcBef>
                <a:spcPts val="6"/>
              </a:spcBef>
            </a:pPr>
            <a:r>
              <a:rPr sz="1800" b="1" spc="-4" dirty="0">
                <a:latin typeface="Times New Roman"/>
                <a:cs typeface="Times New Roman"/>
              </a:rPr>
              <a:t>S</a:t>
            </a:r>
            <a:r>
              <a:rPr sz="1800" b="1" spc="4" dirty="0">
                <a:latin typeface="Times New Roman"/>
                <a:cs typeface="Times New Roman"/>
              </a:rPr>
              <a:t>ci</a:t>
            </a:r>
            <a:r>
              <a:rPr sz="1800" b="1" spc="0" dirty="0">
                <a:latin typeface="Times New Roman"/>
                <a:cs typeface="Times New Roman"/>
              </a:rPr>
              <a:t>en</a:t>
            </a:r>
            <a:r>
              <a:rPr sz="1800" b="1" spc="4" dirty="0">
                <a:latin typeface="Times New Roman"/>
                <a:cs typeface="Times New Roman"/>
              </a:rPr>
              <a:t>ce</a:t>
            </a:r>
            <a:r>
              <a:rPr sz="1800" b="1" spc="0" dirty="0">
                <a:latin typeface="Times New Roman"/>
                <a:cs typeface="Times New Roman"/>
              </a:rPr>
              <a:t>s</a:t>
            </a:r>
            <a:endParaRPr sz="1800" dirty="0">
              <a:latin typeface="Times New Roman"/>
              <a:cs typeface="Times New Roman"/>
            </a:endParaRPr>
          </a:p>
          <a:p>
            <a:pPr marL="724662" marR="22860">
              <a:lnSpc>
                <a:spcPct val="94401"/>
              </a:lnSpc>
            </a:pPr>
            <a:r>
              <a:rPr sz="1200" spc="0" dirty="0">
                <a:latin typeface="Courier New"/>
                <a:cs typeface="Courier New"/>
              </a:rPr>
              <a:t>App</a:t>
            </a:r>
            <a:r>
              <a:rPr sz="1200" spc="179" dirty="0">
                <a:latin typeface="Courier New"/>
                <a:cs typeface="Courier New"/>
              </a:rPr>
              <a:t> </a:t>
            </a:r>
            <a:r>
              <a:rPr sz="1200" spc="0" dirty="0">
                <a:latin typeface="Courier New"/>
                <a:cs typeface="Courier New"/>
              </a:rPr>
              <a:t>1</a:t>
            </a:r>
            <a:endParaRPr sz="1200" dirty="0">
              <a:latin typeface="Courier New"/>
              <a:cs typeface="Courier New"/>
            </a:endParaRPr>
          </a:p>
          <a:p>
            <a:pPr marL="814577">
              <a:lnSpc>
                <a:spcPct val="94401"/>
              </a:lnSpc>
              <a:spcBef>
                <a:spcPts val="250"/>
              </a:spcBef>
            </a:pPr>
            <a:r>
              <a:rPr sz="1200" spc="0" dirty="0">
                <a:latin typeface="Courier New"/>
                <a:cs typeface="Courier New"/>
              </a:rPr>
              <a:t>App</a:t>
            </a:r>
            <a:r>
              <a:rPr sz="1200" spc="34" dirty="0">
                <a:latin typeface="Courier New"/>
                <a:cs typeface="Courier New"/>
              </a:rPr>
              <a:t> </a:t>
            </a:r>
            <a:r>
              <a:rPr sz="1200" spc="0" dirty="0">
                <a:latin typeface="Courier New"/>
                <a:cs typeface="Courier New"/>
              </a:rPr>
              <a:t>2</a:t>
            </a:r>
            <a:endParaRPr sz="1200" dirty="0">
              <a:latin typeface="Courier New"/>
              <a:cs typeface="Courier New"/>
            </a:endParaRPr>
          </a:p>
          <a:p>
            <a:pPr marL="814577">
              <a:lnSpc>
                <a:spcPct val="94401"/>
              </a:lnSpc>
              <a:spcBef>
                <a:spcPts val="245"/>
              </a:spcBef>
            </a:pPr>
            <a:r>
              <a:rPr sz="1200" spc="0" dirty="0">
                <a:latin typeface="Courier New"/>
                <a:cs typeface="Courier New"/>
              </a:rPr>
              <a:t>App</a:t>
            </a:r>
            <a:r>
              <a:rPr sz="1200" spc="34" dirty="0">
                <a:latin typeface="Courier New"/>
                <a:cs typeface="Courier New"/>
              </a:rPr>
              <a:t> </a:t>
            </a:r>
            <a:r>
              <a:rPr sz="1200" spc="0" dirty="0">
                <a:latin typeface="Courier New"/>
                <a:cs typeface="Courier New"/>
              </a:rPr>
              <a:t>3</a:t>
            </a:r>
            <a:endParaRPr sz="1200" dirty="0">
              <a:latin typeface="Courier New"/>
              <a:cs typeface="Courier New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34416" y="4083632"/>
            <a:ext cx="155618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b="1" spc="-14" dirty="0">
                <a:latin typeface="Times New Roman"/>
                <a:cs typeface="Times New Roman"/>
              </a:rPr>
              <a:t>A</a:t>
            </a:r>
            <a:r>
              <a:rPr sz="1800" b="1" spc="0" dirty="0">
                <a:latin typeface="Times New Roman"/>
                <a:cs typeface="Times New Roman"/>
              </a:rPr>
              <a:t>dmi</a:t>
            </a:r>
            <a:r>
              <a:rPr sz="1800" b="1" spc="-4" dirty="0">
                <a:latin typeface="Times New Roman"/>
                <a:cs typeface="Times New Roman"/>
              </a:rPr>
              <a:t>n</a:t>
            </a:r>
            <a:r>
              <a:rPr sz="1800" b="1" spc="0" dirty="0">
                <a:latin typeface="Times New Roman"/>
                <a:cs typeface="Times New Roman"/>
              </a:rPr>
              <a:t>istra</a:t>
            </a:r>
            <a:r>
              <a:rPr sz="1800" b="1" spc="4" dirty="0">
                <a:latin typeface="Times New Roman"/>
                <a:cs typeface="Times New Roman"/>
              </a:rPr>
              <a:t>t</a:t>
            </a:r>
            <a:r>
              <a:rPr sz="1800" b="1" spc="0" dirty="0">
                <a:latin typeface="Times New Roman"/>
                <a:cs typeface="Times New Roman"/>
              </a:rPr>
              <a:t>ion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473491" y="4149895"/>
            <a:ext cx="249457" cy="5866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2860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30</a:t>
            </a:r>
            <a:endParaRPr sz="1200">
              <a:latin typeface="Courier New"/>
              <a:cs typeface="Courier New"/>
            </a:endParaRPr>
          </a:p>
          <a:p>
            <a:pPr marL="30987">
              <a:lnSpc>
                <a:spcPct val="94401"/>
              </a:lnSpc>
              <a:spcBef>
                <a:spcPts val="183"/>
              </a:spcBef>
            </a:pPr>
            <a:r>
              <a:rPr sz="1200" spc="0" dirty="0">
                <a:latin typeface="Courier New"/>
                <a:cs typeface="Courier New"/>
              </a:rPr>
              <a:t>20</a:t>
            </a:r>
            <a:endParaRPr sz="1200">
              <a:latin typeface="Courier New"/>
              <a:cs typeface="Courier New"/>
            </a:endParaRPr>
          </a:p>
          <a:p>
            <a:pPr marL="30987">
              <a:lnSpc>
                <a:spcPct val="94401"/>
              </a:lnSpc>
              <a:spcBef>
                <a:spcPts val="245"/>
              </a:spcBef>
            </a:pPr>
            <a:r>
              <a:rPr sz="1200" spc="0" dirty="0">
                <a:latin typeface="Courier New"/>
                <a:cs typeface="Courier New"/>
              </a:rPr>
              <a:t>60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771890" y="4149895"/>
            <a:ext cx="417115" cy="5866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36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  <a:p>
            <a:pPr marL="12700">
              <a:lnSpc>
                <a:spcPct val="94401"/>
              </a:lnSpc>
              <a:spcBef>
                <a:spcPts val="183"/>
              </a:spcBef>
            </a:pPr>
            <a:r>
              <a:rPr sz="1200" spc="0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  <a:p>
            <a:pPr marL="12700" marR="3036">
              <a:lnSpc>
                <a:spcPct val="94401"/>
              </a:lnSpc>
              <a:spcBef>
                <a:spcPts val="245"/>
              </a:spcBef>
            </a:pPr>
            <a:r>
              <a:rPr sz="1200" spc="0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784085" y="4617733"/>
            <a:ext cx="511418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App</a:t>
            </a:r>
            <a:r>
              <a:rPr sz="1800" spc="44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1</a:t>
            </a:r>
            <a:endParaRPr sz="1200" dirty="0">
              <a:latin typeface="Courier New"/>
              <a:cs typeface="Courier New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540904" y="4617733"/>
            <a:ext cx="125772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48</a:t>
            </a:r>
            <a:r>
              <a:rPr sz="1800" spc="44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Kbps</a:t>
            </a:r>
            <a:r>
              <a:rPr sz="1800" spc="69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App</a:t>
            </a:r>
            <a:r>
              <a:rPr sz="1800" spc="44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2</a:t>
            </a:r>
            <a:endParaRPr sz="1200" dirty="0">
              <a:latin typeface="Courier New"/>
              <a:cs typeface="Courier New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621981" y="4821949"/>
            <a:ext cx="558662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App</a:t>
            </a:r>
            <a:r>
              <a:rPr sz="1800" spc="419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3</a:t>
            </a:r>
            <a:endParaRPr sz="1200" dirty="0">
              <a:latin typeface="Courier New"/>
              <a:cs typeface="Courier New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567775" y="4821949"/>
            <a:ext cx="23116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96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652461" y="5026165"/>
            <a:ext cx="13971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4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086344" y="5026165"/>
            <a:ext cx="712478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24</a:t>
            </a:r>
            <a:r>
              <a:rPr sz="1800" spc="189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741057" y="4761400"/>
            <a:ext cx="1445827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u="sng" spc="0" baseline="4904" dirty="0">
                <a:latin typeface="Courier New"/>
                <a:cs typeface="Courier New"/>
              </a:rPr>
              <a:t>App</a:t>
            </a:r>
            <a:r>
              <a:rPr sz="1800" u="sng" spc="-214" baseline="4904" dirty="0">
                <a:latin typeface="Courier New"/>
                <a:cs typeface="Courier New"/>
              </a:rPr>
              <a:t> </a:t>
            </a:r>
            <a:r>
              <a:rPr sz="1800" u="sng" spc="0" baseline="4904" dirty="0">
                <a:latin typeface="Courier New"/>
                <a:cs typeface="Courier New"/>
              </a:rPr>
              <a:t>4  </a:t>
            </a:r>
            <a:r>
              <a:rPr sz="1800" u="sng" spc="625" baseline="4904" dirty="0">
                <a:latin typeface="Courier New"/>
                <a:cs typeface="Courier New"/>
              </a:rPr>
              <a:t> </a:t>
            </a:r>
            <a:r>
              <a:rPr sz="1800" u="sng" spc="0" baseline="4904" dirty="0">
                <a:latin typeface="Courier New"/>
                <a:cs typeface="Courier New"/>
              </a:rPr>
              <a:t>16</a:t>
            </a:r>
            <a:r>
              <a:rPr sz="1800" u="sng" spc="-204" baseline="4904" dirty="0">
                <a:latin typeface="Courier New"/>
                <a:cs typeface="Courier New"/>
              </a:rPr>
              <a:t> </a:t>
            </a:r>
            <a:r>
              <a:rPr sz="1800" u="sng" spc="0" baseline="4904" dirty="0">
                <a:latin typeface="Courier New"/>
                <a:cs typeface="Courier New"/>
              </a:rPr>
              <a:t>Kbps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784085" y="5228857"/>
            <a:ext cx="512942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App</a:t>
            </a:r>
            <a:r>
              <a:rPr sz="1800" spc="59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5</a:t>
            </a:r>
            <a:endParaRPr sz="1200" dirty="0">
              <a:latin typeface="Courier New"/>
              <a:cs typeface="Courier New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446568" y="5228857"/>
            <a:ext cx="135236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spc="0" baseline="4904" dirty="0">
                <a:latin typeface="Courier New"/>
                <a:cs typeface="Courier New"/>
              </a:rPr>
              <a:t>300</a:t>
            </a:r>
            <a:r>
              <a:rPr sz="1800" spc="59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Kbps</a:t>
            </a:r>
            <a:r>
              <a:rPr sz="1800" spc="69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App</a:t>
            </a:r>
            <a:r>
              <a:rPr sz="1800" spc="59" baseline="4904" dirty="0">
                <a:latin typeface="Courier New"/>
                <a:cs typeface="Courier New"/>
              </a:rPr>
              <a:t> </a:t>
            </a:r>
            <a:r>
              <a:rPr sz="1800" spc="0" baseline="4904" dirty="0">
                <a:latin typeface="Courier New"/>
                <a:cs typeface="Courier New"/>
              </a:rPr>
              <a:t>6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741057" y="4961044"/>
            <a:ext cx="50553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b="1" spc="0" baseline="4904" dirty="0">
                <a:latin typeface="Courier New"/>
                <a:cs typeface="Courier New"/>
              </a:rPr>
              <a:t>Total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381137" y="4961044"/>
            <a:ext cx="77983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b="1" spc="0" baseline="4904" dirty="0">
                <a:latin typeface="Courier New"/>
                <a:cs typeface="Courier New"/>
              </a:rPr>
              <a:t>126 Kbps</a:t>
            </a:r>
            <a:endParaRPr sz="1200" dirty="0">
              <a:latin typeface="Courier New"/>
              <a:cs typeface="Courier New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774940" y="5433073"/>
            <a:ext cx="1025203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u="sng" spc="0" baseline="4904" dirty="0">
                <a:latin typeface="Courier New"/>
                <a:cs typeface="Courier New"/>
              </a:rPr>
              <a:t>App</a:t>
            </a:r>
            <a:r>
              <a:rPr sz="1800" u="sng" spc="239" baseline="4904" dirty="0">
                <a:latin typeface="Courier New"/>
                <a:cs typeface="Courier New"/>
              </a:rPr>
              <a:t> </a:t>
            </a:r>
            <a:r>
              <a:rPr sz="1800" u="sng" spc="0" baseline="4904" dirty="0">
                <a:latin typeface="Courier New"/>
                <a:cs typeface="Courier New"/>
              </a:rPr>
              <a:t>8</a:t>
            </a:r>
            <a:r>
              <a:rPr sz="1800" u="sng" spc="250" baseline="4904" dirty="0">
                <a:latin typeface="Courier New"/>
                <a:cs typeface="Courier New"/>
              </a:rPr>
              <a:t> </a:t>
            </a:r>
            <a:r>
              <a:rPr sz="1800" u="sng" spc="0" baseline="4904" dirty="0">
                <a:latin typeface="Courier New"/>
                <a:cs typeface="Courier New"/>
              </a:rPr>
              <a:t>1200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607046" y="5631142"/>
            <a:ext cx="105415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0"/>
              </a:lnSpc>
              <a:spcBef>
                <a:spcPts val="67"/>
              </a:spcBef>
            </a:pPr>
            <a:r>
              <a:rPr sz="1800" b="1" spc="0" baseline="4904" dirty="0">
                <a:latin typeface="Courier New"/>
                <a:cs typeface="Courier New"/>
              </a:rPr>
              <a:t>l 1900 Kbps</a:t>
            </a:r>
            <a:endParaRPr sz="1200" dirty="0">
              <a:latin typeface="Courier New"/>
              <a:cs typeface="Courier New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971535" y="6263231"/>
            <a:ext cx="478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>
                <a:latin typeface="Times New Roman"/>
                <a:cs typeface="Times New Roman"/>
              </a:rPr>
              <a:t>4</a:t>
            </a:r>
            <a:r>
              <a:rPr sz="2400" spc="14" dirty="0">
                <a:latin typeface="Times New Roman"/>
                <a:cs typeface="Times New Roman"/>
              </a:rPr>
              <a:t>-</a:t>
            </a:r>
            <a:r>
              <a:rPr sz="2400" spc="0" dirty="0">
                <a:latin typeface="Times New Roman"/>
                <a:cs typeface="Times New Roman"/>
              </a:rPr>
              <a:t>9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360678" y="6277303"/>
            <a:ext cx="89537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b="1" spc="0" dirty="0">
                <a:latin typeface="Times New Roman"/>
                <a:cs typeface="Times New Roman"/>
              </a:rPr>
              <a:t>B</a:t>
            </a:r>
            <a:r>
              <a:rPr sz="1800" b="1" spc="-4" dirty="0">
                <a:latin typeface="Times New Roman"/>
                <a:cs typeface="Times New Roman"/>
              </a:rPr>
              <a:t>u</a:t>
            </a:r>
            <a:r>
              <a:rPr sz="1800" b="1" spc="-14" dirty="0">
                <a:latin typeface="Times New Roman"/>
                <a:cs typeface="Times New Roman"/>
              </a:rPr>
              <a:t>s</a:t>
            </a:r>
            <a:r>
              <a:rPr sz="1800" b="1" spc="14" dirty="0">
                <a:latin typeface="Times New Roman"/>
                <a:cs typeface="Times New Roman"/>
              </a:rPr>
              <a:t>i</a:t>
            </a:r>
            <a:r>
              <a:rPr sz="1800" b="1" spc="-14" dirty="0">
                <a:latin typeface="Times New Roman"/>
                <a:cs typeface="Times New Roman"/>
              </a:rPr>
              <a:t>n</a:t>
            </a:r>
            <a:r>
              <a:rPr sz="1800" b="1" spc="14" dirty="0">
                <a:latin typeface="Times New Roman"/>
                <a:cs typeface="Times New Roman"/>
              </a:rPr>
              <a:t>e</a:t>
            </a:r>
            <a:r>
              <a:rPr sz="1800" b="1" spc="-14" dirty="0">
                <a:latin typeface="Times New Roman"/>
                <a:cs typeface="Times New Roman"/>
              </a:rPr>
              <a:t>s</a:t>
            </a:r>
            <a:r>
              <a:rPr sz="1800" b="1" spc="0" dirty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174740" y="5761355"/>
            <a:ext cx="71120" cy="2089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6245860" y="5761355"/>
            <a:ext cx="264160" cy="2089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6510020" y="5761355"/>
            <a:ext cx="68579" cy="2089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6174740" y="5970270"/>
            <a:ext cx="284480" cy="921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25"/>
              </a:spcBef>
            </a:pPr>
            <a:endParaRPr sz="700"/>
          </a:p>
        </p:txBody>
      </p:sp>
      <p:sp>
        <p:nvSpPr>
          <p:cNvPr id="45" name="object 45"/>
          <p:cNvSpPr txBox="1"/>
          <p:nvPr/>
        </p:nvSpPr>
        <p:spPr>
          <a:xfrm>
            <a:off x="6459220" y="5970270"/>
            <a:ext cx="119379" cy="520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6459220" y="6022340"/>
            <a:ext cx="119379" cy="40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069340" y="5761355"/>
            <a:ext cx="71119" cy="2089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1140460" y="5761355"/>
            <a:ext cx="263525" cy="2089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1403985" y="5761355"/>
            <a:ext cx="69215" cy="2089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1069340" y="5970270"/>
            <a:ext cx="283209" cy="921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25"/>
              </a:spcBef>
            </a:pPr>
            <a:endParaRPr sz="700"/>
          </a:p>
        </p:txBody>
      </p:sp>
      <p:sp>
        <p:nvSpPr>
          <p:cNvPr id="39" name="object 39"/>
          <p:cNvSpPr txBox="1"/>
          <p:nvPr/>
        </p:nvSpPr>
        <p:spPr>
          <a:xfrm>
            <a:off x="1352550" y="5970270"/>
            <a:ext cx="120650" cy="520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352550" y="6022340"/>
            <a:ext cx="120650" cy="40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6477000" y="5339080"/>
            <a:ext cx="544195" cy="133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7021195" y="5339080"/>
            <a:ext cx="141350" cy="133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6477000" y="5473065"/>
            <a:ext cx="319785" cy="3295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6796785" y="5473065"/>
            <a:ext cx="114554" cy="3208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6911340" y="5473065"/>
            <a:ext cx="251205" cy="3208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1371600" y="5339080"/>
            <a:ext cx="544830" cy="133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1371600" y="5473065"/>
            <a:ext cx="434339" cy="3295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1805939" y="5473065"/>
            <a:ext cx="110490" cy="3295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6096000" y="4876800"/>
            <a:ext cx="1650746" cy="1295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00785" marR="128651">
              <a:lnSpc>
                <a:spcPts val="910"/>
              </a:lnSpc>
              <a:spcBef>
                <a:spcPts val="45"/>
              </a:spcBef>
            </a:pPr>
            <a:r>
              <a:rPr sz="1800" spc="0" baseline="9808" dirty="0">
                <a:latin typeface="Courier New"/>
                <a:cs typeface="Courier New"/>
              </a:rPr>
              <a:t>32</a:t>
            </a:r>
            <a:r>
              <a:rPr sz="1800" spc="419" baseline="9808" dirty="0">
                <a:latin typeface="Courier New"/>
                <a:cs typeface="Courier New"/>
              </a:rPr>
              <a:t> </a:t>
            </a:r>
            <a:r>
              <a:rPr sz="1800" spc="0" baseline="9808" dirty="0">
                <a:latin typeface="Courier New"/>
                <a:cs typeface="Courier New"/>
              </a:rPr>
              <a:t>Kbps</a:t>
            </a:r>
            <a:endParaRPr sz="1200" dirty="0">
              <a:latin typeface="Courier New"/>
              <a:cs typeface="Courier New"/>
            </a:endParaRPr>
          </a:p>
          <a:p>
            <a:pPr marL="700785" marR="128651">
              <a:lnSpc>
                <a:spcPct val="94401"/>
              </a:lnSpc>
              <a:spcBef>
                <a:spcPts val="199"/>
              </a:spcBef>
            </a:pPr>
            <a:r>
              <a:rPr sz="1200" spc="0" dirty="0">
                <a:latin typeface="Courier New"/>
                <a:cs typeface="Courier New"/>
              </a:rPr>
              <a:t>Kbps</a:t>
            </a:r>
            <a:r>
              <a:rPr sz="1200" spc="179" dirty="0">
                <a:latin typeface="Courier New"/>
                <a:cs typeface="Courier New"/>
              </a:rPr>
              <a:t> </a:t>
            </a:r>
            <a:r>
              <a:rPr sz="1200" spc="0" dirty="0">
                <a:latin typeface="Courier New"/>
                <a:cs typeface="Courier New"/>
              </a:rPr>
              <a:t>App</a:t>
            </a:r>
            <a:endParaRPr sz="1200" dirty="0">
              <a:latin typeface="Courier New"/>
              <a:cs typeface="Courier New"/>
            </a:endParaRPr>
          </a:p>
          <a:p>
            <a:pPr marL="700785" marR="128651">
              <a:lnSpc>
                <a:spcPct val="94401"/>
              </a:lnSpc>
              <a:spcBef>
                <a:spcPts val="235"/>
              </a:spcBef>
            </a:pPr>
            <a:r>
              <a:rPr sz="1200" spc="0" dirty="0">
                <a:latin typeface="Courier New"/>
                <a:cs typeface="Courier New"/>
              </a:rPr>
              <a:t>App</a:t>
            </a:r>
            <a:r>
              <a:rPr sz="1200" spc="59" dirty="0">
                <a:latin typeface="Courier New"/>
                <a:cs typeface="Courier New"/>
              </a:rPr>
              <a:t> </a:t>
            </a:r>
            <a:r>
              <a:rPr sz="1200" spc="0" dirty="0">
                <a:latin typeface="Courier New"/>
                <a:cs typeface="Courier New"/>
              </a:rPr>
              <a:t>5</a:t>
            </a:r>
            <a:endParaRPr sz="1200" dirty="0">
              <a:latin typeface="Courier New"/>
              <a:cs typeface="Courier New"/>
            </a:endParaRPr>
          </a:p>
          <a:p>
            <a:pPr marL="700785" marR="96116">
              <a:lnSpc>
                <a:spcPct val="94401"/>
              </a:lnSpc>
              <a:spcBef>
                <a:spcPts val="245"/>
              </a:spcBef>
            </a:pPr>
            <a:r>
              <a:rPr sz="1200" spc="0" dirty="0">
                <a:latin typeface="Courier New"/>
                <a:cs typeface="Courier New"/>
              </a:rPr>
              <a:t>200</a:t>
            </a:r>
            <a:r>
              <a:rPr sz="1200" spc="659" dirty="0">
                <a:latin typeface="Courier New"/>
                <a:cs typeface="Courier New"/>
              </a:rPr>
              <a:t> </a:t>
            </a:r>
            <a:r>
              <a:rPr sz="1200" spc="0" dirty="0">
                <a:latin typeface="Courier New"/>
                <a:cs typeface="Courier New"/>
              </a:rPr>
              <a:t>Kbps</a:t>
            </a:r>
            <a:endParaRPr sz="1200" dirty="0">
              <a:latin typeface="Courier New"/>
              <a:cs typeface="Courier New"/>
            </a:endParaRPr>
          </a:p>
          <a:p>
            <a:pPr marL="700785">
              <a:lnSpc>
                <a:spcPct val="94401"/>
              </a:lnSpc>
              <a:spcBef>
                <a:spcPts val="200"/>
              </a:spcBef>
            </a:pPr>
            <a:r>
              <a:rPr sz="1200" spc="0" dirty="0">
                <a:latin typeface="Courier New"/>
                <a:cs typeface="Courier New"/>
              </a:rPr>
              <a:t>Kbps </a:t>
            </a:r>
            <a:r>
              <a:rPr sz="1200" b="1" spc="0" dirty="0">
                <a:latin typeface="Courier New"/>
                <a:cs typeface="Courier New"/>
              </a:rPr>
              <a:t>Tota</a:t>
            </a:r>
            <a:endParaRPr sz="1200" dirty="0">
              <a:latin typeface="Courier New"/>
              <a:cs typeface="Courier New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90600" y="4876800"/>
            <a:ext cx="1522730" cy="1295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28"/>
              </a:spcBef>
            </a:pPr>
            <a:endParaRPr sz="950"/>
          </a:p>
          <a:p>
            <a:pPr marL="699769">
              <a:lnSpc>
                <a:spcPct val="95825"/>
              </a:lnSpc>
              <a:spcBef>
                <a:spcPts val="7000"/>
              </a:spcBef>
            </a:pPr>
            <a:r>
              <a:rPr sz="1400" spc="4" dirty="0">
                <a:latin typeface="Times New Roman"/>
                <a:cs typeface="Times New Roman"/>
              </a:rPr>
              <a:t>3</a:t>
            </a:r>
            <a:r>
              <a:rPr sz="1400" spc="0" dirty="0">
                <a:latin typeface="Times New Roman"/>
                <a:cs typeface="Times New Roman"/>
              </a:rPr>
              <a:t>0</a:t>
            </a:r>
            <a:r>
              <a:rPr sz="1400" spc="1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P</a:t>
            </a:r>
            <a:r>
              <a:rPr sz="1400" spc="-9" dirty="0">
                <a:latin typeface="Times New Roman"/>
                <a:cs typeface="Times New Roman"/>
              </a:rPr>
              <a:t>C</a:t>
            </a:r>
            <a:r>
              <a:rPr sz="1400" spc="0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88340" y="3399154"/>
            <a:ext cx="71119" cy="2085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759460" y="3399154"/>
            <a:ext cx="263525" cy="2085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1022985" y="3399154"/>
            <a:ext cx="69215" cy="2085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688340" y="3607752"/>
            <a:ext cx="283844" cy="930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2"/>
              </a:spcBef>
            </a:pPr>
            <a:endParaRPr sz="700"/>
          </a:p>
        </p:txBody>
      </p:sp>
      <p:sp>
        <p:nvSpPr>
          <p:cNvPr id="23" name="object 23"/>
          <p:cNvSpPr txBox="1"/>
          <p:nvPr/>
        </p:nvSpPr>
        <p:spPr>
          <a:xfrm>
            <a:off x="972185" y="3607752"/>
            <a:ext cx="120015" cy="52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972185" y="3660140"/>
            <a:ext cx="120015" cy="40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241540" y="3322954"/>
            <a:ext cx="71119" cy="209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7312659" y="3322954"/>
            <a:ext cx="264159" cy="209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7576819" y="3322954"/>
            <a:ext cx="67945" cy="209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7241540" y="3532187"/>
            <a:ext cx="283209" cy="917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22"/>
              </a:spcBef>
            </a:pPr>
            <a:endParaRPr sz="700"/>
          </a:p>
        </p:txBody>
      </p:sp>
      <p:sp>
        <p:nvSpPr>
          <p:cNvPr id="17" name="object 17"/>
          <p:cNvSpPr txBox="1"/>
          <p:nvPr/>
        </p:nvSpPr>
        <p:spPr>
          <a:xfrm>
            <a:off x="7524750" y="3532187"/>
            <a:ext cx="120015" cy="517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524750" y="3583939"/>
            <a:ext cx="120015" cy="400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90600" y="2976879"/>
            <a:ext cx="544830" cy="1346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990600" y="3111500"/>
            <a:ext cx="436880" cy="3282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1427480" y="3111500"/>
            <a:ext cx="107950" cy="3282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7543800" y="2900679"/>
            <a:ext cx="544195" cy="1346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7543800" y="3035300"/>
            <a:ext cx="434340" cy="3282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7978140" y="3035300"/>
            <a:ext cx="109854" cy="3282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7086600" y="2590800"/>
            <a:ext cx="1522095" cy="1295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49"/>
              </a:spcBef>
            </a:pPr>
            <a:endParaRPr sz="750"/>
          </a:p>
          <a:p>
            <a:pPr marL="777240">
              <a:lnSpc>
                <a:spcPct val="95825"/>
              </a:lnSpc>
              <a:spcBef>
                <a:spcPts val="6000"/>
              </a:spcBef>
            </a:pPr>
            <a:r>
              <a:rPr sz="1400" spc="19" dirty="0">
                <a:latin typeface="Times New Roman"/>
                <a:cs typeface="Times New Roman"/>
              </a:rPr>
              <a:t>2</a:t>
            </a:r>
            <a:r>
              <a:rPr sz="1400" spc="0" dirty="0">
                <a:latin typeface="Times New Roman"/>
                <a:cs typeface="Times New Roman"/>
              </a:rPr>
              <a:t>5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Macs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3400" y="2590800"/>
            <a:ext cx="1522730" cy="1295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775969">
              <a:lnSpc>
                <a:spcPct val="95825"/>
              </a:lnSpc>
              <a:spcBef>
                <a:spcPts val="6399"/>
              </a:spcBef>
            </a:pPr>
            <a:r>
              <a:rPr sz="1400" spc="19" dirty="0">
                <a:latin typeface="Times New Roman"/>
                <a:cs typeface="Times New Roman"/>
              </a:rPr>
              <a:t>5</a:t>
            </a:r>
            <a:r>
              <a:rPr sz="1400" spc="0" dirty="0">
                <a:latin typeface="Times New Roman"/>
                <a:cs typeface="Times New Roman"/>
              </a:rPr>
              <a:t>0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P</a:t>
            </a:r>
            <a:r>
              <a:rPr sz="1400" spc="-9" dirty="0">
                <a:latin typeface="Times New Roman"/>
                <a:cs typeface="Times New Roman"/>
              </a:rPr>
              <a:t>C</a:t>
            </a:r>
            <a:r>
              <a:rPr sz="1400" spc="0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76600" y="381000"/>
            <a:ext cx="2667000" cy="1905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82"/>
              </a:spcBef>
            </a:pPr>
            <a:endParaRPr sz="1300"/>
          </a:p>
          <a:p>
            <a:pPr marL="471550">
              <a:lnSpc>
                <a:spcPct val="95825"/>
              </a:lnSpc>
            </a:pPr>
            <a:r>
              <a:rPr sz="1400" spc="19" dirty="0">
                <a:latin typeface="Times New Roman"/>
                <a:cs typeface="Times New Roman"/>
              </a:rPr>
              <a:t>3</a:t>
            </a:r>
            <a:r>
              <a:rPr sz="1400" spc="0" dirty="0">
                <a:latin typeface="Times New Roman"/>
                <a:cs typeface="Times New Roman"/>
              </a:rPr>
              <a:t>0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Li</a:t>
            </a:r>
            <a:r>
              <a:rPr sz="1400" spc="19" dirty="0">
                <a:latin typeface="Times New Roman"/>
                <a:cs typeface="Times New Roman"/>
              </a:rPr>
              <a:t>b</a:t>
            </a:r>
            <a:r>
              <a:rPr sz="1400" spc="0" dirty="0">
                <a:latin typeface="Times New Roman"/>
                <a:cs typeface="Times New Roman"/>
              </a:rPr>
              <a:t>rary</a:t>
            </a:r>
            <a:r>
              <a:rPr sz="1400" spc="-1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P</a:t>
            </a:r>
            <a:r>
              <a:rPr sz="1400" spc="0" dirty="0">
                <a:latin typeface="Times New Roman"/>
                <a:cs typeface="Times New Roman"/>
              </a:rPr>
              <a:t>a</a:t>
            </a:r>
            <a:r>
              <a:rPr sz="1400" spc="4" dirty="0">
                <a:latin typeface="Times New Roman"/>
                <a:cs typeface="Times New Roman"/>
              </a:rPr>
              <a:t>t</a:t>
            </a:r>
            <a:r>
              <a:rPr sz="1400" spc="0" dirty="0">
                <a:latin typeface="Times New Roman"/>
                <a:cs typeface="Times New Roman"/>
              </a:rPr>
              <a:t>r</a:t>
            </a:r>
            <a:r>
              <a:rPr sz="1400" spc="4" dirty="0">
                <a:latin typeface="Times New Roman"/>
                <a:cs typeface="Times New Roman"/>
              </a:rPr>
              <a:t>o</a:t>
            </a:r>
            <a:r>
              <a:rPr sz="1400" spc="19" dirty="0">
                <a:latin typeface="Times New Roman"/>
                <a:cs typeface="Times New Roman"/>
              </a:rPr>
              <a:t>n</a:t>
            </a:r>
            <a:r>
              <a:rPr sz="1400" spc="0" dirty="0">
                <a:latin typeface="Times New Roman"/>
                <a:cs typeface="Times New Roman"/>
              </a:rPr>
              <a:t>s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(PC</a:t>
            </a:r>
            <a:r>
              <a:rPr sz="1400" spc="19" dirty="0">
                <a:latin typeface="Times New Roman"/>
                <a:cs typeface="Times New Roman"/>
              </a:rPr>
              <a:t>s</a:t>
            </a:r>
            <a:r>
              <a:rPr sz="1400" spc="0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  <a:p>
            <a:pPr marL="471550">
              <a:lnSpc>
                <a:spcPct val="95825"/>
              </a:lnSpc>
              <a:spcBef>
                <a:spcPts val="260"/>
              </a:spcBef>
            </a:pPr>
            <a:r>
              <a:rPr sz="1400" spc="19" dirty="0">
                <a:latin typeface="Times New Roman"/>
                <a:cs typeface="Times New Roman"/>
              </a:rPr>
              <a:t>3</a:t>
            </a:r>
            <a:r>
              <a:rPr sz="1400" spc="0" dirty="0">
                <a:latin typeface="Times New Roman"/>
                <a:cs typeface="Times New Roman"/>
              </a:rPr>
              <a:t>0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Ma</a:t>
            </a:r>
            <a:r>
              <a:rPr sz="1400" spc="-9" dirty="0">
                <a:latin typeface="Times New Roman"/>
                <a:cs typeface="Times New Roman"/>
              </a:rPr>
              <a:t>c</a:t>
            </a:r>
            <a:r>
              <a:rPr sz="1400" spc="0" dirty="0">
                <a:latin typeface="Times New Roman"/>
                <a:cs typeface="Times New Roman"/>
              </a:rPr>
              <a:t>s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a</a:t>
            </a:r>
            <a:r>
              <a:rPr sz="1400" spc="-4" dirty="0">
                <a:latin typeface="Times New Roman"/>
                <a:cs typeface="Times New Roman"/>
              </a:rPr>
              <a:t>n</a:t>
            </a:r>
            <a:r>
              <a:rPr sz="1400" spc="0" dirty="0">
                <a:latin typeface="Times New Roman"/>
                <a:cs typeface="Times New Roman"/>
              </a:rPr>
              <a:t>d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19" dirty="0">
                <a:latin typeface="Times New Roman"/>
                <a:cs typeface="Times New Roman"/>
              </a:rPr>
              <a:t>6</a:t>
            </a:r>
            <a:r>
              <a:rPr sz="1400" spc="0" dirty="0">
                <a:latin typeface="Times New Roman"/>
                <a:cs typeface="Times New Roman"/>
              </a:rPr>
              <a:t>0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P</a:t>
            </a:r>
            <a:r>
              <a:rPr sz="1400" spc="-9" dirty="0">
                <a:latin typeface="Times New Roman"/>
                <a:cs typeface="Times New Roman"/>
              </a:rPr>
              <a:t>C</a:t>
            </a:r>
            <a:r>
              <a:rPr sz="1400" spc="0" dirty="0">
                <a:latin typeface="Times New Roman"/>
                <a:cs typeface="Times New Roman"/>
              </a:rPr>
              <a:t>s</a:t>
            </a:r>
            <a:r>
              <a:rPr sz="1400" spc="4" dirty="0">
                <a:latin typeface="Times New Roman"/>
                <a:cs typeface="Times New Roman"/>
              </a:rPr>
              <a:t> in</a:t>
            </a:r>
            <a:endParaRPr sz="1400">
              <a:latin typeface="Times New Roman"/>
              <a:cs typeface="Times New Roman"/>
            </a:endParaRPr>
          </a:p>
          <a:p>
            <a:pPr marL="471550">
              <a:lnSpc>
                <a:spcPct val="95825"/>
              </a:lnSpc>
              <a:spcBef>
                <a:spcPts val="275"/>
              </a:spcBef>
            </a:pPr>
            <a:r>
              <a:rPr sz="1400" spc="0" dirty="0">
                <a:latin typeface="Times New Roman"/>
                <a:cs typeface="Times New Roman"/>
              </a:rPr>
              <a:t>C</a:t>
            </a:r>
            <a:r>
              <a:rPr sz="1400" spc="19" dirty="0">
                <a:latin typeface="Times New Roman"/>
                <a:cs typeface="Times New Roman"/>
              </a:rPr>
              <a:t>o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spc="14" dirty="0">
                <a:latin typeface="Times New Roman"/>
                <a:cs typeface="Times New Roman"/>
              </a:rPr>
              <a:t>p</a:t>
            </a:r>
            <a:r>
              <a:rPr sz="1400" spc="4" dirty="0">
                <a:latin typeface="Times New Roman"/>
                <a:cs typeface="Times New Roman"/>
              </a:rPr>
              <a:t>u</a:t>
            </a:r>
            <a:r>
              <a:rPr sz="1400" spc="9" dirty="0">
                <a:latin typeface="Times New Roman"/>
                <a:cs typeface="Times New Roman"/>
              </a:rPr>
              <a:t>t</a:t>
            </a:r>
            <a:r>
              <a:rPr sz="1400" spc="4" dirty="0">
                <a:latin typeface="Times New Roman"/>
                <a:cs typeface="Times New Roman"/>
              </a:rPr>
              <a:t>in</a:t>
            </a:r>
            <a:r>
              <a:rPr sz="1400" spc="0" dirty="0">
                <a:latin typeface="Times New Roman"/>
                <a:cs typeface="Times New Roman"/>
              </a:rPr>
              <a:t>g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Ce</a:t>
            </a:r>
            <a:r>
              <a:rPr sz="1400" spc="4" dirty="0">
                <a:latin typeface="Times New Roman"/>
                <a:cs typeface="Times New Roman"/>
              </a:rPr>
              <a:t>nt</a:t>
            </a:r>
            <a:r>
              <a:rPr sz="1400" spc="0" dirty="0">
                <a:latin typeface="Times New Roman"/>
                <a:cs typeface="Times New Roman"/>
              </a:rPr>
              <a:t>er</a:t>
            </a:r>
            <a:endParaRPr sz="1400">
              <a:latin typeface="Times New Roman"/>
              <a:cs typeface="Times New Roman"/>
            </a:endParaRPr>
          </a:p>
          <a:p>
            <a:pPr marL="754164" marR="1236397" algn="ctr">
              <a:lnSpc>
                <a:spcPct val="95825"/>
              </a:lnSpc>
              <a:spcBef>
                <a:spcPts val="10"/>
              </a:spcBef>
            </a:pPr>
            <a:r>
              <a:rPr sz="1000" spc="0" dirty="0">
                <a:latin typeface="Times New Roman"/>
                <a:cs typeface="Times New Roman"/>
              </a:rPr>
              <a:t>Se</a:t>
            </a:r>
            <a:r>
              <a:rPr sz="1000" spc="4" dirty="0">
                <a:latin typeface="Times New Roman"/>
                <a:cs typeface="Times New Roman"/>
              </a:rPr>
              <a:t>r</a:t>
            </a:r>
            <a:r>
              <a:rPr sz="1000" spc="-4" dirty="0">
                <a:latin typeface="Times New Roman"/>
                <a:cs typeface="Times New Roman"/>
              </a:rPr>
              <a:t>v</a:t>
            </a:r>
            <a:r>
              <a:rPr sz="1000" spc="0" dirty="0">
                <a:latin typeface="Times New Roman"/>
                <a:cs typeface="Times New Roman"/>
              </a:rPr>
              <a:t>er</a:t>
            </a:r>
            <a:r>
              <a:rPr sz="1000" spc="-21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Times New Roman"/>
                <a:cs typeface="Times New Roman"/>
              </a:rPr>
              <a:t>Fa</a:t>
            </a:r>
            <a:r>
              <a:rPr sz="1000" spc="14" dirty="0">
                <a:latin typeface="Times New Roman"/>
                <a:cs typeface="Times New Roman"/>
              </a:rPr>
              <a:t>r</a:t>
            </a:r>
            <a:r>
              <a:rPr sz="1000" spc="0" dirty="0">
                <a:latin typeface="Times New Roman"/>
                <a:cs typeface="Times New Roman"/>
              </a:rPr>
              <a:t>m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8121" y="4746401"/>
            <a:ext cx="6396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183539" y="4746401"/>
            <a:ext cx="35355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720002" y="4746401"/>
            <a:ext cx="655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062004" y="5418074"/>
            <a:ext cx="12187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275334" y="5418074"/>
            <a:ext cx="12342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1" name="360 CuadroTexto"/>
          <p:cNvSpPr txBox="1"/>
          <p:nvPr/>
        </p:nvSpPr>
        <p:spPr>
          <a:xfrm>
            <a:off x="6890753" y="5864225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80 </a:t>
            </a:r>
            <a:r>
              <a:rPr lang="es-CO" sz="1400" dirty="0" err="1"/>
              <a:t>PCs</a:t>
            </a:r>
            <a:endParaRPr lang="es-CO" sz="1400" dirty="0"/>
          </a:p>
        </p:txBody>
      </p:sp>
      <p:sp>
        <p:nvSpPr>
          <p:cNvPr id="362" name="361 CuadroTexto"/>
          <p:cNvSpPr txBox="1"/>
          <p:nvPr/>
        </p:nvSpPr>
        <p:spPr>
          <a:xfrm>
            <a:off x="4844592" y="5961697"/>
            <a:ext cx="13276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600" b="1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Engineering</a:t>
            </a:r>
            <a:endParaRPr lang="es-CO" sz="16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63" name="362 CuadroTexto"/>
          <p:cNvSpPr txBox="1"/>
          <p:nvPr/>
        </p:nvSpPr>
        <p:spPr>
          <a:xfrm>
            <a:off x="7468552" y="3950505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err="1"/>
              <a:t>Design</a:t>
            </a:r>
            <a:endParaRPr lang="es-CO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132</TotalTime>
  <Words>1842</Words>
  <Application>Microsoft Office PowerPoint</Application>
  <PresentationFormat>Presentación en pantalla (4:3)</PresentationFormat>
  <Paragraphs>481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7" baseType="lpstr">
      <vt:lpstr>Arial</vt:lpstr>
      <vt:lpstr>Arial Unicode MS</vt:lpstr>
      <vt:lpstr>Bookman Old Style</vt:lpstr>
      <vt:lpstr>Calibri</vt:lpstr>
      <vt:lpstr>Courier New</vt:lpstr>
      <vt:lpstr>Gill Sans MT</vt:lpstr>
      <vt:lpstr>Times New Roman</vt:lpstr>
      <vt:lpstr>Wingdings</vt:lpstr>
      <vt:lpstr>Wingdings 3</vt:lpstr>
      <vt:lpstr>Origen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Jairo</dc:creator>
  <cp:lastModifiedBy>Jairo Hernández Gutiérrez</cp:lastModifiedBy>
  <cp:revision>17</cp:revision>
  <dcterms:modified xsi:type="dcterms:W3CDTF">2022-02-02T21:55:37Z</dcterms:modified>
</cp:coreProperties>
</file>