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9" r:id="rId24"/>
    <p:sldId id="280" r:id="rId25"/>
    <p:sldId id="281" r:id="rId26"/>
    <p:sldId id="283" r:id="rId27"/>
    <p:sldId id="278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6CADA-1067-4218-9ECB-BAC7D5894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86395D-9C46-46EE-93B0-A53D7B221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890DC7-4F29-465F-86BA-5D1F4103A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A7B27-0B80-4963-A551-D74CAC3DE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ABA61D-BE71-4DEF-8030-B4EA69A3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81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CEB77-CE30-4B17-908E-42730CE93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1BFC29-780E-45FC-BD15-D2B4A9844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637B8-B120-49E7-BB24-946A6785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E0F4D-F5EF-414F-828F-157F9405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A61293-097F-40B2-898B-A9C29746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596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2337D9-00D2-46CE-A9D7-0AE3C5348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9A6C27-4DA1-4D03-AC08-20EE11DAD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4528BF-36E3-4CBE-B8EA-F73B2774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3718CA-6948-416F-ACC2-623DCC93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281261-D5E7-4AE4-9172-5B13FD9F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74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84C3-86FD-41BA-A8E6-70D51533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824D6B-9507-47DC-B382-A82F2B562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02BC2-9535-4E08-877F-3C1A43C31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9E08C-9542-412B-9758-6062E3E9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CC11BB-182F-4490-A7A0-B97E9A1E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426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AEB30-D799-4D0B-9EDE-CCCBDA53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9B7F96-C62C-4475-8EF0-E13C0AD6B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DDD608-2CDF-49BC-80DF-0EA6B211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B73124-0A07-493E-B975-87E19064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05972-958C-4CB1-8AA0-858885D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71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71580-137A-40A3-A9C5-C94EAB32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54413-B521-483F-A4E4-B834475B3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B5DB18-CD9E-4A1A-AAD1-93387B00C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7E700C-6C51-424E-A571-5F3A1FDCC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EC99A3-B112-4602-8E1F-7F4DD733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E26946-148D-4CEC-8E8F-2AE76961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34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BF5A0-9219-4A82-959C-F0DDFDF4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BC7B65-6162-49A2-B952-CD7DF6B69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103939-4428-4973-9689-499E97BFE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016CCB-C050-4336-9864-9D1290D39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C7A42C-0F9E-40F4-8F10-306679E1EA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D9ED04-AD39-46CF-8857-BA32FBC9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9AEB09-3DEA-497E-8F59-AF10B83E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2AEAB0-BA11-4B67-88C4-E82A9AA5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130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F06C7-0E8A-4319-9F7D-78770BE8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13F5B06-7359-4C6C-8911-E212C6AB2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0A4B43-BE7F-4590-A321-1060DC54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06DB9-D9CD-404D-A008-DE720AFB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315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D69551-DD95-4351-ACD8-4FA2A853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EA4B39A-E875-4EF2-8D9E-4817990F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DE2DD3-98B7-42CE-8914-A36CDFC96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021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7248A-0BBE-4C71-9722-6CFE3161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057C6-91DF-44E8-8FFC-28CC535C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142141-8AEF-4577-8B0A-824B2AA98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0D9716-5DFD-4E17-A5A7-EFB232DB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15295F-F37F-46AA-AFAA-D5FC39869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1E001D-A2DA-4AD9-8F14-F435FD80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55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7AAAC-96C0-4410-88B3-2D65EE8B3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7CC5F4-4F95-44CE-9C20-E71E55FE7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A66514-7392-4604-8989-FE498A058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D6E5EA-4D90-4F5C-9BB6-7FBD1E8D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617EB7-E8A7-474F-A73A-EF35D0A2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159DC7-0BC3-46E8-9D07-BB3F34F5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22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A09FA2-9F69-4E22-8028-17E8E2C90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C77230-F9FC-4064-BC42-F795393DB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EDD681-4913-4DF6-845B-633C646B6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D508-3404-4F99-850F-B85511CB3A90}" type="datetimeFigureOut">
              <a:rPr lang="es-CO" smtClean="0"/>
              <a:t>29/04/2021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FCEC1-A8FE-4E1A-9A74-AD8A924CC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95128E-4789-4D38-AC6C-7CD25556B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69646-2011-424E-B7B7-61E292D70BC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63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8783C-82DC-47E7-B008-DA33F78FC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ORGANIZACIÓN FORMAL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EB304-5C95-4402-A4A6-7557C5EA52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/>
              <a:t>VISION</a:t>
            </a:r>
          </a:p>
          <a:p>
            <a:r>
              <a:rPr lang="es-CO" dirty="0"/>
              <a:t>MISION</a:t>
            </a:r>
          </a:p>
          <a:p>
            <a:r>
              <a:rPr lang="es-CO" dirty="0"/>
              <a:t>OBJETIVOS</a:t>
            </a:r>
          </a:p>
          <a:p>
            <a:r>
              <a:rPr lang="es-CO" dirty="0"/>
              <a:t>POLITICAS</a:t>
            </a:r>
          </a:p>
          <a:p>
            <a:r>
              <a:rPr lang="es-CO" dirty="0"/>
              <a:t>ESTRATEGIAS</a:t>
            </a:r>
          </a:p>
        </p:txBody>
      </p:sp>
    </p:spTree>
    <p:extLst>
      <p:ext uri="{BB962C8B-B14F-4D97-AF65-F5344CB8AC3E}">
        <p14:creationId xmlns:p14="http://schemas.microsoft.com/office/powerpoint/2010/main" val="143521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eclaracion mision y vision">
            <a:extLst>
              <a:ext uri="{FF2B5EF4-FFF2-40B4-BE49-F238E27FC236}">
                <a16:creationId xmlns:a16="http://schemas.microsoft.com/office/drawing/2014/main" id="{3B780CEF-DB4F-4409-8842-402139D59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0"/>
            <a:ext cx="10142375" cy="64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93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laneación Es el proceso de definir metas y objetivos con sus respectivas  estrategias de acción para desarrollas las actividades que permitan  alcanzarlos. - ppt video online descargar">
            <a:extLst>
              <a:ext uri="{FF2B5EF4-FFF2-40B4-BE49-F238E27FC236}">
                <a16:creationId xmlns:a16="http://schemas.microsoft.com/office/drawing/2014/main" id="{7B9D2209-EC6E-411D-8E92-4C04CB14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595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sos para elaborar un presupuesto">
            <a:extLst>
              <a:ext uri="{FF2B5EF4-FFF2-40B4-BE49-F238E27FC236}">
                <a16:creationId xmlns:a16="http://schemas.microsoft.com/office/drawing/2014/main" id="{6EB64A4B-1D73-4887-9407-251E7FAC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68" y="-125007"/>
            <a:ext cx="8780107" cy="651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06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isión, Visión y Politicas">
            <a:extLst>
              <a:ext uri="{FF2B5EF4-FFF2-40B4-BE49-F238E27FC236}">
                <a16:creationId xmlns:a16="http://schemas.microsoft.com/office/drawing/2014/main" id="{8B79A6B3-03AE-4599-9B54-C63D1ADA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2" y="0"/>
            <a:ext cx="9703837" cy="64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0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Qué es la misión y visión de una empresa: definición, diferencia y ejemplos">
            <a:extLst>
              <a:ext uri="{FF2B5EF4-FFF2-40B4-BE49-F238E27FC236}">
                <a16:creationId xmlns:a16="http://schemas.microsoft.com/office/drawing/2014/main" id="{5865DF65-85C4-49D5-A658-6B88C7D7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8382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5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isión, visión y valores de una empresa - Qué es, definición y concepto |  Economipedia">
            <a:extLst>
              <a:ext uri="{FF2B5EF4-FFF2-40B4-BE49-F238E27FC236}">
                <a16:creationId xmlns:a16="http://schemas.microsoft.com/office/drawing/2014/main" id="{0274369B-778C-4CD7-8099-7C7445FF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ogotá D.C., 8 de mayo de MISIÓN OAAD La Oficina Asesora de Asuntos  Disciplinarios tiene como misión: garantizar el cumplimiento de los fines  y. - ppt descargar">
            <a:extLst>
              <a:ext uri="{FF2B5EF4-FFF2-40B4-BE49-F238E27FC236}">
                <a16:creationId xmlns:a16="http://schemas.microsoft.com/office/drawing/2014/main" id="{1B0E1503-12BD-4CD3-8426-F1ED32B5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17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bjetivos del Problema de Investigación. (Presentacion PowerPoint) -  Monografias.com">
            <a:extLst>
              <a:ext uri="{FF2B5EF4-FFF2-40B4-BE49-F238E27FC236}">
                <a16:creationId xmlns:a16="http://schemas.microsoft.com/office/drawing/2014/main" id="{29008B0A-C078-422A-8B58-5BBA1C0D1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0"/>
            <a:ext cx="11196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964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bjetivos del Problema de Investigación. (Presentacion PowerPoint) -  Monografias.com">
            <a:extLst>
              <a:ext uri="{FF2B5EF4-FFF2-40B4-BE49-F238E27FC236}">
                <a16:creationId xmlns:a16="http://schemas.microsoft.com/office/drawing/2014/main" id="{E900BB6E-A33C-47DB-B39F-51942C95E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5" y="0"/>
            <a:ext cx="11063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76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lanteamiento del problema: Objetivo general y específicos (Parte 4)">
            <a:extLst>
              <a:ext uri="{FF2B5EF4-FFF2-40B4-BE49-F238E27FC236}">
                <a16:creationId xmlns:a16="http://schemas.microsoft.com/office/drawing/2014/main" id="{6A683776-7785-4440-96B8-FA2CF226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2444"/>
            <a:ext cx="12192000" cy="89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2FA67B-E711-46C9-A47B-BFC0BF09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¿Que es la Organización?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A8979C-5081-4CE4-B726-AF9AA6375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La organización esta presente en la familia, el colegio, la universidad, la iglesia, etc., con una serie de reglas, normas y pautas que permiten interactuar para buscar el logro de un objetivo.</a:t>
            </a:r>
          </a:p>
          <a:p>
            <a:endParaRPr lang="es-CO" dirty="0"/>
          </a:p>
        </p:txBody>
      </p:sp>
      <p:pic>
        <p:nvPicPr>
          <p:cNvPr id="1028" name="Picture 4" descr="Que es organizacion">
            <a:extLst>
              <a:ext uri="{FF2B5EF4-FFF2-40B4-BE49-F238E27FC236}">
                <a16:creationId xmlns:a16="http://schemas.microsoft.com/office/drawing/2014/main" id="{654C631D-AE27-49AE-B8AA-ACF4C3F3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10" y="3127022"/>
            <a:ext cx="5192889" cy="30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48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ómo formular los objetivos de la tesis?">
            <a:extLst>
              <a:ext uri="{FF2B5EF4-FFF2-40B4-BE49-F238E27FC236}">
                <a16:creationId xmlns:a16="http://schemas.microsoft.com/office/drawing/2014/main" id="{05E94EAF-CED3-4D08-BD66-8ECF5E1BC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-812800"/>
            <a:ext cx="1165225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42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B6EFE-FC72-4C92-AEF2-35A5CB97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1506" name="Picture 2" descr="Cómo Definir y Establecer Objetivos a Largo Plazo">
            <a:extLst>
              <a:ext uri="{FF2B5EF4-FFF2-40B4-BE49-F238E27FC236}">
                <a16:creationId xmlns:a16="http://schemas.microsoft.com/office/drawing/2014/main" id="{4F31671B-6896-49F5-9A68-3C8E07364A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192" y="463355"/>
            <a:ext cx="8085603" cy="58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90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racterísticas de los objetivos de un proyecto. | Download Scientific  Diagram">
            <a:extLst>
              <a:ext uri="{FF2B5EF4-FFF2-40B4-BE49-F238E27FC236}">
                <a16:creationId xmlns:a16="http://schemas.microsoft.com/office/drawing/2014/main" id="{BD2245B5-422C-43F7-AC59-FE05D40F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341" y="-1"/>
            <a:ext cx="12025052" cy="67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72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6A444-29FA-4BD2-B347-5BC206F2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Características de los 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18C0AB-6237-450D-AB51-3B3B06321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Concreto. Indicar con un verbo una acción que represente claramente lo que se pretende alcanzar de una manera precisa. </a:t>
            </a:r>
            <a:r>
              <a:rPr lang="es-CO" dirty="0">
                <a:solidFill>
                  <a:srgbClr val="FF0000"/>
                </a:solidFill>
              </a:rPr>
              <a:t>Aumentar 10% en ventas de la línea de ropa infantil</a:t>
            </a:r>
          </a:p>
          <a:p>
            <a:r>
              <a:rPr lang="es-CO" dirty="0"/>
              <a:t>Claro. Especificar un “cómo o mediante qué”  se pretenden lograr los resultados esperados. </a:t>
            </a:r>
            <a:r>
              <a:rPr lang="es-CO" dirty="0">
                <a:solidFill>
                  <a:schemeClr val="accent6"/>
                </a:solidFill>
              </a:rPr>
              <a:t>Promoción en almacenes de cadena, hacer mayor publicidad, ofrecer costos bajos</a:t>
            </a:r>
            <a:r>
              <a:rPr lang="es-CO" dirty="0">
                <a:solidFill>
                  <a:srgbClr val="FF0000"/>
                </a:solidFill>
              </a:rPr>
              <a:t>.</a:t>
            </a:r>
          </a:p>
          <a:p>
            <a:r>
              <a:rPr lang="es-CO" dirty="0"/>
              <a:t>Realistas. Al definirlos se debe analizar su </a:t>
            </a:r>
            <a:r>
              <a:rPr lang="es-CO" dirty="0" err="1"/>
              <a:t>factibilildad</a:t>
            </a:r>
            <a:r>
              <a:rPr lang="es-CO" dirty="0"/>
              <a:t>, es decir, si se pueden alcanzar. </a:t>
            </a:r>
            <a:r>
              <a:rPr lang="es-CO" dirty="0">
                <a:solidFill>
                  <a:srgbClr val="FF0000"/>
                </a:solidFill>
              </a:rPr>
              <a:t>El aumento del 10% es factible hacerlo porque la línea ha adquirido reconocimiento por calidad y comodidad. Contamos con excelentes vendedores</a:t>
            </a:r>
            <a:r>
              <a:rPr lang="es-C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030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3C74A-2DE5-4213-BD10-B01151B73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Características de los 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B742FE-4AD9-4C6F-A28E-78D88DE0C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Ubicación en el tiempo. Deben determinar cuándo y cuánto tiempo se pretenden alcanzar. </a:t>
            </a:r>
            <a:r>
              <a:rPr lang="es-CO" dirty="0">
                <a:solidFill>
                  <a:schemeClr val="accent1"/>
                </a:solidFill>
              </a:rPr>
              <a:t>Aumentar 10% en ventas de la línea de ropa infantil para el próximo mes.</a:t>
            </a:r>
          </a:p>
          <a:p>
            <a:r>
              <a:rPr lang="es-CO" dirty="0"/>
              <a:t>Medibles. Indicar una unidad de  medida, de tal forma que  se pueda verificar si los propuesto se cumple o hasta qué punto se ha realizado. </a:t>
            </a:r>
            <a:r>
              <a:rPr lang="es-CO" dirty="0">
                <a:solidFill>
                  <a:schemeClr val="accent2"/>
                </a:solidFill>
              </a:rPr>
              <a:t>El incremento en las ventas arroja un resultado del 6% durante la primera semana. Es factible sobrepasar la meta al 10%</a:t>
            </a:r>
          </a:p>
        </p:txBody>
      </p:sp>
    </p:spTree>
    <p:extLst>
      <p:ext uri="{BB962C8B-B14F-4D97-AF65-F5344CB8AC3E}">
        <p14:creationId xmlns:p14="http://schemas.microsoft.com/office/powerpoint/2010/main" val="1566494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Objetivos del Problema de Investigación. (Presentacion PowerPoint) (página  2) - Monografias.com">
            <a:extLst>
              <a:ext uri="{FF2B5EF4-FFF2-40B4-BE49-F238E27FC236}">
                <a16:creationId xmlns:a16="http://schemas.microsoft.com/office/drawing/2014/main" id="{81497F1C-1051-4D9A-960D-325DBA9FF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94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BJETIVOS - shampoo aloevera">
            <a:extLst>
              <a:ext uri="{FF2B5EF4-FFF2-40B4-BE49-F238E27FC236}">
                <a16:creationId xmlns:a16="http://schemas.microsoft.com/office/drawing/2014/main" id="{8CFF3FD1-9B23-419F-973D-06DFEE4E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9" y="400050"/>
            <a:ext cx="9532679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8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as políticas en administración (Presentación PowerPoint) - Monografias.com">
            <a:extLst>
              <a:ext uri="{FF2B5EF4-FFF2-40B4-BE49-F238E27FC236}">
                <a16:creationId xmlns:a16="http://schemas.microsoft.com/office/drawing/2014/main" id="{92671138-B309-44EB-A8D7-38DD4875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438539"/>
            <a:ext cx="9041363" cy="58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24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olíticas de la Empresa: ¿para qué sirven? – Estrucplan">
            <a:extLst>
              <a:ext uri="{FF2B5EF4-FFF2-40B4-BE49-F238E27FC236}">
                <a16:creationId xmlns:a16="http://schemas.microsoft.com/office/drawing/2014/main" id="{531FD688-C54F-411E-8C6D-D41E5553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9" y="718457"/>
            <a:ext cx="7532040" cy="51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82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esentación sobre reglas y procedimientos en clase">
            <a:extLst>
              <a:ext uri="{FF2B5EF4-FFF2-40B4-BE49-F238E27FC236}">
                <a16:creationId xmlns:a16="http://schemas.microsoft.com/office/drawing/2014/main" id="{5EA0661C-CE6A-450A-8DF9-0C224A63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306264"/>
            <a:ext cx="8117438" cy="609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É ES UNA ORGANIZACIÓN Y SUS PRINCIPIOS? | Gestión del Talento Humano">
            <a:extLst>
              <a:ext uri="{FF2B5EF4-FFF2-40B4-BE49-F238E27FC236}">
                <a16:creationId xmlns:a16="http://schemas.microsoft.com/office/drawing/2014/main" id="{DA3AB097-2933-484A-A3F5-5F4EE558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6" y="112889"/>
            <a:ext cx="12045244" cy="59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85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as compras">
            <a:extLst>
              <a:ext uri="{FF2B5EF4-FFF2-40B4-BE49-F238E27FC236}">
                <a16:creationId xmlns:a16="http://schemas.microsoft.com/office/drawing/2014/main" id="{EAF24244-31D0-49EA-8CA2-502E42B8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044"/>
            <a:ext cx="11435644" cy="64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67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uadros comparativos, diferencias y similitudes, entre Táctica y Estrategia  | Cuadro Comparativo">
            <a:extLst>
              <a:ext uri="{FF2B5EF4-FFF2-40B4-BE49-F238E27FC236}">
                <a16:creationId xmlns:a16="http://schemas.microsoft.com/office/drawing/2014/main" id="{7EBD3793-70D1-4D51-961F-8C67F5F4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2" y="124179"/>
            <a:ext cx="10769600" cy="631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34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jemplo De Una Estrategia De Mercadotecnia">
            <a:extLst>
              <a:ext uri="{FF2B5EF4-FFF2-40B4-BE49-F238E27FC236}">
                <a16:creationId xmlns:a16="http://schemas.microsoft.com/office/drawing/2014/main" id="{E99D7EA9-13F4-46E7-A4D9-0298709E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8" y="386643"/>
            <a:ext cx="9877778" cy="627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378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jemplo De Una Estrategia De Mercadotecnia">
            <a:extLst>
              <a:ext uri="{FF2B5EF4-FFF2-40B4-BE49-F238E27FC236}">
                <a16:creationId xmlns:a16="http://schemas.microsoft.com/office/drawing/2014/main" id="{772293B5-4EAA-4712-B850-0A775EAA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674578" cy="712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90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 Organización.">
            <a:extLst>
              <a:ext uri="{FF2B5EF4-FFF2-40B4-BE49-F238E27FC236}">
                <a16:creationId xmlns:a16="http://schemas.microsoft.com/office/drawing/2014/main" id="{586E43FF-AA58-48F0-A769-C36EEFEC3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1" y="180622"/>
            <a:ext cx="10826045" cy="584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3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ion personal">
            <a:extLst>
              <a:ext uri="{FF2B5EF4-FFF2-40B4-BE49-F238E27FC236}">
                <a16:creationId xmlns:a16="http://schemas.microsoft.com/office/drawing/2014/main" id="{B8BA3BF9-08BE-42B1-B4A3-C395361A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2" y="284125"/>
            <a:ext cx="9956800" cy="618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19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l Poder de la Visión Organizacional">
            <a:extLst>
              <a:ext uri="{FF2B5EF4-FFF2-40B4-BE49-F238E27FC236}">
                <a16:creationId xmlns:a16="http://schemas.microsoft.com/office/drawing/2014/main" id="{A9541DF0-F326-4865-A826-553A7A03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75"/>
            <a:ext cx="12192000" cy="64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9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 Comencemos con una creencia ¿Qué es una visión? VISIÓN Aclare su  propósito Defina sus valores Describa su cultura Desarrolle su misión. -  ppt descargar">
            <a:extLst>
              <a:ext uri="{FF2B5EF4-FFF2-40B4-BE49-F238E27FC236}">
                <a16:creationId xmlns:a16="http://schemas.microsoft.com/office/drawing/2014/main" id="{D0111D66-D589-461B-A71C-2BAE8B346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2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isión - ¿Qué es?, definición según autores y más">
            <a:extLst>
              <a:ext uri="{FF2B5EF4-FFF2-40B4-BE49-F238E27FC236}">
                <a16:creationId xmlns:a16="http://schemas.microsoft.com/office/drawing/2014/main" id="{837CCC03-7BC2-4776-B135-5C97124B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10" y="279919"/>
            <a:ext cx="8546841" cy="62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5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sión y Visión - Presupuestos - Carlos Heredia 245978">
            <a:extLst>
              <a:ext uri="{FF2B5EF4-FFF2-40B4-BE49-F238E27FC236}">
                <a16:creationId xmlns:a16="http://schemas.microsoft.com/office/drawing/2014/main" id="{CD3166FF-5E62-466C-A0A7-41B24B4F8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6" y="146757"/>
            <a:ext cx="9618134" cy="65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04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248</Words>
  <Application>Microsoft Office PowerPoint</Application>
  <PresentationFormat>Panorámica</PresentationFormat>
  <Paragraphs>15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de Office</vt:lpstr>
      <vt:lpstr>ORGANIZACIÓN FORMAL</vt:lpstr>
      <vt:lpstr>¿Que es la Organización?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de los objetivos</vt:lpstr>
      <vt:lpstr>Características de los 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FORMAL</dc:title>
  <dc:creator>DANIEL FELIPE TUNJO MORENO</dc:creator>
  <cp:lastModifiedBy>DANIEL FELIPE TUNJO MORENO</cp:lastModifiedBy>
  <cp:revision>2</cp:revision>
  <dcterms:created xsi:type="dcterms:W3CDTF">2020-10-29T02:40:20Z</dcterms:created>
  <dcterms:modified xsi:type="dcterms:W3CDTF">2021-04-29T15:40:00Z</dcterms:modified>
</cp:coreProperties>
</file>