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80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76" autoAdjust="0"/>
    <p:restoredTop sz="94671" autoAdjust="0"/>
  </p:normalViewPr>
  <p:slideViewPr>
    <p:cSldViewPr>
      <p:cViewPr>
        <p:scale>
          <a:sx n="60" d="100"/>
          <a:sy n="60" d="100"/>
        </p:scale>
        <p:origin x="-1446" y="-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CO" smtClean="0"/>
              <a:t>METODOS DE PROSPECCION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F992D5-2BAA-4561-9D87-D09319C919D4}" type="datetimeFigureOut">
              <a:rPr lang="es-CO" smtClean="0"/>
              <a:t>26/07/2020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A67B1E-0D29-4534-95D3-52BEE61121D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3496095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CO" smtClean="0"/>
              <a:t>METODOS DE PROSPECCION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2382AD-34F4-4A28-8E0B-59B54A54C310}" type="datetimeFigureOut">
              <a:rPr lang="es-CO" smtClean="0"/>
              <a:t>26/07/2020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53BA42-F584-4DB4-93E3-7063ACC8F7B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42806922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encabezado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s-CO" smtClean="0"/>
              <a:t>METODOS DE PROSPECCION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92736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encabezado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s-CO" smtClean="0"/>
              <a:t>METODOS DE PROSPECCION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92736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encabezado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s-CO" smtClean="0"/>
              <a:t>METODOS DE PROSPECCION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92736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encabezado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s-CO" smtClean="0"/>
              <a:t>METODOS DE PROSPECCION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92736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encabezado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s-CO" smtClean="0"/>
              <a:t>METODOS DE PROSPECCION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9273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encabezado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s-CO" smtClean="0"/>
              <a:t>METODOS DE PROSPECCION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92736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encabezado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s-CO" smtClean="0"/>
              <a:t>METODOS DE PROSPECCION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92736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encabezado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s-CO" smtClean="0"/>
              <a:t>METODOS DE PROSPECCION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92736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encabezado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s-CO" smtClean="0"/>
              <a:t>METODOS DE PROSPECCION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92736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encabezado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s-CO" smtClean="0"/>
              <a:t>METODOS DE PROSPECCION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92736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encabezado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s-CO" smtClean="0"/>
              <a:t>METODOS DE PROSPECCION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92736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encabezado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s-CO" smtClean="0"/>
              <a:t>METODOS DE PROSPECCION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9273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9E147-D732-4C4F-A81C-75D8C5BEBDB9}" type="datetime1">
              <a:rPr lang="es-CO" smtClean="0"/>
              <a:t>26/07/2020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METODOS DE PROPECCION - DOCENTE : Ing. Omar Cortes Buitrago</a:t>
            </a: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03BE8-DD41-47D5-A1E5-ACC92D7D11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38956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5AD96-14C5-4F77-8DC4-EB311251031E}" type="datetime1">
              <a:rPr lang="es-CO" smtClean="0"/>
              <a:t>26/07/2020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METODOS DE PROPECCION - DOCENTE : Ing. Omar Cortes Buitrago</a:t>
            </a: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03BE8-DD41-47D5-A1E5-ACC92D7D11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3182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AD9B6-6776-4598-88D3-CB96B621A3AA}" type="datetime1">
              <a:rPr lang="es-CO" smtClean="0"/>
              <a:t>26/07/2020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METODOS DE PROPECCION - DOCENTE : Ing. Omar Cortes Buitrago</a:t>
            </a: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03BE8-DD41-47D5-A1E5-ACC92D7D11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8138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2A63A-B212-44A0-A394-7165DE915851}" type="datetime1">
              <a:rPr lang="es-CO" smtClean="0"/>
              <a:t>26/07/2020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METODOS DE PROPECCION - DOCENTE : Ing. Omar Cortes Buitrago</a:t>
            </a: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03BE8-DD41-47D5-A1E5-ACC92D7D11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5213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718D7-6A1E-4C7F-A4B1-378FAF8F7081}" type="datetime1">
              <a:rPr lang="es-CO" smtClean="0"/>
              <a:t>26/07/2020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METODOS DE PROPECCION - DOCENTE : Ing. Omar Cortes Buitrago</a:t>
            </a: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03BE8-DD41-47D5-A1E5-ACC92D7D11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75922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71B8A-BA93-47D8-90AC-903652FF942A}" type="datetime1">
              <a:rPr lang="es-CO" smtClean="0"/>
              <a:t>26/07/2020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METODOS DE PROPECCION - DOCENTE : Ing. Omar Cortes Buitrago</a:t>
            </a:r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03BE8-DD41-47D5-A1E5-ACC92D7D11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124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B5CF8-60FD-4CCF-BC04-48054EF39C28}" type="datetime1">
              <a:rPr lang="es-CO" smtClean="0"/>
              <a:t>26/07/2020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METODOS DE PROPECCION - DOCENTE : Ing. Omar Cortes Buitrago</a:t>
            </a:r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03BE8-DD41-47D5-A1E5-ACC92D7D11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43740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CE5DB-AD06-473E-9C75-60953BF663AD}" type="datetime1">
              <a:rPr lang="es-CO" smtClean="0"/>
              <a:t>26/07/2020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METODOS DE PROPECCION - DOCENTE : Ing. Omar Cortes Buitrago</a:t>
            </a:r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03BE8-DD41-47D5-A1E5-ACC92D7D11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19088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A1ED2-982F-4DE9-9511-E5B7D327FA95}" type="datetime1">
              <a:rPr lang="es-CO" smtClean="0"/>
              <a:t>26/07/2020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METODOS DE PROPECCION - DOCENTE : Ing. Omar Cortes Buitrago</a:t>
            </a:r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03BE8-DD41-47D5-A1E5-ACC92D7D11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3241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026B4-FA2F-4E88-8F64-2F0478EA88DD}" type="datetime1">
              <a:rPr lang="es-CO" smtClean="0"/>
              <a:t>26/07/2020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METODOS DE PROPECCION - DOCENTE : Ing. Omar Cortes Buitrago</a:t>
            </a:r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03BE8-DD41-47D5-A1E5-ACC92D7D11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4590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11CDE-9258-45CC-A7DA-243E9543F97D}" type="datetime1">
              <a:rPr lang="es-CO" smtClean="0"/>
              <a:t>26/07/2020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METODOS DE PROPECCION - DOCENTE : Ing. Omar Cortes Buitrago</a:t>
            </a:r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03BE8-DD41-47D5-A1E5-ACC92D7D11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99383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469FD-E885-4C72-8115-457C4137F92D}" type="datetime1">
              <a:rPr lang="es-CO" smtClean="0"/>
              <a:t>26/07/2020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CO" smtClean="0"/>
              <a:t>METODOS DE PROPECCION - DOCENTE : Ing. Omar Cortes Buitrago</a:t>
            </a: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03BE8-DD41-47D5-A1E5-ACC92D7D11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44178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87624" y="332656"/>
            <a:ext cx="6480720" cy="576064"/>
          </a:xfrm>
        </p:spPr>
        <p:txBody>
          <a:bodyPr>
            <a:normAutofit/>
          </a:bodyPr>
          <a:lstStyle/>
          <a:p>
            <a:r>
              <a:rPr lang="es-MX" sz="2400" b="1" dirty="0" smtClean="0">
                <a:latin typeface="Arial" pitchFamily="34" charset="0"/>
                <a:cs typeface="Arial" pitchFamily="34" charset="0"/>
              </a:rPr>
              <a:t>4.4 POLIGONALES</a:t>
            </a:r>
            <a:endParaRPr lang="es-CO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27784" y="6309320"/>
            <a:ext cx="4896544" cy="437133"/>
          </a:xfrm>
        </p:spPr>
        <p:txBody>
          <a:bodyPr/>
          <a:lstStyle/>
          <a:p>
            <a:r>
              <a:rPr lang="es-CO" sz="1600" b="1" dirty="0" smtClean="0"/>
              <a:t>LEVANTAMIENTOS PLANIMETRICOS </a:t>
            </a:r>
          </a:p>
          <a:p>
            <a:r>
              <a:rPr lang="es-CO" sz="1600" b="1" dirty="0" smtClean="0"/>
              <a:t>DOCENTE : Ing.  Topográfico Omar Cortes Buitrago</a:t>
            </a:r>
            <a:endParaRPr lang="es-CO" sz="1600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971600" y="1412776"/>
            <a:ext cx="712115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Toda  actividad constructiva que implique la modificación del paisaje natural, requiere la intervención de la topografia para establecer el estado inicial del paisaje como son forma, relieve y área de la posible intervención,  además se requiere definir el paisaje circundante para evaluar la posible afectación y si fuere necesario mitigar los efectos negativos  derivados de la actividad proyectada.</a:t>
            </a:r>
          </a:p>
          <a:p>
            <a:pPr algn="just"/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18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87624" y="332656"/>
            <a:ext cx="6480720" cy="576064"/>
          </a:xfrm>
        </p:spPr>
        <p:txBody>
          <a:bodyPr>
            <a:normAutofit/>
          </a:bodyPr>
          <a:lstStyle/>
          <a:p>
            <a:r>
              <a:rPr lang="es-MX" sz="2400" b="1" dirty="0" smtClean="0">
                <a:latin typeface="Arial" pitchFamily="34" charset="0"/>
                <a:cs typeface="Arial" pitchFamily="34" charset="0"/>
              </a:rPr>
              <a:t>4.4 POLIGONALES</a:t>
            </a:r>
            <a:endParaRPr lang="es-CO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27784" y="6309320"/>
            <a:ext cx="4896544" cy="437133"/>
          </a:xfrm>
        </p:spPr>
        <p:txBody>
          <a:bodyPr/>
          <a:lstStyle/>
          <a:p>
            <a:r>
              <a:rPr lang="es-CO" sz="1600" b="1" dirty="0" smtClean="0"/>
              <a:t>LEVANTAMIENTOS PLANIMETRICOS </a:t>
            </a:r>
          </a:p>
          <a:p>
            <a:r>
              <a:rPr lang="es-CO" sz="1600" b="1" dirty="0" smtClean="0"/>
              <a:t>DOCENTE : Ing.  Topográfico Omar Cortes Buitrago</a:t>
            </a:r>
            <a:endParaRPr lang="es-CO" sz="1600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418926" y="980727"/>
            <a:ext cx="83529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Poligonal cerrada</a:t>
            </a: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es </a:t>
            </a: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una </a:t>
            </a:r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serie de líneas consecutivas</a:t>
            </a: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cuyas estaciones inicial y final coinciden en el mismo punto, </a:t>
            </a:r>
          </a:p>
          <a:p>
            <a:pPr algn="just"/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 cual se le ha determinado de antemano sus respectivas coordenadas  por lo   cual es posible calcular  su cierre y su precisión.</a:t>
            </a:r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190" y="2780928"/>
            <a:ext cx="3600400" cy="3290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699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87624" y="332656"/>
            <a:ext cx="6480720" cy="576064"/>
          </a:xfrm>
        </p:spPr>
        <p:txBody>
          <a:bodyPr>
            <a:normAutofit/>
          </a:bodyPr>
          <a:lstStyle/>
          <a:p>
            <a:r>
              <a:rPr lang="es-MX" sz="2400" b="1" dirty="0" smtClean="0">
                <a:latin typeface="Arial" pitchFamily="34" charset="0"/>
                <a:cs typeface="Arial" pitchFamily="34" charset="0"/>
              </a:rPr>
              <a:t>4.4 POLIGONALES</a:t>
            </a:r>
            <a:endParaRPr lang="es-CO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27784" y="6309320"/>
            <a:ext cx="4896544" cy="437133"/>
          </a:xfrm>
        </p:spPr>
        <p:txBody>
          <a:bodyPr/>
          <a:lstStyle/>
          <a:p>
            <a:r>
              <a:rPr lang="es-CO" sz="1600" b="1" dirty="0" smtClean="0"/>
              <a:t>LEVANTAMIENTOS PLANIMETRICOS </a:t>
            </a:r>
          </a:p>
          <a:p>
            <a:r>
              <a:rPr lang="es-CO" sz="1600" b="1" dirty="0" smtClean="0"/>
              <a:t>DOCENTE : Ing.  Topográfico Omar Cortes Buitrago</a:t>
            </a:r>
            <a:endParaRPr lang="es-CO" sz="1600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418926" y="980727"/>
            <a:ext cx="835292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Propagación del azimut</a:t>
            </a: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es el procedimiento mediante el cual a partir del azimut de llegada a un punto de estacionamiento P1 desde un punto  P0, visamos  a un punto continuo P2  y determinamos  el ángulo P0-P1-P2, lo  sumamos  al azimut que viene para calcular el azimut del alineamiento siguiente hacia P2.</a:t>
            </a:r>
          </a:p>
          <a:p>
            <a:pPr algn="just"/>
            <a:endParaRPr lang="es-CO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 azimut P0P1 + ángulo observado &lt;   180, sumamos 180</a:t>
            </a:r>
          </a:p>
          <a:p>
            <a:pPr algn="just"/>
            <a:r>
              <a:rPr lang="es-CO" sz="2200" b="1" dirty="0">
                <a:latin typeface="Arial" panose="020B0604020202020204" pitchFamily="34" charset="0"/>
                <a:cs typeface="Arial" panose="020B0604020202020204" pitchFamily="34" charset="0"/>
              </a:rPr>
              <a:t>Si azimut </a:t>
            </a:r>
            <a:r>
              <a:rPr lang="es-CO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P0P1+ </a:t>
            </a:r>
            <a:r>
              <a:rPr lang="es-CO" sz="2200" b="1" dirty="0">
                <a:latin typeface="Arial" panose="020B0604020202020204" pitchFamily="34" charset="0"/>
                <a:cs typeface="Arial" panose="020B0604020202020204" pitchFamily="34" charset="0"/>
              </a:rPr>
              <a:t>ángulo observado </a:t>
            </a:r>
            <a:r>
              <a:rPr lang="es-CO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&gt;= 180, restamos  180</a:t>
            </a:r>
          </a:p>
          <a:p>
            <a:pPr algn="just"/>
            <a:r>
              <a:rPr lang="es-CO" sz="2200" b="1" dirty="0">
                <a:latin typeface="Arial" panose="020B0604020202020204" pitchFamily="34" charset="0"/>
                <a:cs typeface="Arial" panose="020B0604020202020204" pitchFamily="34" charset="0"/>
              </a:rPr>
              <a:t>Si </a:t>
            </a:r>
            <a:r>
              <a:rPr lang="es-CO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azimut P0P1 </a:t>
            </a:r>
            <a:r>
              <a:rPr lang="es-CO" sz="2200" b="1" dirty="0">
                <a:latin typeface="Arial" panose="020B0604020202020204" pitchFamily="34" charset="0"/>
                <a:cs typeface="Arial" panose="020B0604020202020204" pitchFamily="34" charset="0"/>
              </a:rPr>
              <a:t>+ ángulo observado </a:t>
            </a:r>
            <a:r>
              <a:rPr lang="es-CO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&gt;= 540, restamos  540</a:t>
            </a:r>
            <a:endParaRPr lang="es-CO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142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87624" y="332656"/>
            <a:ext cx="6480720" cy="576064"/>
          </a:xfrm>
        </p:spPr>
        <p:txBody>
          <a:bodyPr>
            <a:normAutofit/>
          </a:bodyPr>
          <a:lstStyle/>
          <a:p>
            <a:r>
              <a:rPr lang="es-MX" sz="2400" b="1" dirty="0" smtClean="0">
                <a:latin typeface="Arial" pitchFamily="34" charset="0"/>
                <a:cs typeface="Arial" pitchFamily="34" charset="0"/>
              </a:rPr>
              <a:t>4.4 POLIGONALES</a:t>
            </a:r>
            <a:endParaRPr lang="es-CO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27784" y="6309320"/>
            <a:ext cx="4896544" cy="437133"/>
          </a:xfrm>
        </p:spPr>
        <p:txBody>
          <a:bodyPr/>
          <a:lstStyle/>
          <a:p>
            <a:r>
              <a:rPr lang="es-CO" sz="1600" b="1" dirty="0" smtClean="0"/>
              <a:t>LEVANTAMIENTOS PLANIMETRICOS </a:t>
            </a:r>
          </a:p>
          <a:p>
            <a:r>
              <a:rPr lang="es-CO" sz="1600" b="1" dirty="0" smtClean="0"/>
              <a:t>DOCENTE : Ing.  Topográfico Omar Cortes Buitrago</a:t>
            </a:r>
            <a:endParaRPr lang="es-CO" sz="1600" b="1" dirty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980728"/>
            <a:ext cx="4392488" cy="5219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350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87624" y="332656"/>
            <a:ext cx="6480720" cy="576064"/>
          </a:xfrm>
        </p:spPr>
        <p:txBody>
          <a:bodyPr>
            <a:normAutofit/>
          </a:bodyPr>
          <a:lstStyle/>
          <a:p>
            <a:r>
              <a:rPr lang="es-MX" sz="2400" b="1" dirty="0" smtClean="0">
                <a:latin typeface="Arial" pitchFamily="34" charset="0"/>
                <a:cs typeface="Arial" pitchFamily="34" charset="0"/>
              </a:rPr>
              <a:t>4.4 POLIGONALES</a:t>
            </a:r>
            <a:endParaRPr lang="es-CO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27784" y="6309320"/>
            <a:ext cx="4896544" cy="437133"/>
          </a:xfrm>
        </p:spPr>
        <p:txBody>
          <a:bodyPr/>
          <a:lstStyle/>
          <a:p>
            <a:r>
              <a:rPr lang="es-CO" sz="1600" b="1" dirty="0" smtClean="0"/>
              <a:t>LEVANTAMIENTOS PLANIMETRICOS </a:t>
            </a:r>
          </a:p>
          <a:p>
            <a:r>
              <a:rPr lang="es-CO" sz="1600" b="1" dirty="0" smtClean="0"/>
              <a:t>DOCENTE : Ing.  Topográfico Omar Cortes Buitrago</a:t>
            </a:r>
            <a:endParaRPr lang="es-CO" sz="1600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971600" y="2060848"/>
            <a:ext cx="712115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En algunos casos se hace necesario representar a escala un área de terminada de estudio como insumo para estudios aplicados a ciencias de la tierra como son  geología, sismología, ciencias ambientales, geografía, </a:t>
            </a: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etc.</a:t>
            </a:r>
          </a:p>
          <a:p>
            <a:pPr algn="just"/>
            <a:endParaRPr lang="es-CO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98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87624" y="332656"/>
            <a:ext cx="6480720" cy="576064"/>
          </a:xfrm>
        </p:spPr>
        <p:txBody>
          <a:bodyPr>
            <a:normAutofit/>
          </a:bodyPr>
          <a:lstStyle/>
          <a:p>
            <a:r>
              <a:rPr lang="es-MX" sz="2400" b="1" dirty="0" smtClean="0">
                <a:latin typeface="Arial" pitchFamily="34" charset="0"/>
                <a:cs typeface="Arial" pitchFamily="34" charset="0"/>
              </a:rPr>
              <a:t>4.4 POLIGONALES</a:t>
            </a:r>
            <a:endParaRPr lang="es-CO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27784" y="6309320"/>
            <a:ext cx="4896544" cy="437133"/>
          </a:xfrm>
        </p:spPr>
        <p:txBody>
          <a:bodyPr/>
          <a:lstStyle/>
          <a:p>
            <a:r>
              <a:rPr lang="es-CO" sz="1600" b="1" dirty="0" smtClean="0"/>
              <a:t>LEVANTAMIENTOS PLANIMETRICOS </a:t>
            </a:r>
          </a:p>
          <a:p>
            <a:r>
              <a:rPr lang="es-CO" sz="1600" b="1" dirty="0" smtClean="0"/>
              <a:t>DOCENTE : Ing.  Topográfico Omar Cortes Buitrago</a:t>
            </a:r>
            <a:endParaRPr lang="es-CO" sz="1600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971600" y="2060848"/>
            <a:ext cx="712115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La participación de la topografia ( planimetría y altimetría) en las diferentes fase de un proyecto van desde recolección de información y productos iniciales para la fase de planificación, fase de operación y pos-operación para control de posibles efectos.</a:t>
            </a:r>
          </a:p>
          <a:p>
            <a:pPr algn="just"/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21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87624" y="332656"/>
            <a:ext cx="6480720" cy="576064"/>
          </a:xfrm>
        </p:spPr>
        <p:txBody>
          <a:bodyPr>
            <a:normAutofit/>
          </a:bodyPr>
          <a:lstStyle/>
          <a:p>
            <a:r>
              <a:rPr lang="es-MX" sz="2400" b="1" dirty="0" smtClean="0">
                <a:latin typeface="Arial" pitchFamily="34" charset="0"/>
                <a:cs typeface="Arial" pitchFamily="34" charset="0"/>
              </a:rPr>
              <a:t>4.4 POLIGONALES</a:t>
            </a:r>
            <a:endParaRPr lang="es-CO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27784" y="6309320"/>
            <a:ext cx="4896544" cy="437133"/>
          </a:xfrm>
        </p:spPr>
        <p:txBody>
          <a:bodyPr/>
          <a:lstStyle/>
          <a:p>
            <a:r>
              <a:rPr lang="es-CO" sz="1600" b="1" dirty="0" smtClean="0"/>
              <a:t>LEVANTAMIENTOS PLANIMETRICOS </a:t>
            </a:r>
          </a:p>
          <a:p>
            <a:r>
              <a:rPr lang="es-CO" sz="1600" b="1" dirty="0" smtClean="0"/>
              <a:t>DOCENTE : Ing.  Topográfico Omar Cortes Buitrago</a:t>
            </a:r>
            <a:endParaRPr lang="es-CO" sz="1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36712"/>
            <a:ext cx="8304395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18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87624" y="332656"/>
            <a:ext cx="6480720" cy="576064"/>
          </a:xfrm>
        </p:spPr>
        <p:txBody>
          <a:bodyPr>
            <a:normAutofit/>
          </a:bodyPr>
          <a:lstStyle/>
          <a:p>
            <a:r>
              <a:rPr lang="es-MX" sz="2400" b="1" dirty="0" smtClean="0">
                <a:latin typeface="Arial" pitchFamily="34" charset="0"/>
                <a:cs typeface="Arial" pitchFamily="34" charset="0"/>
              </a:rPr>
              <a:t>4.4 POLIGONALES</a:t>
            </a:r>
            <a:endParaRPr lang="es-CO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27784" y="6309320"/>
            <a:ext cx="4896544" cy="437133"/>
          </a:xfrm>
        </p:spPr>
        <p:txBody>
          <a:bodyPr/>
          <a:lstStyle/>
          <a:p>
            <a:r>
              <a:rPr lang="es-CO" sz="1600" b="1" dirty="0" smtClean="0"/>
              <a:t>LEVANTAMIENTOS PLANIMETRICOS </a:t>
            </a:r>
          </a:p>
          <a:p>
            <a:r>
              <a:rPr lang="es-CO" sz="1600" b="1" dirty="0" smtClean="0"/>
              <a:t>DOCENTE : Ing.  Topográfico Omar Cortes Buitrago</a:t>
            </a:r>
            <a:endParaRPr lang="es-CO" sz="1600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683568" y="1700808"/>
            <a:ext cx="712115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El producto básico en todos estos proyectos es la representación a escala sobre un plano horizontal del área de estudio de interés o proyecto, que no es mas que la planimetría. </a:t>
            </a:r>
          </a:p>
          <a:p>
            <a:pPr algn="just"/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Apoyados en poligonales, combinadas con las ya metodologías estudiadas como son la radiación simple y compuesta. Obtenemos una completa y  una detallada representación de todos los elementos componen el área de estudio.</a:t>
            </a:r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39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87624" y="332656"/>
            <a:ext cx="6480720" cy="576064"/>
          </a:xfrm>
        </p:spPr>
        <p:txBody>
          <a:bodyPr>
            <a:normAutofit/>
          </a:bodyPr>
          <a:lstStyle/>
          <a:p>
            <a:r>
              <a:rPr lang="es-MX" sz="2400" b="1" dirty="0" smtClean="0">
                <a:latin typeface="Arial" pitchFamily="34" charset="0"/>
                <a:cs typeface="Arial" pitchFamily="34" charset="0"/>
              </a:rPr>
              <a:t>4.4 POLIGONALES</a:t>
            </a:r>
            <a:endParaRPr lang="es-CO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27784" y="6309320"/>
            <a:ext cx="4896544" cy="437133"/>
          </a:xfrm>
        </p:spPr>
        <p:txBody>
          <a:bodyPr/>
          <a:lstStyle/>
          <a:p>
            <a:r>
              <a:rPr lang="es-CO" sz="1600" b="1" dirty="0" smtClean="0"/>
              <a:t>LEVANTAMIENTOS PLANIMETRICOS </a:t>
            </a:r>
          </a:p>
          <a:p>
            <a:r>
              <a:rPr lang="es-CO" sz="1600" b="1" dirty="0" smtClean="0"/>
              <a:t>DOCENTE : Ing.  Topográfico Omar Cortes Buitrago</a:t>
            </a:r>
            <a:endParaRPr lang="es-CO" sz="1600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683568" y="1700808"/>
            <a:ext cx="712115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El producto básico en todos estos proyectos es la representación a escala sobre un plano horizontal del área de estudio de interés o proyecto, que no es mas que la planimetría. </a:t>
            </a:r>
          </a:p>
          <a:p>
            <a:pPr algn="just"/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Apoyados en poligonales, combinadas con las ya metodologías estudiadas como son la radiación simple y compuesta. Obtenemos una completa y  una detallada representación de todos los elementos componen el área de estudio.</a:t>
            </a:r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29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87624" y="332656"/>
            <a:ext cx="6480720" cy="576064"/>
          </a:xfrm>
        </p:spPr>
        <p:txBody>
          <a:bodyPr>
            <a:normAutofit/>
          </a:bodyPr>
          <a:lstStyle/>
          <a:p>
            <a:r>
              <a:rPr lang="es-MX" sz="2400" b="1" dirty="0" smtClean="0">
                <a:latin typeface="Arial" pitchFamily="34" charset="0"/>
                <a:cs typeface="Arial" pitchFamily="34" charset="0"/>
              </a:rPr>
              <a:t>4.4 POLIGONALES</a:t>
            </a:r>
            <a:endParaRPr lang="es-CO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27784" y="6309320"/>
            <a:ext cx="4896544" cy="437133"/>
          </a:xfrm>
        </p:spPr>
        <p:txBody>
          <a:bodyPr/>
          <a:lstStyle/>
          <a:p>
            <a:r>
              <a:rPr lang="es-CO" sz="1600" b="1" dirty="0" smtClean="0"/>
              <a:t>LEVANTAMIENTOS PLANIMETRICOS </a:t>
            </a:r>
          </a:p>
          <a:p>
            <a:r>
              <a:rPr lang="es-CO" sz="1600" b="1" dirty="0" smtClean="0"/>
              <a:t>DOCENTE : Ing.  Topográfico Omar Cortes Buitrago</a:t>
            </a:r>
            <a:endParaRPr lang="es-CO" sz="1600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980728"/>
            <a:ext cx="83529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Que es una poligonal?</a:t>
            </a:r>
          </a:p>
          <a:p>
            <a:pPr algn="just"/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Una</a:t>
            </a:r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 poligonal es una serie de líneas consecutivas cuyos extremos se han marcado en el campo, así como sus longitudes y direcciones se han determinado a partir de mediciones en el campo</a:t>
            </a: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Se tienen dos clases:</a:t>
            </a:r>
          </a:p>
          <a:p>
            <a:pPr algn="just"/>
            <a:endParaRPr lang="es-CO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ABIERTAS                                         CERRADAS</a:t>
            </a:r>
          </a:p>
          <a:p>
            <a:pPr algn="just"/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1" y="4079387"/>
            <a:ext cx="2172325" cy="217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05064"/>
            <a:ext cx="3744416" cy="2246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306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87624" y="332656"/>
            <a:ext cx="6480720" cy="576064"/>
          </a:xfrm>
        </p:spPr>
        <p:txBody>
          <a:bodyPr>
            <a:normAutofit/>
          </a:bodyPr>
          <a:lstStyle/>
          <a:p>
            <a:r>
              <a:rPr lang="es-MX" sz="2400" b="1" dirty="0" smtClean="0">
                <a:latin typeface="Arial" pitchFamily="34" charset="0"/>
                <a:cs typeface="Arial" pitchFamily="34" charset="0"/>
              </a:rPr>
              <a:t>4.4 POLIGONALES</a:t>
            </a:r>
            <a:endParaRPr lang="es-CO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27784" y="6309320"/>
            <a:ext cx="4896544" cy="437133"/>
          </a:xfrm>
        </p:spPr>
        <p:txBody>
          <a:bodyPr/>
          <a:lstStyle/>
          <a:p>
            <a:r>
              <a:rPr lang="es-CO" sz="1600" b="1" dirty="0" smtClean="0"/>
              <a:t>LEVANTAMIENTOS PLANIMETRICOS </a:t>
            </a:r>
          </a:p>
          <a:p>
            <a:r>
              <a:rPr lang="es-CO" sz="1600" b="1" dirty="0" smtClean="0"/>
              <a:t>DOCENTE : Ing.  Topográfico Omar Cortes Buitrago</a:t>
            </a:r>
            <a:endParaRPr lang="es-CO" sz="1600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980728"/>
            <a:ext cx="83529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Que es una poligonal?</a:t>
            </a:r>
          </a:p>
          <a:p>
            <a:pPr algn="just"/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Una</a:t>
            </a:r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 poligonal es una serie de líneas consecutivas cuyos extremos se han marcado en el campo, así como sus longitudes y direcciones se han determinado a partir de mediciones en el campo</a:t>
            </a: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Se tienen dos clases:</a:t>
            </a:r>
          </a:p>
          <a:p>
            <a:pPr algn="just"/>
            <a:endParaRPr lang="es-CO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ABIERTAS                                         CERRADAS</a:t>
            </a:r>
          </a:p>
          <a:p>
            <a:pPr algn="just"/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1" y="4079387"/>
            <a:ext cx="2172325" cy="217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05064"/>
            <a:ext cx="3744416" cy="2246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6056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87624" y="332656"/>
            <a:ext cx="6480720" cy="576064"/>
          </a:xfrm>
        </p:spPr>
        <p:txBody>
          <a:bodyPr>
            <a:normAutofit/>
          </a:bodyPr>
          <a:lstStyle/>
          <a:p>
            <a:r>
              <a:rPr lang="es-MX" sz="2400" b="1" dirty="0" smtClean="0">
                <a:latin typeface="Arial" pitchFamily="34" charset="0"/>
                <a:cs typeface="Arial" pitchFamily="34" charset="0"/>
              </a:rPr>
              <a:t>4.4 POLIGONALES</a:t>
            </a:r>
            <a:endParaRPr lang="es-CO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27784" y="6309320"/>
            <a:ext cx="4896544" cy="437133"/>
          </a:xfrm>
        </p:spPr>
        <p:txBody>
          <a:bodyPr/>
          <a:lstStyle/>
          <a:p>
            <a:r>
              <a:rPr lang="es-CO" sz="1600" b="1" dirty="0" smtClean="0"/>
              <a:t>LEVANTAMIENTOS PLANIMETRICOS </a:t>
            </a:r>
          </a:p>
          <a:p>
            <a:r>
              <a:rPr lang="es-CO" sz="1600" b="1" dirty="0" smtClean="0"/>
              <a:t>DOCENTE : Ing.  Topográfico Omar Cortes Buitrago</a:t>
            </a:r>
            <a:endParaRPr lang="es-CO" sz="1600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418926" y="980727"/>
            <a:ext cx="83529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Poligonal abierta</a:t>
            </a: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es </a:t>
            </a: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una </a:t>
            </a:r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serie de líneas consecutivas</a:t>
            </a: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cuyos extremos no </a:t>
            </a: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coinciden en el mismo punto. La poligonal abierta inicia y termina en una pareja de puntos a los  cuales  se les ha determinado de antemano sus respectivas coordenadas  por lo   cual es posible calcular su cierre y su precisión.</a:t>
            </a:r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61" y="3279846"/>
            <a:ext cx="8285970" cy="3029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49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1388</TotalTime>
  <Words>656</Words>
  <Application>Microsoft Office PowerPoint</Application>
  <PresentationFormat>Presentación en pantalla (4:3)</PresentationFormat>
  <Paragraphs>75</Paragraphs>
  <Slides>12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4.4 POLIGONALES</vt:lpstr>
      <vt:lpstr>4.4 POLIGONALES</vt:lpstr>
      <vt:lpstr>4.4 POLIGONALES</vt:lpstr>
      <vt:lpstr>4.4 POLIGONALES</vt:lpstr>
      <vt:lpstr>4.4 POLIGONALES</vt:lpstr>
      <vt:lpstr>4.4 POLIGONALES</vt:lpstr>
      <vt:lpstr>4.4 POLIGONALES</vt:lpstr>
      <vt:lpstr>4.4 POLIGONALES</vt:lpstr>
      <vt:lpstr>4.4 POLIGONALES</vt:lpstr>
      <vt:lpstr>4.4 POLIGONALES</vt:lpstr>
      <vt:lpstr>4.4 POLIGONALES</vt:lpstr>
      <vt:lpstr>4.4 POLIGONALES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ASUS</dc:creator>
  <cp:lastModifiedBy>User</cp:lastModifiedBy>
  <cp:revision>124</cp:revision>
  <cp:lastPrinted>2014-06-11T23:14:25Z</cp:lastPrinted>
  <dcterms:created xsi:type="dcterms:W3CDTF">2014-02-13T05:01:38Z</dcterms:created>
  <dcterms:modified xsi:type="dcterms:W3CDTF">2020-07-27T03:49:17Z</dcterms:modified>
</cp:coreProperties>
</file>