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</p:sldIdLst>
  <p:sldSz cx="12192000" cy="6858000"/>
  <p:notesSz cx="9144000" cy="6858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54" y="43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AF2B5D-8A62-163E-B028-EFD494E6A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C09E8C9-309D-11F1-FB14-1F3BDFA4D6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CA09B3-5EE1-E036-1224-B2D48FEDE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10/14/2024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AAC2E1-B69C-65FD-BA88-CC2DF86D1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817925-6F63-2931-9314-F6B2492AC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73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FAFF90-B7E2-7DAD-5F1B-715734315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9106CC5-E24C-EC94-97F8-0549869059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6F0582-D80D-20E9-2C9D-B956562EA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10/14/2024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0EC4E2-A8BC-924F-1B8B-CF4460166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C8A820-34CF-A18F-75F5-5A0379917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39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362212-F564-E51A-38FE-180F84BE8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88B0D7-7890-942F-66A4-7ABA1CB000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7640C0-0639-722B-C1C0-917236CBA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10/14/2024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B93C99-9C5A-3F23-5C29-3FBE360E7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81859C-DB27-4A15-E98C-E936E7EAF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43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04A5E5-B081-F5A9-28F2-0FFA09755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9ED48D-E907-D1F1-F947-D1E5CB7F1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CC0526-6256-06C9-95B7-3A50068A0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10/14/2024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923721-12C1-D0D1-BA29-82A31237B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405678-98CA-B680-0BFF-E7EEA99CE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75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FF8609-9B45-3B82-0844-029ABBD9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640E7D-45F3-2DEF-6FB9-8E6E144DF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071A1B-0CC2-6D3B-27D0-3AEFE2E4E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10/14/2024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13A25F-5922-7978-774D-3D41743B5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A2D1E1-C150-FB4E-2479-5EE7F6694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36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64F32E-0FAA-6EB8-7953-2CCCAA2E3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920827-AFD0-41D2-8A89-68F6C3CCE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482165-A857-20FD-4A5F-D5BB49C883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7D97F0-43A6-2177-6291-8258DE017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10/14/2024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9C1915-7277-1E61-6B7C-04A422351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374F3F3-B1DF-8257-4BBC-877063F6F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85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CF1000-8516-6C5D-0821-3EFA94623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2F31F3-CD40-335F-21EE-152ED4EAF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834FB64-B7E0-F48A-05A3-BC55DD4212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611CB7D-2AF6-3211-CCCC-66713AD2F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BA76764-FA6E-F633-0A53-1C42D34BD9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CC6DC3D-AFFB-17D4-AC06-FB93DB662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10/14/2024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F1EF448-178B-6E9F-EB52-D0DA174C7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E8BC2AD-EABE-CC36-84BA-5164557A6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90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95F390-B082-6E43-1A05-59200ECCB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58B798B-6C91-D879-7616-9178D0415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10/14/2024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CCF6418-48E4-76D7-D1BB-8E48A83FB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AE46E02-26DE-7B66-1037-3DB7D42ED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20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8AE9A01-192C-A086-DB1A-D810A897D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10/14/2024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F2EABF8-D617-7049-7773-8D3BDC130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163C651-2B87-DB41-41B4-69EA0C032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297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D2C0AA-9425-4963-6780-55EEC1B3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42B38E-1DDB-55C0-C04D-5E3ED2A24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6C5E9EE-1205-4DCF-2B0F-F09FE000A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4A44D3-1D47-6E5A-D2C8-44208745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10/14/2024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CA97B3A-A79C-7EFE-2075-BE6956FF1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722777-851A-985A-6EC1-B52A182F3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5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737976-BB75-93FF-5796-55E6B74B7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BDB9026-4E07-C66C-8E1C-4B82FF5DFB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3AE256-15BB-98EA-12A4-0BEDA291A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3A1AC9-1A36-BEE6-6CB4-390585BC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10/14/2024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8C86AFB-5753-F001-79C5-B22D45D7D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5DF7D16-78B6-9D7C-BDE8-066B09FD5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071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E0DF393-A359-8721-B080-DA228D706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F3778B-E87C-D9E5-8058-FADC8CFCC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3FA454-51B1-619B-905E-22DD343530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10/14/2024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D4BECA-6209-0CAF-6AF0-8721984DE1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C84DEB-1D56-9860-72DF-C05F1BC76F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86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etcordia.com/products/netmri.asp" TargetMode="External"/><Relationship Id="rId13" Type="http://schemas.openxmlformats.org/officeDocument/2006/relationships/hyperlink" Target="http://www.erlang.com/calculator/" TargetMode="External"/><Relationship Id="rId3" Type="http://schemas.openxmlformats.org/officeDocument/2006/relationships/hyperlink" Target="http://www.opnet.com/" TargetMode="External"/><Relationship Id="rId7" Type="http://schemas.openxmlformats.org/officeDocument/2006/relationships/hyperlink" Target="http://oss.oetiker.ch/mrtg/" TargetMode="External"/><Relationship Id="rId12" Type="http://schemas.openxmlformats.org/officeDocument/2006/relationships/hyperlink" Target="http://www.netiq.com/" TargetMode="External"/><Relationship Id="rId2" Type="http://schemas.openxmlformats.org/officeDocument/2006/relationships/hyperlink" Target="http://www.bb4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solarwinds.com/products/lansurveyor/" TargetMode="External"/><Relationship Id="rId11" Type="http://schemas.openxmlformats.org/officeDocument/2006/relationships/hyperlink" Target="http://www.nagios.org/" TargetMode="External"/><Relationship Id="rId5" Type="http://schemas.openxmlformats.org/officeDocument/2006/relationships/hyperlink" Target="http://www.ixiacom.com/products/ixn2x/index.php" TargetMode="External"/><Relationship Id="rId15" Type="http://schemas.openxmlformats.org/officeDocument/2006/relationships/hyperlink" Target="http://www.whatsupgold.com/" TargetMode="External"/><Relationship Id="rId10" Type="http://schemas.openxmlformats.org/officeDocument/2006/relationships/hyperlink" Target="http://office.microsoft.com/home/office.aspx?assetid=FX01085798" TargetMode="External"/><Relationship Id="rId4" Type="http://schemas.openxmlformats.org/officeDocument/2006/relationships/hyperlink" Target="http://www.solarwinds.com/products/orion/nta/" TargetMode="External"/><Relationship Id="rId9" Type="http://schemas.openxmlformats.org/officeDocument/2006/relationships/hyperlink" Target="http://www-306.ibm.com/software/tivoli/" TargetMode="External"/><Relationship Id="rId14" Type="http://schemas.openxmlformats.org/officeDocument/2006/relationships/hyperlink" Target="http://www.wandl.com/html/index.php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salabs.com/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www.iol.unh.edu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tollygroup.com/" TargetMode="External"/><Relationship Id="rId5" Type="http://schemas.openxmlformats.org/officeDocument/2006/relationships/hyperlink" Target="http://www.csc.com/independent_testing_services" TargetMode="External"/><Relationship Id="rId4" Type="http://schemas.openxmlformats.org/officeDocument/2006/relationships/hyperlink" Target="http://www.miercom.com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9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2212340" y="2081298"/>
            <a:ext cx="7084060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lang="es-MX" sz="3600" b="1" dirty="0">
                <a:latin typeface="Times New Roman"/>
                <a:cs typeface="Times New Roman"/>
              </a:rPr>
              <a:t>“</a:t>
            </a:r>
            <a:r>
              <a:rPr sz="4000" b="1" dirty="0">
                <a:latin typeface="Times New Roman"/>
                <a:cs typeface="Times New Roman"/>
              </a:rPr>
              <a:t>To</a:t>
            </a:r>
            <a:r>
              <a:rPr sz="4000" b="1" spc="4" dirty="0">
                <a:latin typeface="Times New Roman"/>
                <a:cs typeface="Times New Roman"/>
              </a:rPr>
              <a:t>p</a:t>
            </a:r>
            <a:r>
              <a:rPr sz="4000" b="1" dirty="0">
                <a:latin typeface="Times New Roman"/>
                <a:cs typeface="Times New Roman"/>
              </a:rPr>
              <a:t>-down </a:t>
            </a:r>
            <a:r>
              <a:rPr sz="4000" b="1" spc="9" dirty="0">
                <a:latin typeface="Times New Roman"/>
                <a:cs typeface="Times New Roman"/>
              </a:rPr>
              <a:t>N</a:t>
            </a:r>
            <a:r>
              <a:rPr sz="4000" b="1" dirty="0">
                <a:latin typeface="Times New Roman"/>
                <a:cs typeface="Times New Roman"/>
              </a:rPr>
              <a:t>e</a:t>
            </a:r>
            <a:r>
              <a:rPr sz="4000" b="1" spc="-14" dirty="0">
                <a:latin typeface="Times New Roman"/>
                <a:cs typeface="Times New Roman"/>
              </a:rPr>
              <a:t>t</a:t>
            </a:r>
            <a:r>
              <a:rPr sz="4000" b="1" dirty="0">
                <a:latin typeface="Times New Roman"/>
                <a:cs typeface="Times New Roman"/>
              </a:rPr>
              <a:t>work design</a:t>
            </a:r>
            <a:r>
              <a:rPr lang="es-MX" sz="4000" b="1" dirty="0">
                <a:latin typeface="Times New Roman"/>
                <a:cs typeface="Times New Roman"/>
              </a:rPr>
              <a:t>"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12340" y="3133112"/>
            <a:ext cx="6471970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Parte</a:t>
            </a:r>
            <a:r>
              <a:rPr sz="3600" b="1" spc="-29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600" b="1" spc="14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3600" b="1" spc="-329" dirty="0">
                <a:solidFill>
                  <a:srgbClr val="006FC0"/>
                </a:solidFill>
                <a:latin typeface="Times New Roman"/>
                <a:cs typeface="Times New Roman"/>
              </a:rPr>
              <a:t>V</a:t>
            </a: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: Prueba</a:t>
            </a:r>
            <a:r>
              <a:rPr sz="3600" b="1" spc="4" dirty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, Opt</a:t>
            </a:r>
            <a:r>
              <a:rPr sz="3600" b="1" spc="-4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3600" b="1" spc="-9" dirty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iz</a:t>
            </a:r>
            <a:r>
              <a:rPr sz="3600" b="1" spc="-4" dirty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3600" b="1" spc="-14" dirty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ión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07375" y="3133112"/>
            <a:ext cx="322579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y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12341" y="3828056"/>
            <a:ext cx="3141675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Documentación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74336" y="3828056"/>
            <a:ext cx="678281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del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72936" y="3828056"/>
            <a:ext cx="1530172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r>
              <a:rPr lang="es-MX"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3600" b="1" dirty="0" err="1">
                <a:solidFill>
                  <a:srgbClr val="006FC0"/>
                </a:solidFill>
                <a:latin typeface="Times New Roman"/>
                <a:cs typeface="Times New Roman"/>
              </a:rPr>
              <a:t>ise</a:t>
            </a:r>
            <a:r>
              <a:rPr sz="3600" b="1" spc="9" dirty="0" err="1">
                <a:solidFill>
                  <a:srgbClr val="006FC0"/>
                </a:solidFill>
                <a:latin typeface="Times New Roman"/>
                <a:cs typeface="Times New Roman"/>
              </a:rPr>
              <a:t>ñ</a:t>
            </a:r>
            <a:r>
              <a:rPr sz="3600" b="1" dirty="0" err="1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3600" b="1" dirty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495535" y="647201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1143000" y="717829"/>
            <a:ext cx="7315200" cy="54223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0505" marR="406209" algn="ctr">
              <a:lnSpc>
                <a:spcPts val="4595"/>
              </a:lnSpc>
              <a:spcBef>
                <a:spcPts val="229"/>
              </a:spcBef>
            </a:pP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Re</a:t>
            </a:r>
            <a:r>
              <a:rPr sz="4400" spc="4" dirty="0" err="1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4400" spc="19" dirty="0" err="1">
                <a:solidFill>
                  <a:srgbClr val="006FC0"/>
                </a:solidFill>
                <a:latin typeface="Times New Roman"/>
                <a:cs typeface="Times New Roman"/>
              </a:rPr>
              <a:t>u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rsos</a:t>
            </a:r>
            <a:r>
              <a:rPr sz="4400" spc="-44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lang="es-MX" sz="4400" spc="-44" dirty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4400" spc="-19" dirty="0" err="1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4400" spc="14" dirty="0" err="1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ar</a:t>
            </a:r>
            <a:r>
              <a:rPr sz="4400" spc="-14" dirty="0" err="1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os</a:t>
            </a:r>
            <a:r>
              <a:rPr sz="4400" spc="-34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para </a:t>
            </a:r>
            <a:r>
              <a:rPr sz="4400" spc="-19" dirty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as</a:t>
            </a:r>
            <a:endParaRPr sz="4400" dirty="0">
              <a:latin typeface="Times New Roman"/>
              <a:cs typeface="Times New Roman"/>
            </a:endParaRPr>
          </a:p>
          <a:p>
            <a:pPr marL="2540038" marR="2773080" algn="ctr">
              <a:lnSpc>
                <a:spcPct val="95825"/>
              </a:lnSpc>
            </a:pPr>
            <a:r>
              <a:rPr lang="es-MX" sz="4400" dirty="0">
                <a:solidFill>
                  <a:srgbClr val="006FC0"/>
                </a:solidFill>
                <a:latin typeface="Times New Roman"/>
                <a:cs typeface="Times New Roman"/>
              </a:rPr>
              <a:t>p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ru</a:t>
            </a:r>
            <a:r>
              <a:rPr sz="4400" spc="-4" dirty="0" err="1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4400" spc="19" dirty="0" err="1">
                <a:solidFill>
                  <a:srgbClr val="006FC0"/>
                </a:solidFill>
                <a:latin typeface="Times New Roman"/>
                <a:cs typeface="Times New Roman"/>
              </a:rPr>
              <a:t>b</a:t>
            </a:r>
            <a:r>
              <a:rPr sz="4400" spc="-9" dirty="0" err="1">
                <a:solidFill>
                  <a:srgbClr val="006FC0"/>
                </a:solidFill>
                <a:latin typeface="Times New Roman"/>
                <a:cs typeface="Times New Roman"/>
              </a:rPr>
              <a:t>as</a:t>
            </a:r>
            <a:endParaRPr sz="4400" dirty="0">
              <a:latin typeface="Times New Roman"/>
              <a:cs typeface="Times New Roman"/>
            </a:endParaRPr>
          </a:p>
          <a:p>
            <a:pPr marL="469900" marR="486128" indent="-457200">
              <a:lnSpc>
                <a:spcPct val="99658"/>
              </a:lnSpc>
              <a:spcBef>
                <a:spcPts val="2867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Prog</a:t>
            </a:r>
            <a:r>
              <a:rPr sz="2800" spc="-4" dirty="0">
                <a:latin typeface="Times New Roman"/>
                <a:cs typeface="Times New Roman"/>
              </a:rPr>
              <a:t>r</a:t>
            </a:r>
            <a:r>
              <a:rPr sz="2800" spc="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mar</a:t>
            </a:r>
            <a:r>
              <a:rPr sz="2800" spc="-4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el t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empo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lab,</a:t>
            </a:r>
            <a:r>
              <a:rPr sz="2800" spc="1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a sea en s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pia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 en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a 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l</a:t>
            </a:r>
            <a:r>
              <a:rPr sz="2800" spc="-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cli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-4" dirty="0">
                <a:latin typeface="Times New Roman"/>
                <a:cs typeface="Times New Roman"/>
              </a:rPr>
              <a:t>te</a:t>
            </a:r>
            <a:endParaRPr sz="2800" dirty="0">
              <a:latin typeface="Times New Roman"/>
              <a:cs typeface="Times New Roman"/>
            </a:endParaRPr>
          </a:p>
          <a:p>
            <a:pPr marL="477519" marR="706038" indent="-457200">
              <a:lnSpc>
                <a:spcPct val="100041"/>
              </a:lnSpc>
              <a:spcBef>
                <a:spcPts val="810"/>
              </a:spcBef>
              <a:buFont typeface="Wingdings" panose="05000000000000000000" pitchFamily="2" charset="2"/>
              <a:buChar char="§"/>
            </a:pPr>
            <a:r>
              <a:rPr sz="2800" dirty="0" err="1">
                <a:latin typeface="Times New Roman"/>
                <a:cs typeface="Times New Roman"/>
              </a:rPr>
              <a:t>Corri</a:t>
            </a:r>
            <a:r>
              <a:rPr sz="2800" spc="-14" dirty="0" err="1">
                <a:latin typeface="Times New Roman"/>
                <a:cs typeface="Times New Roman"/>
              </a:rPr>
              <a:t>e</a:t>
            </a:r>
            <a:r>
              <a:rPr sz="2800" dirty="0" err="1">
                <a:latin typeface="Times New Roman"/>
                <a:cs typeface="Times New Roman"/>
              </a:rPr>
              <a:t>nte</a:t>
            </a:r>
            <a:r>
              <a:rPr lang="es-MX" sz="2800" spc="-34" dirty="0">
                <a:latin typeface="Times New Roman"/>
                <a:cs typeface="Times New Roman"/>
              </a:rPr>
              <a:t> eléctrica, AA</a:t>
            </a:r>
            <a:r>
              <a:rPr sz="2800" dirty="0">
                <a:latin typeface="Times New Roman"/>
                <a:cs typeface="Times New Roman"/>
              </a:rPr>
              <a:t>, r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spc="1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k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 o</a:t>
            </a:r>
            <a:r>
              <a:rPr sz="2800" spc="-14" dirty="0">
                <a:latin typeface="Times New Roman"/>
                <a:cs typeface="Times New Roman"/>
              </a:rPr>
              <a:t>t</a:t>
            </a:r>
            <a:r>
              <a:rPr sz="2800" spc="4" dirty="0">
                <a:latin typeface="Times New Roman"/>
                <a:cs typeface="Times New Roman"/>
              </a:rPr>
              <a:t>ro</a:t>
            </a:r>
            <a:r>
              <a:rPr sz="2800" dirty="0">
                <a:latin typeface="Times New Roman"/>
                <a:cs typeface="Times New Roman"/>
              </a:rPr>
              <a:t>s 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14" dirty="0">
                <a:latin typeface="Times New Roman"/>
                <a:cs typeface="Times New Roman"/>
              </a:rPr>
              <a:t>c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-14" dirty="0">
                <a:latin typeface="Times New Roman"/>
                <a:cs typeface="Times New Roman"/>
              </a:rPr>
              <a:t>r</a:t>
            </a:r>
            <a:r>
              <a:rPr sz="2800" spc="4" dirty="0">
                <a:latin typeface="Times New Roman"/>
                <a:cs typeface="Times New Roman"/>
              </a:rPr>
              <a:t>s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</a:t>
            </a:r>
            <a:r>
              <a:rPr sz="2800" spc="-14" dirty="0">
                <a:latin typeface="Times New Roman"/>
                <a:cs typeface="Times New Roman"/>
              </a:rPr>
              <a:t>í</a:t>
            </a:r>
            <a:r>
              <a:rPr sz="2800" dirty="0">
                <a:latin typeface="Times New Roman"/>
                <a:cs typeface="Times New Roman"/>
              </a:rPr>
              <a:t>sic</a:t>
            </a:r>
            <a:r>
              <a:rPr sz="2800" spc="-14" dirty="0">
                <a:latin typeface="Times New Roman"/>
                <a:cs typeface="Times New Roman"/>
              </a:rPr>
              <a:t>o</a:t>
            </a:r>
            <a:r>
              <a:rPr sz="2800" spc="14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.</a:t>
            </a:r>
          </a:p>
          <a:p>
            <a:pPr marL="477519" indent="-457200">
              <a:lnSpc>
                <a:spcPts val="3679"/>
              </a:lnSpc>
              <a:spcBef>
                <a:spcPts val="808"/>
              </a:spcBef>
              <a:buFont typeface="Wingdings" panose="05000000000000000000" pitchFamily="2" charset="2"/>
              <a:buChar char="§"/>
            </a:pPr>
            <a:r>
              <a:rPr sz="2800" spc="4" dirty="0">
                <a:latin typeface="Times New Roman"/>
                <a:cs typeface="Times New Roman"/>
              </a:rPr>
              <a:t>Ay</a:t>
            </a:r>
            <a:r>
              <a:rPr sz="2800" spc="-4" dirty="0">
                <a:latin typeface="Times New Roman"/>
                <a:cs typeface="Times New Roman"/>
              </a:rPr>
              <a:t>ud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</a:t>
            </a:r>
            <a:r>
              <a:rPr sz="2800" spc="9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l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per</a:t>
            </a:r>
            <a:r>
              <a:rPr sz="2800" spc="9" dirty="0">
                <a:latin typeface="Times New Roman"/>
                <a:cs typeface="Times New Roman"/>
              </a:rPr>
              <a:t>s</a:t>
            </a:r>
            <a:r>
              <a:rPr sz="2800" spc="-4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na</a:t>
            </a:r>
            <a:r>
              <a:rPr sz="2800" dirty="0">
                <a:latin typeface="Times New Roman"/>
                <a:cs typeface="Times New Roman"/>
              </a:rPr>
              <a:t>l</a:t>
            </a:r>
            <a:r>
              <a:rPr sz="2800" spc="-34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4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pio</a:t>
            </a:r>
            <a:r>
              <a:rPr sz="2800" spc="-4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 del c</a:t>
            </a:r>
            <a:r>
              <a:rPr sz="2800" spc="-14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ien</a:t>
            </a:r>
            <a:r>
              <a:rPr sz="2800" spc="-4" dirty="0">
                <a:latin typeface="Times New Roman"/>
                <a:cs typeface="Times New Roman"/>
              </a:rPr>
              <a:t>t</a:t>
            </a:r>
            <a:r>
              <a:rPr sz="2800" spc="1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. </a:t>
            </a:r>
          </a:p>
          <a:p>
            <a:pPr marL="477519" indent="-457200">
              <a:lnSpc>
                <a:spcPts val="3679"/>
              </a:lnSpc>
              <a:spcBef>
                <a:spcPts val="967"/>
              </a:spcBef>
              <a:buFont typeface="Wingdings" panose="05000000000000000000" pitchFamily="2" charset="2"/>
              <a:buChar char="§"/>
            </a:pPr>
            <a:r>
              <a:rPr sz="2800" spc="4" dirty="0">
                <a:latin typeface="Times New Roman"/>
                <a:cs typeface="Times New Roman"/>
              </a:rPr>
              <a:t>Ayu</a:t>
            </a:r>
            <a:r>
              <a:rPr sz="2800" spc="-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3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 u</a:t>
            </a:r>
            <a:r>
              <a:rPr sz="2800" spc="-4" dirty="0">
                <a:latin typeface="Times New Roman"/>
                <a:cs typeface="Times New Roman"/>
              </a:rPr>
              <a:t>s</a:t>
            </a:r>
            <a:r>
              <a:rPr sz="2800" spc="4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ar</a:t>
            </a:r>
            <a:r>
              <a:rPr sz="2800" spc="-9" dirty="0">
                <a:latin typeface="Times New Roman"/>
                <a:cs typeface="Times New Roman"/>
              </a:rPr>
              <a:t>i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p</a:t>
            </a:r>
            <a:r>
              <a:rPr sz="2800" spc="14" dirty="0">
                <a:latin typeface="Times New Roman"/>
                <a:cs typeface="Times New Roman"/>
              </a:rPr>
              <a:t>a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4" dirty="0">
                <a:latin typeface="Times New Roman"/>
                <a:cs typeface="Times New Roman"/>
              </a:rPr>
              <a:t>ob</a:t>
            </a:r>
            <a:r>
              <a:rPr sz="2800" spc="9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spc="19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lic</a:t>
            </a:r>
            <a:r>
              <a:rPr sz="2800" spc="4" dirty="0">
                <a:latin typeface="Times New Roman"/>
                <a:cs typeface="Times New Roman"/>
              </a:rPr>
              <a:t>ac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n</a:t>
            </a:r>
            <a:r>
              <a:rPr sz="2800" spc="1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</a:t>
            </a:r>
          </a:p>
          <a:p>
            <a:pPr marL="477519" marR="57398" indent="-457200">
              <a:lnSpc>
                <a:spcPct val="95825"/>
              </a:lnSpc>
              <a:spcBef>
                <a:spcPts val="997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Direc</a:t>
            </a:r>
            <a:r>
              <a:rPr sz="2800" spc="4" dirty="0">
                <a:latin typeface="Times New Roman"/>
                <a:cs typeface="Times New Roman"/>
              </a:rPr>
              <a:t>c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ne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 n</a:t>
            </a:r>
            <a:r>
              <a:rPr sz="2800" spc="-14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bres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red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495535" y="6472019"/>
            <a:ext cx="7828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10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DD5CAC7-80FC-CDC4-00DC-A07889926C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486" y="2514600"/>
            <a:ext cx="4408916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object 137"/>
          <p:cNvSpPr/>
          <p:nvPr/>
        </p:nvSpPr>
        <p:spPr>
          <a:xfrm>
            <a:off x="2023746" y="3860165"/>
            <a:ext cx="8234045" cy="304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012950" y="3862071"/>
            <a:ext cx="8229600" cy="1269"/>
          </a:xfrm>
          <a:custGeom>
            <a:avLst/>
            <a:gdLst/>
            <a:ahLst/>
            <a:cxnLst/>
            <a:rect l="l" t="t" r="r" b="b"/>
            <a:pathLst>
              <a:path w="8229600" h="1270">
                <a:moveTo>
                  <a:pt x="0" y="0"/>
                </a:moveTo>
                <a:lnTo>
                  <a:pt x="8229600" y="1269"/>
                </a:lnTo>
              </a:path>
            </a:pathLst>
          </a:custGeom>
          <a:ln w="25560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7096760" y="3632201"/>
            <a:ext cx="211454" cy="476885"/>
          </a:xfrm>
          <a:custGeom>
            <a:avLst/>
            <a:gdLst/>
            <a:ahLst/>
            <a:cxnLst/>
            <a:rect l="l" t="t" r="r" b="b"/>
            <a:pathLst>
              <a:path w="211454" h="476885">
                <a:moveTo>
                  <a:pt x="0" y="476885"/>
                </a:moveTo>
                <a:lnTo>
                  <a:pt x="211454" y="270510"/>
                </a:lnTo>
                <a:lnTo>
                  <a:pt x="211454" y="0"/>
                </a:lnTo>
                <a:lnTo>
                  <a:pt x="0" y="202564"/>
                </a:lnTo>
                <a:lnTo>
                  <a:pt x="0" y="476885"/>
                </a:lnTo>
                <a:close/>
              </a:path>
            </a:pathLst>
          </a:custGeom>
          <a:solidFill>
            <a:srgbClr val="77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7102475" y="3637915"/>
            <a:ext cx="211454" cy="473710"/>
          </a:xfrm>
          <a:custGeom>
            <a:avLst/>
            <a:gdLst/>
            <a:ahLst/>
            <a:cxnLst/>
            <a:rect l="l" t="t" r="r" b="b"/>
            <a:pathLst>
              <a:path w="211454" h="473710">
                <a:moveTo>
                  <a:pt x="0" y="473710"/>
                </a:moveTo>
                <a:lnTo>
                  <a:pt x="211454" y="270510"/>
                </a:lnTo>
                <a:lnTo>
                  <a:pt x="211454" y="0"/>
                </a:lnTo>
                <a:lnTo>
                  <a:pt x="0" y="202565"/>
                </a:lnTo>
                <a:lnTo>
                  <a:pt x="0" y="473710"/>
                </a:lnTo>
                <a:close/>
              </a:path>
            </a:pathLst>
          </a:custGeom>
          <a:solidFill>
            <a:srgbClr val="77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7096760" y="3632201"/>
            <a:ext cx="211454" cy="476885"/>
          </a:xfrm>
          <a:custGeom>
            <a:avLst/>
            <a:gdLst/>
            <a:ahLst/>
            <a:cxnLst/>
            <a:rect l="l" t="t" r="r" b="b"/>
            <a:pathLst>
              <a:path w="211454" h="476885">
                <a:moveTo>
                  <a:pt x="0" y="476885"/>
                </a:moveTo>
                <a:lnTo>
                  <a:pt x="211454" y="270510"/>
                </a:lnTo>
                <a:lnTo>
                  <a:pt x="211454" y="0"/>
                </a:lnTo>
                <a:lnTo>
                  <a:pt x="0" y="202564"/>
                </a:lnTo>
                <a:lnTo>
                  <a:pt x="0" y="476885"/>
                </a:lnTo>
              </a:path>
            </a:pathLst>
          </a:custGeom>
          <a:ln w="3018">
            <a:solidFill>
              <a:srgbClr val="8E8E8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127750" y="3632201"/>
            <a:ext cx="1174750" cy="200025"/>
          </a:xfrm>
          <a:custGeom>
            <a:avLst/>
            <a:gdLst/>
            <a:ahLst/>
            <a:cxnLst/>
            <a:rect l="l" t="t" r="r" b="b"/>
            <a:pathLst>
              <a:path w="1174750" h="200025">
                <a:moveTo>
                  <a:pt x="969010" y="200025"/>
                </a:moveTo>
                <a:lnTo>
                  <a:pt x="1174750" y="0"/>
                </a:lnTo>
                <a:lnTo>
                  <a:pt x="205739" y="0"/>
                </a:lnTo>
                <a:lnTo>
                  <a:pt x="0" y="200025"/>
                </a:lnTo>
                <a:lnTo>
                  <a:pt x="969010" y="200025"/>
                </a:lnTo>
                <a:close/>
              </a:path>
            </a:pathLst>
          </a:custGeom>
          <a:solidFill>
            <a:srgbClr val="FF535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6133465" y="3637915"/>
            <a:ext cx="1174750" cy="196850"/>
          </a:xfrm>
          <a:custGeom>
            <a:avLst/>
            <a:gdLst/>
            <a:ahLst/>
            <a:cxnLst/>
            <a:rect l="l" t="t" r="r" b="b"/>
            <a:pathLst>
              <a:path w="1174750" h="196850">
                <a:moveTo>
                  <a:pt x="969010" y="196850"/>
                </a:moveTo>
                <a:lnTo>
                  <a:pt x="1174750" y="0"/>
                </a:lnTo>
                <a:lnTo>
                  <a:pt x="205739" y="0"/>
                </a:lnTo>
                <a:lnTo>
                  <a:pt x="0" y="196850"/>
                </a:lnTo>
                <a:lnTo>
                  <a:pt x="969010" y="196850"/>
                </a:lnTo>
                <a:close/>
              </a:path>
            </a:pathLst>
          </a:custGeom>
          <a:solidFill>
            <a:srgbClr val="FF535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6127750" y="3632201"/>
            <a:ext cx="1174750" cy="200025"/>
          </a:xfrm>
          <a:custGeom>
            <a:avLst/>
            <a:gdLst/>
            <a:ahLst/>
            <a:cxnLst/>
            <a:rect l="l" t="t" r="r" b="b"/>
            <a:pathLst>
              <a:path w="1174750" h="200025">
                <a:moveTo>
                  <a:pt x="969010" y="200025"/>
                </a:moveTo>
                <a:lnTo>
                  <a:pt x="1174750" y="0"/>
                </a:lnTo>
                <a:lnTo>
                  <a:pt x="205739" y="0"/>
                </a:lnTo>
                <a:lnTo>
                  <a:pt x="0" y="200025"/>
                </a:lnTo>
                <a:lnTo>
                  <a:pt x="969010" y="200025"/>
                </a:lnTo>
              </a:path>
            </a:pathLst>
          </a:custGeom>
          <a:ln w="2970">
            <a:solidFill>
              <a:srgbClr val="E7EBE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6724016" y="3429001"/>
            <a:ext cx="620395" cy="597535"/>
          </a:xfrm>
          <a:custGeom>
            <a:avLst/>
            <a:gdLst/>
            <a:ahLst/>
            <a:cxnLst/>
            <a:rect l="l" t="t" r="r" b="b"/>
            <a:pathLst>
              <a:path w="620395" h="597535">
                <a:moveTo>
                  <a:pt x="0" y="597535"/>
                </a:moveTo>
                <a:lnTo>
                  <a:pt x="620395" y="0"/>
                </a:lnTo>
              </a:path>
            </a:pathLst>
          </a:custGeom>
          <a:ln w="2996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6569711" y="3429001"/>
            <a:ext cx="617219" cy="597535"/>
          </a:xfrm>
          <a:custGeom>
            <a:avLst/>
            <a:gdLst/>
            <a:ahLst/>
            <a:cxnLst/>
            <a:rect l="l" t="t" r="r" b="b"/>
            <a:pathLst>
              <a:path w="617219" h="597535">
                <a:moveTo>
                  <a:pt x="0" y="597535"/>
                </a:moveTo>
                <a:lnTo>
                  <a:pt x="617219" y="0"/>
                </a:lnTo>
              </a:path>
            </a:pathLst>
          </a:custGeom>
          <a:ln w="2996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6415405" y="3429001"/>
            <a:ext cx="617220" cy="597535"/>
          </a:xfrm>
          <a:custGeom>
            <a:avLst/>
            <a:gdLst/>
            <a:ahLst/>
            <a:cxnLst/>
            <a:rect l="l" t="t" r="r" b="b"/>
            <a:pathLst>
              <a:path w="617220" h="597535">
                <a:moveTo>
                  <a:pt x="0" y="597535"/>
                </a:moveTo>
                <a:lnTo>
                  <a:pt x="617220" y="0"/>
                </a:lnTo>
              </a:path>
            </a:pathLst>
          </a:custGeom>
          <a:ln w="2996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6257925" y="3429001"/>
            <a:ext cx="617220" cy="597535"/>
          </a:xfrm>
          <a:custGeom>
            <a:avLst/>
            <a:gdLst/>
            <a:ahLst/>
            <a:cxnLst/>
            <a:rect l="l" t="t" r="r" b="b"/>
            <a:pathLst>
              <a:path w="617220" h="597535">
                <a:moveTo>
                  <a:pt x="0" y="597535"/>
                </a:moveTo>
                <a:lnTo>
                  <a:pt x="617220" y="0"/>
                </a:lnTo>
              </a:path>
            </a:pathLst>
          </a:custGeom>
          <a:ln w="2996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6082030" y="3429001"/>
            <a:ext cx="617220" cy="597535"/>
          </a:xfrm>
          <a:custGeom>
            <a:avLst/>
            <a:gdLst/>
            <a:ahLst/>
            <a:cxnLst/>
            <a:rect l="l" t="t" r="r" b="b"/>
            <a:pathLst>
              <a:path w="617220" h="597535">
                <a:moveTo>
                  <a:pt x="0" y="597535"/>
                </a:moveTo>
                <a:lnTo>
                  <a:pt x="617220" y="0"/>
                </a:lnTo>
              </a:path>
            </a:pathLst>
          </a:custGeom>
          <a:ln w="2996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5212080" y="3872230"/>
            <a:ext cx="30479" cy="5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213350" y="3860800"/>
            <a:ext cx="1270" cy="533400"/>
          </a:xfrm>
          <a:custGeom>
            <a:avLst/>
            <a:gdLst/>
            <a:ahLst/>
            <a:cxnLst/>
            <a:rect l="l" t="t" r="r" b="b"/>
            <a:pathLst>
              <a:path w="1270" h="533400">
                <a:moveTo>
                  <a:pt x="0" y="0"/>
                </a:moveTo>
                <a:lnTo>
                  <a:pt x="1270" y="533400"/>
                </a:lnTo>
              </a:path>
            </a:pathLst>
          </a:custGeom>
          <a:ln w="25560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031481" y="3872229"/>
            <a:ext cx="30479" cy="5397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8032750" y="3860800"/>
            <a:ext cx="1270" cy="533400"/>
          </a:xfrm>
          <a:custGeom>
            <a:avLst/>
            <a:gdLst/>
            <a:ahLst/>
            <a:cxnLst/>
            <a:rect l="l" t="t" r="r" b="b"/>
            <a:pathLst>
              <a:path w="1270" h="533400">
                <a:moveTo>
                  <a:pt x="0" y="0"/>
                </a:moveTo>
                <a:lnTo>
                  <a:pt x="1270" y="533400"/>
                </a:lnTo>
              </a:path>
            </a:pathLst>
          </a:custGeom>
          <a:ln w="25560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685030" y="4570731"/>
            <a:ext cx="798830" cy="236855"/>
          </a:xfrm>
          <a:custGeom>
            <a:avLst/>
            <a:gdLst/>
            <a:ahLst/>
            <a:cxnLst/>
            <a:rect l="l" t="t" r="r" b="b"/>
            <a:pathLst>
              <a:path w="798830" h="236854">
                <a:moveTo>
                  <a:pt x="236219" y="0"/>
                </a:moveTo>
                <a:lnTo>
                  <a:pt x="0" y="236855"/>
                </a:lnTo>
                <a:lnTo>
                  <a:pt x="561974" y="236855"/>
                </a:lnTo>
                <a:lnTo>
                  <a:pt x="798830" y="0"/>
                </a:lnTo>
                <a:lnTo>
                  <a:pt x="236219" y="0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685030" y="4570731"/>
            <a:ext cx="798830" cy="236855"/>
          </a:xfrm>
          <a:custGeom>
            <a:avLst/>
            <a:gdLst/>
            <a:ahLst/>
            <a:cxnLst/>
            <a:rect l="l" t="t" r="r" b="b"/>
            <a:pathLst>
              <a:path w="798830" h="236854">
                <a:moveTo>
                  <a:pt x="236219" y="0"/>
                </a:moveTo>
                <a:lnTo>
                  <a:pt x="0" y="236855"/>
                </a:lnTo>
                <a:lnTo>
                  <a:pt x="561974" y="236855"/>
                </a:lnTo>
                <a:lnTo>
                  <a:pt x="798830" y="0"/>
                </a:lnTo>
                <a:lnTo>
                  <a:pt x="236219" y="0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685030" y="4570731"/>
            <a:ext cx="798830" cy="236855"/>
          </a:xfrm>
          <a:custGeom>
            <a:avLst/>
            <a:gdLst/>
            <a:ahLst/>
            <a:cxnLst/>
            <a:rect l="l" t="t" r="r" b="b"/>
            <a:pathLst>
              <a:path w="798830" h="236854">
                <a:moveTo>
                  <a:pt x="236219" y="0"/>
                </a:moveTo>
                <a:lnTo>
                  <a:pt x="798830" y="0"/>
                </a:lnTo>
                <a:lnTo>
                  <a:pt x="561974" y="236855"/>
                </a:lnTo>
                <a:lnTo>
                  <a:pt x="0" y="236855"/>
                </a:lnTo>
              </a:path>
            </a:pathLst>
          </a:custGeom>
          <a:ln w="1836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992371" y="478536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3175" y="3175"/>
                </a:moveTo>
                <a:lnTo>
                  <a:pt x="0" y="0"/>
                </a:lnTo>
              </a:path>
            </a:pathLst>
          </a:custGeom>
          <a:ln w="1842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968240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964429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496252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495871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954905" y="4779646"/>
            <a:ext cx="3175" cy="1269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3175" y="1269"/>
                </a:moveTo>
                <a:lnTo>
                  <a:pt x="0" y="0"/>
                </a:lnTo>
              </a:path>
            </a:pathLst>
          </a:custGeom>
          <a:ln w="1837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4954904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953636" y="4779645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1269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4953635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4949826" y="4775836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3175" y="3175"/>
                </a:moveTo>
                <a:lnTo>
                  <a:pt x="0" y="0"/>
                </a:lnTo>
              </a:path>
            </a:pathLst>
          </a:custGeom>
          <a:ln w="1842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4949825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946015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4946015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4944110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4944110" y="4770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940300" y="4770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4940300" y="47669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4942204" y="4763135"/>
            <a:ext cx="0" cy="14604"/>
          </a:xfrm>
          <a:custGeom>
            <a:avLst/>
            <a:gdLst/>
            <a:ahLst/>
            <a:cxnLst/>
            <a:rect l="l" t="t" r="r" b="b"/>
            <a:pathLst>
              <a:path h="14604">
                <a:moveTo>
                  <a:pt x="0" y="0"/>
                </a:moveTo>
                <a:lnTo>
                  <a:pt x="0" y="14604"/>
                </a:lnTo>
              </a:path>
            </a:pathLst>
          </a:custGeom>
          <a:ln w="3697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5038725" y="47631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038725" y="47669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038725" y="4770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036821" y="4770120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1269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5029200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5029200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027296" y="4779645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1269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5036820" y="4770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5036820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5033010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5033010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5027295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5023485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5019040" y="4761231"/>
            <a:ext cx="0" cy="21589"/>
          </a:xfrm>
          <a:custGeom>
            <a:avLst/>
            <a:gdLst/>
            <a:ahLst/>
            <a:cxnLst/>
            <a:rect l="l" t="t" r="r" b="b"/>
            <a:pathLst>
              <a:path h="21589">
                <a:moveTo>
                  <a:pt x="0" y="0"/>
                </a:moveTo>
                <a:lnTo>
                  <a:pt x="0" y="21590"/>
                </a:lnTo>
              </a:path>
            </a:pathLst>
          </a:custGeom>
          <a:ln w="3697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499237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499046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4986654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498284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498094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4977129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973954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02348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01967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017770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501459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5010786" y="478155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3175" y="0"/>
                </a:moveTo>
                <a:lnTo>
                  <a:pt x="0" y="3175"/>
                </a:lnTo>
              </a:path>
            </a:pathLst>
          </a:custGeom>
          <a:ln w="1842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497205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01078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5008879" y="4785360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96824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5008879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5005071" y="478536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500507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5001261" y="478536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500126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4999354" y="4785360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4999354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4996180" y="478536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4996179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4992371" y="478536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499237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990465" y="4785360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499046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4963795" y="4779645"/>
            <a:ext cx="0" cy="8890"/>
          </a:xfrm>
          <a:custGeom>
            <a:avLst/>
            <a:gdLst/>
            <a:ahLst/>
            <a:cxnLst/>
            <a:rect l="l" t="t" r="r" b="b"/>
            <a:pathLst>
              <a:path h="8890">
                <a:moveTo>
                  <a:pt x="0" y="0"/>
                </a:moveTo>
                <a:lnTo>
                  <a:pt x="0" y="8889"/>
                </a:lnTo>
              </a:path>
            </a:pathLst>
          </a:custGeom>
          <a:ln w="3701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5015229" y="4716781"/>
            <a:ext cx="0" cy="21589"/>
          </a:xfrm>
          <a:custGeom>
            <a:avLst/>
            <a:gdLst/>
            <a:ahLst/>
            <a:cxnLst/>
            <a:rect l="l" t="t" r="r" b="b"/>
            <a:pathLst>
              <a:path h="21589">
                <a:moveTo>
                  <a:pt x="0" y="0"/>
                </a:moveTo>
                <a:lnTo>
                  <a:pt x="0" y="21590"/>
                </a:lnTo>
              </a:path>
            </a:pathLst>
          </a:custGeom>
          <a:ln w="3701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497205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973954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4977129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498094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498284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4986654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499046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499237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4996179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4999354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500126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500126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500126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4999354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500126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500507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5008879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5008879" y="4718685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0" y="0"/>
                </a:moveTo>
                <a:lnTo>
                  <a:pt x="127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501078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501459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501777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501967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5019676" y="4718686"/>
            <a:ext cx="3175" cy="1269"/>
          </a:xfrm>
          <a:custGeom>
            <a:avLst/>
            <a:gdLst/>
            <a:ahLst/>
            <a:cxnLst/>
            <a:rect l="l" t="t" r="r" b="b"/>
            <a:pathLst>
              <a:path w="3175" h="1269">
                <a:moveTo>
                  <a:pt x="0" y="0"/>
                </a:moveTo>
                <a:lnTo>
                  <a:pt x="3175" y="1269"/>
                </a:lnTo>
              </a:path>
            </a:pathLst>
          </a:custGeom>
          <a:ln w="1837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502348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5023486" y="472059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3175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502729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027296" y="4720590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0" y="0"/>
                </a:moveTo>
                <a:lnTo>
                  <a:pt x="1269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02920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5029201" y="472059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0" y="0"/>
                </a:moveTo>
                <a:lnTo>
                  <a:pt x="3175" y="3175"/>
                </a:lnTo>
              </a:path>
            </a:pathLst>
          </a:custGeom>
          <a:ln w="1842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5033010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5036820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5036821" y="4724401"/>
            <a:ext cx="1269" cy="3175"/>
          </a:xfrm>
          <a:custGeom>
            <a:avLst/>
            <a:gdLst/>
            <a:ahLst/>
            <a:cxnLst/>
            <a:rect l="l" t="t" r="r" b="b"/>
            <a:pathLst>
              <a:path w="1269" h="3175">
                <a:moveTo>
                  <a:pt x="0" y="0"/>
                </a:moveTo>
                <a:lnTo>
                  <a:pt x="1269" y="3175"/>
                </a:lnTo>
              </a:path>
            </a:pathLst>
          </a:custGeom>
          <a:ln w="184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5038725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5041900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5041900" y="47294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5045710" y="47294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5045710" y="4733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5043170" y="4722496"/>
            <a:ext cx="0" cy="14605"/>
          </a:xfrm>
          <a:custGeom>
            <a:avLst/>
            <a:gdLst/>
            <a:ahLst/>
            <a:cxnLst/>
            <a:rect l="l" t="t" r="r" b="b"/>
            <a:pathLst>
              <a:path h="14604">
                <a:moveTo>
                  <a:pt x="0" y="0"/>
                </a:moveTo>
                <a:lnTo>
                  <a:pt x="0" y="14604"/>
                </a:lnTo>
              </a:path>
            </a:pathLst>
          </a:custGeom>
          <a:ln w="3697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5045710" y="4737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5045711" y="4737101"/>
            <a:ext cx="1269" cy="1269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0"/>
                </a:moveTo>
                <a:lnTo>
                  <a:pt x="1269" y="1269"/>
                </a:lnTo>
              </a:path>
            </a:pathLst>
          </a:custGeom>
          <a:ln w="1842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499046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499046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499046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4685030" y="4819650"/>
            <a:ext cx="561974" cy="0"/>
          </a:xfrm>
          <a:custGeom>
            <a:avLst/>
            <a:gdLst/>
            <a:ahLst/>
            <a:cxnLst/>
            <a:rect l="l" t="t" r="r" b="b"/>
            <a:pathLst>
              <a:path w="561974">
                <a:moveTo>
                  <a:pt x="0" y="0"/>
                </a:moveTo>
                <a:lnTo>
                  <a:pt x="561974" y="0"/>
                </a:lnTo>
              </a:path>
            </a:pathLst>
          </a:custGeom>
          <a:ln w="25327">
            <a:solidFill>
              <a:srgbClr val="A3A38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4685030" y="4819650"/>
            <a:ext cx="561974" cy="0"/>
          </a:xfrm>
          <a:custGeom>
            <a:avLst/>
            <a:gdLst/>
            <a:ahLst/>
            <a:cxnLst/>
            <a:rect l="l" t="t" r="r" b="b"/>
            <a:pathLst>
              <a:path w="561974">
                <a:moveTo>
                  <a:pt x="0" y="0"/>
                </a:moveTo>
                <a:lnTo>
                  <a:pt x="561974" y="0"/>
                </a:lnTo>
              </a:path>
            </a:pathLst>
          </a:custGeom>
          <a:ln w="25327">
            <a:solidFill>
              <a:srgbClr val="A3A38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4685030" y="4807585"/>
            <a:ext cx="561974" cy="23494"/>
          </a:xfrm>
          <a:custGeom>
            <a:avLst/>
            <a:gdLst/>
            <a:ahLst/>
            <a:cxnLst/>
            <a:rect l="l" t="t" r="r" b="b"/>
            <a:pathLst>
              <a:path w="561974" h="23494">
                <a:moveTo>
                  <a:pt x="0" y="23494"/>
                </a:moveTo>
                <a:lnTo>
                  <a:pt x="561974" y="23494"/>
                </a:lnTo>
                <a:lnTo>
                  <a:pt x="561974" y="0"/>
                </a:lnTo>
                <a:lnTo>
                  <a:pt x="0" y="0"/>
                </a:lnTo>
                <a:lnTo>
                  <a:pt x="0" y="23494"/>
                </a:lnTo>
                <a:close/>
              </a:path>
            </a:pathLst>
          </a:custGeom>
          <a:ln w="1835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4921886" y="4187191"/>
            <a:ext cx="561975" cy="382905"/>
          </a:xfrm>
          <a:custGeom>
            <a:avLst/>
            <a:gdLst/>
            <a:ahLst/>
            <a:cxnLst/>
            <a:rect l="l" t="t" r="r" b="b"/>
            <a:pathLst>
              <a:path w="561975" h="382905">
                <a:moveTo>
                  <a:pt x="0" y="382905"/>
                </a:moveTo>
                <a:lnTo>
                  <a:pt x="561975" y="382905"/>
                </a:lnTo>
                <a:lnTo>
                  <a:pt x="561975" y="0"/>
                </a:lnTo>
                <a:lnTo>
                  <a:pt x="0" y="0"/>
                </a:lnTo>
                <a:lnTo>
                  <a:pt x="0" y="382905"/>
                </a:lnTo>
                <a:close/>
              </a:path>
            </a:pathLst>
          </a:custGeom>
          <a:solidFill>
            <a:srgbClr val="A3A3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4921886" y="4187191"/>
            <a:ext cx="561975" cy="382905"/>
          </a:xfrm>
          <a:custGeom>
            <a:avLst/>
            <a:gdLst/>
            <a:ahLst/>
            <a:cxnLst/>
            <a:rect l="l" t="t" r="r" b="b"/>
            <a:pathLst>
              <a:path w="561975" h="382905">
                <a:moveTo>
                  <a:pt x="0" y="382905"/>
                </a:moveTo>
                <a:lnTo>
                  <a:pt x="561975" y="382905"/>
                </a:lnTo>
                <a:lnTo>
                  <a:pt x="561975" y="0"/>
                </a:lnTo>
                <a:lnTo>
                  <a:pt x="0" y="0"/>
                </a:lnTo>
                <a:lnTo>
                  <a:pt x="0" y="382905"/>
                </a:lnTo>
                <a:close/>
              </a:path>
            </a:pathLst>
          </a:custGeom>
          <a:ln w="183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5483860" y="4170679"/>
            <a:ext cx="14604" cy="399414"/>
          </a:xfrm>
          <a:custGeom>
            <a:avLst/>
            <a:gdLst/>
            <a:ahLst/>
            <a:cxnLst/>
            <a:rect l="l" t="t" r="r" b="b"/>
            <a:pathLst>
              <a:path w="14604" h="399414">
                <a:moveTo>
                  <a:pt x="14604" y="384810"/>
                </a:moveTo>
                <a:lnTo>
                  <a:pt x="14604" y="0"/>
                </a:lnTo>
                <a:lnTo>
                  <a:pt x="0" y="16510"/>
                </a:lnTo>
                <a:lnTo>
                  <a:pt x="0" y="399415"/>
                </a:lnTo>
                <a:lnTo>
                  <a:pt x="14604" y="38481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5483860" y="4170679"/>
            <a:ext cx="14604" cy="399414"/>
          </a:xfrm>
          <a:custGeom>
            <a:avLst/>
            <a:gdLst/>
            <a:ahLst/>
            <a:cxnLst/>
            <a:rect l="l" t="t" r="r" b="b"/>
            <a:pathLst>
              <a:path w="14604" h="399414">
                <a:moveTo>
                  <a:pt x="14604" y="384810"/>
                </a:moveTo>
                <a:lnTo>
                  <a:pt x="14604" y="0"/>
                </a:lnTo>
                <a:lnTo>
                  <a:pt x="0" y="16510"/>
                </a:lnTo>
                <a:lnTo>
                  <a:pt x="0" y="399415"/>
                </a:lnTo>
                <a:lnTo>
                  <a:pt x="14604" y="38481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5483860" y="4170679"/>
            <a:ext cx="14604" cy="399414"/>
          </a:xfrm>
          <a:custGeom>
            <a:avLst/>
            <a:gdLst/>
            <a:ahLst/>
            <a:cxnLst/>
            <a:rect l="l" t="t" r="r" b="b"/>
            <a:pathLst>
              <a:path w="14604" h="399414">
                <a:moveTo>
                  <a:pt x="14604" y="384810"/>
                </a:moveTo>
                <a:lnTo>
                  <a:pt x="14604" y="0"/>
                </a:lnTo>
                <a:lnTo>
                  <a:pt x="0" y="16510"/>
                </a:lnTo>
                <a:lnTo>
                  <a:pt x="0" y="399415"/>
                </a:lnTo>
              </a:path>
            </a:pathLst>
          </a:custGeom>
          <a:ln w="184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4949826" y="4217034"/>
            <a:ext cx="506729" cy="328930"/>
          </a:xfrm>
          <a:custGeom>
            <a:avLst/>
            <a:gdLst/>
            <a:ahLst/>
            <a:cxnLst/>
            <a:rect l="l" t="t" r="r" b="b"/>
            <a:pathLst>
              <a:path w="506729" h="328929">
                <a:moveTo>
                  <a:pt x="0" y="328930"/>
                </a:moveTo>
                <a:lnTo>
                  <a:pt x="506729" y="328930"/>
                </a:lnTo>
                <a:lnTo>
                  <a:pt x="506729" y="0"/>
                </a:lnTo>
                <a:lnTo>
                  <a:pt x="0" y="0"/>
                </a:lnTo>
                <a:lnTo>
                  <a:pt x="0" y="3289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4949826" y="4217034"/>
            <a:ext cx="506729" cy="328930"/>
          </a:xfrm>
          <a:custGeom>
            <a:avLst/>
            <a:gdLst/>
            <a:ahLst/>
            <a:cxnLst/>
            <a:rect l="l" t="t" r="r" b="b"/>
            <a:pathLst>
              <a:path w="506729" h="328929">
                <a:moveTo>
                  <a:pt x="0" y="328930"/>
                </a:moveTo>
                <a:lnTo>
                  <a:pt x="506729" y="328930"/>
                </a:lnTo>
                <a:lnTo>
                  <a:pt x="506729" y="0"/>
                </a:lnTo>
                <a:lnTo>
                  <a:pt x="0" y="0"/>
                </a:lnTo>
                <a:lnTo>
                  <a:pt x="0" y="328930"/>
                </a:lnTo>
                <a:close/>
              </a:path>
            </a:pathLst>
          </a:custGeom>
          <a:ln w="183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4946015" y="4737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4946015" y="4733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4946015" y="47294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4949825" y="47294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4949825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4953635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4954904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4954904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4958715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4962525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496252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4964429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496824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497205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5047615" y="47390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5047615" y="47390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5047615" y="47390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4827905" y="4589146"/>
            <a:ext cx="594995" cy="121919"/>
          </a:xfrm>
          <a:custGeom>
            <a:avLst/>
            <a:gdLst/>
            <a:ahLst/>
            <a:cxnLst/>
            <a:rect l="l" t="t" r="r" b="b"/>
            <a:pathLst>
              <a:path w="594995" h="121920">
                <a:moveTo>
                  <a:pt x="121920" y="0"/>
                </a:moveTo>
                <a:lnTo>
                  <a:pt x="0" y="121919"/>
                </a:lnTo>
                <a:lnTo>
                  <a:pt x="471170" y="121919"/>
                </a:lnTo>
                <a:lnTo>
                  <a:pt x="594995" y="0"/>
                </a:lnTo>
                <a:lnTo>
                  <a:pt x="121920" y="0"/>
                </a:lnTo>
                <a:close/>
              </a:path>
            </a:pathLst>
          </a:custGeom>
          <a:solidFill>
            <a:srgbClr val="92926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4827905" y="4589146"/>
            <a:ext cx="594995" cy="121919"/>
          </a:xfrm>
          <a:custGeom>
            <a:avLst/>
            <a:gdLst/>
            <a:ahLst/>
            <a:cxnLst/>
            <a:rect l="l" t="t" r="r" b="b"/>
            <a:pathLst>
              <a:path w="594995" h="121920">
                <a:moveTo>
                  <a:pt x="121920" y="0"/>
                </a:moveTo>
                <a:lnTo>
                  <a:pt x="0" y="121919"/>
                </a:lnTo>
                <a:lnTo>
                  <a:pt x="471170" y="121919"/>
                </a:lnTo>
                <a:lnTo>
                  <a:pt x="594995" y="0"/>
                </a:lnTo>
                <a:lnTo>
                  <a:pt x="121920" y="0"/>
                </a:lnTo>
                <a:close/>
              </a:path>
            </a:pathLst>
          </a:custGeom>
          <a:solidFill>
            <a:srgbClr val="92926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4827905" y="4589146"/>
            <a:ext cx="594995" cy="121919"/>
          </a:xfrm>
          <a:custGeom>
            <a:avLst/>
            <a:gdLst/>
            <a:ahLst/>
            <a:cxnLst/>
            <a:rect l="l" t="t" r="r" b="b"/>
            <a:pathLst>
              <a:path w="594995" h="121920">
                <a:moveTo>
                  <a:pt x="121920" y="0"/>
                </a:moveTo>
                <a:lnTo>
                  <a:pt x="594995" y="0"/>
                </a:lnTo>
                <a:lnTo>
                  <a:pt x="471170" y="121919"/>
                </a:lnTo>
                <a:lnTo>
                  <a:pt x="0" y="121919"/>
                </a:lnTo>
              </a:path>
            </a:pathLst>
          </a:custGeom>
          <a:ln w="1835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4940300" y="47631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4940300" y="47631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4940300" y="47631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4977130" y="4746625"/>
            <a:ext cx="42545" cy="23494"/>
          </a:xfrm>
          <a:custGeom>
            <a:avLst/>
            <a:gdLst/>
            <a:ahLst/>
            <a:cxnLst/>
            <a:rect l="l" t="t" r="r" b="b"/>
            <a:pathLst>
              <a:path w="42545" h="23495">
                <a:moveTo>
                  <a:pt x="42545" y="11430"/>
                </a:moveTo>
                <a:lnTo>
                  <a:pt x="42545" y="5080"/>
                </a:lnTo>
                <a:lnTo>
                  <a:pt x="32385" y="0"/>
                </a:lnTo>
                <a:lnTo>
                  <a:pt x="8890" y="0"/>
                </a:lnTo>
                <a:lnTo>
                  <a:pt x="0" y="5080"/>
                </a:lnTo>
                <a:lnTo>
                  <a:pt x="0" y="18414"/>
                </a:lnTo>
                <a:lnTo>
                  <a:pt x="8890" y="23494"/>
                </a:lnTo>
                <a:lnTo>
                  <a:pt x="32385" y="23494"/>
                </a:lnTo>
                <a:lnTo>
                  <a:pt x="42545" y="18414"/>
                </a:lnTo>
                <a:lnTo>
                  <a:pt x="42545" y="1143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4995546" y="4766627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3175" y="0"/>
                </a:lnTo>
              </a:path>
            </a:pathLst>
          </a:custGeom>
          <a:ln w="825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4980304" y="4763136"/>
            <a:ext cx="39370" cy="8889"/>
          </a:xfrm>
          <a:custGeom>
            <a:avLst/>
            <a:gdLst/>
            <a:ahLst/>
            <a:cxnLst/>
            <a:rect l="l" t="t" r="r" b="b"/>
            <a:pathLst>
              <a:path w="39370" h="8889">
                <a:moveTo>
                  <a:pt x="33655" y="0"/>
                </a:moveTo>
                <a:lnTo>
                  <a:pt x="33655" y="3809"/>
                </a:lnTo>
                <a:lnTo>
                  <a:pt x="29845" y="3809"/>
                </a:lnTo>
                <a:lnTo>
                  <a:pt x="27940" y="6984"/>
                </a:lnTo>
                <a:lnTo>
                  <a:pt x="11430" y="6984"/>
                </a:lnTo>
                <a:lnTo>
                  <a:pt x="9525" y="3809"/>
                </a:lnTo>
                <a:lnTo>
                  <a:pt x="5715" y="3809"/>
                </a:lnTo>
                <a:lnTo>
                  <a:pt x="5715" y="0"/>
                </a:lnTo>
                <a:lnTo>
                  <a:pt x="0" y="0"/>
                </a:lnTo>
                <a:lnTo>
                  <a:pt x="0" y="3809"/>
                </a:lnTo>
                <a:lnTo>
                  <a:pt x="1905" y="3809"/>
                </a:lnTo>
                <a:lnTo>
                  <a:pt x="1905" y="6984"/>
                </a:lnTo>
                <a:lnTo>
                  <a:pt x="9525" y="6984"/>
                </a:lnTo>
                <a:lnTo>
                  <a:pt x="11430" y="8889"/>
                </a:lnTo>
                <a:lnTo>
                  <a:pt x="27940" y="8889"/>
                </a:lnTo>
                <a:lnTo>
                  <a:pt x="29845" y="6984"/>
                </a:lnTo>
                <a:lnTo>
                  <a:pt x="37465" y="6984"/>
                </a:lnTo>
                <a:lnTo>
                  <a:pt x="37465" y="3809"/>
                </a:lnTo>
                <a:lnTo>
                  <a:pt x="39370" y="3809"/>
                </a:lnTo>
                <a:lnTo>
                  <a:pt x="39370" y="0"/>
                </a:lnTo>
                <a:lnTo>
                  <a:pt x="33655" y="0"/>
                </a:lnTo>
                <a:close/>
              </a:path>
            </a:pathLst>
          </a:custGeom>
          <a:solidFill>
            <a:srgbClr val="DBDB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4980304" y="4746626"/>
            <a:ext cx="39370" cy="8889"/>
          </a:xfrm>
          <a:custGeom>
            <a:avLst/>
            <a:gdLst/>
            <a:ahLst/>
            <a:cxnLst/>
            <a:rect l="l" t="t" r="r" b="b"/>
            <a:pathLst>
              <a:path w="39370" h="8889">
                <a:moveTo>
                  <a:pt x="0" y="5080"/>
                </a:moveTo>
                <a:lnTo>
                  <a:pt x="0" y="8889"/>
                </a:lnTo>
                <a:lnTo>
                  <a:pt x="5715" y="8889"/>
                </a:lnTo>
                <a:lnTo>
                  <a:pt x="5715" y="5080"/>
                </a:lnTo>
                <a:lnTo>
                  <a:pt x="9525" y="5080"/>
                </a:lnTo>
                <a:lnTo>
                  <a:pt x="11430" y="1269"/>
                </a:lnTo>
                <a:lnTo>
                  <a:pt x="27940" y="1269"/>
                </a:lnTo>
                <a:lnTo>
                  <a:pt x="29845" y="5080"/>
                </a:lnTo>
                <a:lnTo>
                  <a:pt x="33655" y="5080"/>
                </a:lnTo>
                <a:lnTo>
                  <a:pt x="33655" y="8889"/>
                </a:lnTo>
                <a:lnTo>
                  <a:pt x="39370" y="8889"/>
                </a:lnTo>
                <a:lnTo>
                  <a:pt x="39370" y="5080"/>
                </a:lnTo>
                <a:lnTo>
                  <a:pt x="37465" y="5080"/>
                </a:lnTo>
                <a:lnTo>
                  <a:pt x="37465" y="1269"/>
                </a:lnTo>
                <a:lnTo>
                  <a:pt x="29845" y="1269"/>
                </a:lnTo>
                <a:lnTo>
                  <a:pt x="27940" y="0"/>
                </a:lnTo>
                <a:lnTo>
                  <a:pt x="11430" y="0"/>
                </a:lnTo>
                <a:lnTo>
                  <a:pt x="9525" y="1269"/>
                </a:lnTo>
                <a:lnTo>
                  <a:pt x="1905" y="1269"/>
                </a:lnTo>
                <a:lnTo>
                  <a:pt x="1905" y="5080"/>
                </a:lnTo>
                <a:lnTo>
                  <a:pt x="0" y="5080"/>
                </a:lnTo>
                <a:close/>
              </a:path>
            </a:pathLst>
          </a:custGeom>
          <a:solidFill>
            <a:srgbClr val="DBDB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5038091" y="4766627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3175" y="0"/>
                </a:lnTo>
              </a:path>
            </a:pathLst>
          </a:custGeom>
          <a:ln w="825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4996180" y="4789171"/>
            <a:ext cx="3175" cy="1269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3175" y="1269"/>
                </a:moveTo>
                <a:lnTo>
                  <a:pt x="0" y="0"/>
                </a:lnTo>
              </a:path>
            </a:pathLst>
          </a:custGeom>
          <a:ln w="1837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497205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496824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4964429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496252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4958716" y="478155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3175" y="3175"/>
                </a:moveTo>
                <a:lnTo>
                  <a:pt x="0" y="0"/>
                </a:lnTo>
              </a:path>
            </a:pathLst>
          </a:custGeom>
          <a:ln w="1842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495871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4954904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4953636" y="4779646"/>
            <a:ext cx="1269" cy="1269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1269"/>
                </a:moveTo>
                <a:lnTo>
                  <a:pt x="0" y="0"/>
                </a:lnTo>
              </a:path>
            </a:pathLst>
          </a:custGeom>
          <a:ln w="1842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4953635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4949825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4949825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4946015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4946015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4944110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4944110" y="4770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4947285" y="4766945"/>
            <a:ext cx="0" cy="16510"/>
          </a:xfrm>
          <a:custGeom>
            <a:avLst/>
            <a:gdLst/>
            <a:ahLst/>
            <a:cxnLst/>
            <a:rect l="l" t="t" r="r" b="b"/>
            <a:pathLst>
              <a:path h="16510">
                <a:moveTo>
                  <a:pt x="0" y="0"/>
                </a:moveTo>
                <a:lnTo>
                  <a:pt x="0" y="16509"/>
                </a:lnTo>
              </a:path>
            </a:pathLst>
          </a:custGeom>
          <a:ln w="3697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5033010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5029200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5027296" y="4781550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1269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5041900" y="47669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5041900" y="4770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5041900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5038725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5038725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5036820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5036820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5033010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502729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5022850" y="4765040"/>
            <a:ext cx="0" cy="21590"/>
          </a:xfrm>
          <a:custGeom>
            <a:avLst/>
            <a:gdLst/>
            <a:ahLst/>
            <a:cxnLst/>
            <a:rect l="l" t="t" r="r" b="b"/>
            <a:pathLst>
              <a:path h="21589">
                <a:moveTo>
                  <a:pt x="0" y="0"/>
                </a:moveTo>
                <a:lnTo>
                  <a:pt x="0" y="21590"/>
                </a:lnTo>
              </a:path>
            </a:pathLst>
          </a:custGeom>
          <a:ln w="3697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4996179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499237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499046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4986654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498284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498094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4977129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502729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502348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501967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501777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5014596" y="478536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3175" y="0"/>
                </a:moveTo>
                <a:lnTo>
                  <a:pt x="0" y="3175"/>
                </a:lnTo>
              </a:path>
            </a:pathLst>
          </a:custGeom>
          <a:ln w="1842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4973954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501459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5010786" y="478917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497205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501078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5008879" y="4789170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5008879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5005071" y="478917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500507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5001261" y="478917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500126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4999354" y="4789170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4999354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4996180" y="478917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4996179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4992371" y="478917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499237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4966970" y="4783455"/>
            <a:ext cx="0" cy="6984"/>
          </a:xfrm>
          <a:custGeom>
            <a:avLst/>
            <a:gdLst/>
            <a:ahLst/>
            <a:cxnLst/>
            <a:rect l="l" t="t" r="r" b="b"/>
            <a:pathLst>
              <a:path h="6984">
                <a:moveTo>
                  <a:pt x="0" y="0"/>
                </a:moveTo>
                <a:lnTo>
                  <a:pt x="0" y="6985"/>
                </a:lnTo>
              </a:path>
            </a:pathLst>
          </a:custGeom>
          <a:ln w="3701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5018404" y="4718685"/>
            <a:ext cx="0" cy="23494"/>
          </a:xfrm>
          <a:custGeom>
            <a:avLst/>
            <a:gdLst/>
            <a:ahLst/>
            <a:cxnLst/>
            <a:rect l="l" t="t" r="r" b="b"/>
            <a:pathLst>
              <a:path h="23494">
                <a:moveTo>
                  <a:pt x="0" y="0"/>
                </a:moveTo>
                <a:lnTo>
                  <a:pt x="0" y="23494"/>
                </a:lnTo>
              </a:path>
            </a:pathLst>
          </a:custGeom>
          <a:ln w="3701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4973954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4977129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498094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498284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4986654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499046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499237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4996179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4999354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500126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500507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500507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500507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500126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500507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5008879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5008879" y="4720590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0" y="0"/>
                </a:moveTo>
                <a:lnTo>
                  <a:pt x="127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501078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501459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501777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501967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502348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5023486" y="472059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0" y="0"/>
                </a:moveTo>
                <a:lnTo>
                  <a:pt x="3175" y="3175"/>
                </a:lnTo>
              </a:path>
            </a:pathLst>
          </a:custGeom>
          <a:ln w="1842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5027295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5027296" y="4724400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0" y="0"/>
                </a:moveTo>
                <a:lnTo>
                  <a:pt x="1269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5029200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5029201" y="472440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3175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5033010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5033011" y="472440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0" y="0"/>
                </a:moveTo>
                <a:lnTo>
                  <a:pt x="3175" y="3175"/>
                </a:lnTo>
              </a:path>
            </a:pathLst>
          </a:custGeom>
          <a:ln w="1842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5036820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5036821" y="4727575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0" y="0"/>
                </a:moveTo>
                <a:lnTo>
                  <a:pt x="1269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5038725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5038726" y="4727576"/>
            <a:ext cx="3175" cy="1269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0" y="0"/>
                </a:moveTo>
                <a:lnTo>
                  <a:pt x="3175" y="1269"/>
                </a:lnTo>
              </a:path>
            </a:pathLst>
          </a:custGeom>
          <a:ln w="1837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5045710" y="47294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5045710" y="4733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5045711" y="4733290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0" y="0"/>
                </a:moveTo>
                <a:lnTo>
                  <a:pt x="1269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5041900" y="47294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5047615" y="4733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5047615" y="4737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5047615" y="4727575"/>
            <a:ext cx="0" cy="10794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3697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5047615" y="47390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5047616" y="4739006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0" y="0"/>
                </a:moveTo>
                <a:lnTo>
                  <a:pt x="3175" y="3175"/>
                </a:lnTo>
              </a:path>
            </a:pathLst>
          </a:custGeom>
          <a:ln w="1842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5247640" y="4570731"/>
            <a:ext cx="236220" cy="257175"/>
          </a:xfrm>
          <a:custGeom>
            <a:avLst/>
            <a:gdLst/>
            <a:ahLst/>
            <a:cxnLst/>
            <a:rect l="l" t="t" r="r" b="b"/>
            <a:pathLst>
              <a:path w="236220" h="257175">
                <a:moveTo>
                  <a:pt x="236220" y="21590"/>
                </a:moveTo>
                <a:lnTo>
                  <a:pt x="236220" y="0"/>
                </a:lnTo>
                <a:lnTo>
                  <a:pt x="0" y="236855"/>
                </a:lnTo>
                <a:lnTo>
                  <a:pt x="0" y="257175"/>
                </a:lnTo>
                <a:lnTo>
                  <a:pt x="236220" y="2159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5247640" y="4570731"/>
            <a:ext cx="236220" cy="257175"/>
          </a:xfrm>
          <a:custGeom>
            <a:avLst/>
            <a:gdLst/>
            <a:ahLst/>
            <a:cxnLst/>
            <a:rect l="l" t="t" r="r" b="b"/>
            <a:pathLst>
              <a:path w="236220" h="257175">
                <a:moveTo>
                  <a:pt x="236220" y="21590"/>
                </a:moveTo>
                <a:lnTo>
                  <a:pt x="236220" y="0"/>
                </a:lnTo>
                <a:lnTo>
                  <a:pt x="0" y="236855"/>
                </a:lnTo>
                <a:lnTo>
                  <a:pt x="0" y="257175"/>
                </a:lnTo>
                <a:lnTo>
                  <a:pt x="236220" y="2159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5247640" y="4570731"/>
            <a:ext cx="236220" cy="257175"/>
          </a:xfrm>
          <a:custGeom>
            <a:avLst/>
            <a:gdLst/>
            <a:ahLst/>
            <a:cxnLst/>
            <a:rect l="l" t="t" r="r" b="b"/>
            <a:pathLst>
              <a:path w="236220" h="257175">
                <a:moveTo>
                  <a:pt x="236220" y="21590"/>
                </a:moveTo>
                <a:lnTo>
                  <a:pt x="0" y="257175"/>
                </a:lnTo>
                <a:lnTo>
                  <a:pt x="0" y="236855"/>
                </a:lnTo>
                <a:lnTo>
                  <a:pt x="236220" y="0"/>
                </a:lnTo>
                <a:lnTo>
                  <a:pt x="236220" y="21590"/>
                </a:lnTo>
              </a:path>
            </a:pathLst>
          </a:custGeom>
          <a:ln w="1843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5404486" y="4554855"/>
            <a:ext cx="45719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719" y="0"/>
                </a:lnTo>
              </a:path>
            </a:pathLst>
          </a:custGeom>
          <a:ln w="6821">
            <a:solidFill>
              <a:srgbClr val="7979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5404486" y="4554855"/>
            <a:ext cx="45719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0" y="0"/>
                </a:moveTo>
                <a:lnTo>
                  <a:pt x="45719" y="0"/>
                </a:lnTo>
              </a:path>
            </a:pathLst>
          </a:custGeom>
          <a:ln w="6821">
            <a:solidFill>
              <a:srgbClr val="7979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5403851" y="4554855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625" y="0"/>
                </a:lnTo>
              </a:path>
            </a:pathLst>
          </a:custGeom>
          <a:ln w="8656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4451985" y="4620260"/>
            <a:ext cx="1409064" cy="0"/>
          </a:xfrm>
          <a:custGeom>
            <a:avLst/>
            <a:gdLst/>
            <a:ahLst/>
            <a:cxnLst/>
            <a:rect l="l" t="t" r="r" b="b"/>
            <a:pathLst>
              <a:path w="1409064">
                <a:moveTo>
                  <a:pt x="1409064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4451985" y="46202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4422775" y="4650105"/>
            <a:ext cx="1409064" cy="0"/>
          </a:xfrm>
          <a:custGeom>
            <a:avLst/>
            <a:gdLst/>
            <a:ahLst/>
            <a:cxnLst/>
            <a:rect l="l" t="t" r="r" b="b"/>
            <a:pathLst>
              <a:path w="1409064">
                <a:moveTo>
                  <a:pt x="1409064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4422775" y="46501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4391025" y="4681855"/>
            <a:ext cx="1409064" cy="0"/>
          </a:xfrm>
          <a:custGeom>
            <a:avLst/>
            <a:gdLst/>
            <a:ahLst/>
            <a:cxnLst/>
            <a:rect l="l" t="t" r="r" b="b"/>
            <a:pathLst>
              <a:path w="1409064">
                <a:moveTo>
                  <a:pt x="1409064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4921886" y="4170680"/>
            <a:ext cx="576579" cy="16509"/>
          </a:xfrm>
          <a:custGeom>
            <a:avLst/>
            <a:gdLst/>
            <a:ahLst/>
            <a:cxnLst/>
            <a:rect l="l" t="t" r="r" b="b"/>
            <a:pathLst>
              <a:path w="576579" h="16509">
                <a:moveTo>
                  <a:pt x="14604" y="0"/>
                </a:moveTo>
                <a:lnTo>
                  <a:pt x="0" y="16510"/>
                </a:lnTo>
                <a:lnTo>
                  <a:pt x="561975" y="16510"/>
                </a:lnTo>
                <a:lnTo>
                  <a:pt x="576579" y="0"/>
                </a:lnTo>
                <a:lnTo>
                  <a:pt x="14604" y="0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4921886" y="4170680"/>
            <a:ext cx="576579" cy="16509"/>
          </a:xfrm>
          <a:custGeom>
            <a:avLst/>
            <a:gdLst/>
            <a:ahLst/>
            <a:cxnLst/>
            <a:rect l="l" t="t" r="r" b="b"/>
            <a:pathLst>
              <a:path w="576579" h="16509">
                <a:moveTo>
                  <a:pt x="14604" y="0"/>
                </a:moveTo>
                <a:lnTo>
                  <a:pt x="0" y="16510"/>
                </a:lnTo>
                <a:lnTo>
                  <a:pt x="561975" y="16510"/>
                </a:lnTo>
                <a:lnTo>
                  <a:pt x="576579" y="0"/>
                </a:lnTo>
                <a:lnTo>
                  <a:pt x="14604" y="0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4921886" y="4170680"/>
            <a:ext cx="576579" cy="16509"/>
          </a:xfrm>
          <a:custGeom>
            <a:avLst/>
            <a:gdLst/>
            <a:ahLst/>
            <a:cxnLst/>
            <a:rect l="l" t="t" r="r" b="b"/>
            <a:pathLst>
              <a:path w="576579" h="16509">
                <a:moveTo>
                  <a:pt x="14604" y="0"/>
                </a:moveTo>
                <a:lnTo>
                  <a:pt x="576579" y="0"/>
                </a:lnTo>
                <a:lnTo>
                  <a:pt x="561975" y="16510"/>
                </a:lnTo>
                <a:lnTo>
                  <a:pt x="0" y="16510"/>
                </a:lnTo>
              </a:path>
            </a:pathLst>
          </a:custGeom>
          <a:ln w="1835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3002280" y="3186429"/>
            <a:ext cx="30480" cy="68884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3003551" y="3175000"/>
            <a:ext cx="1269" cy="685800"/>
          </a:xfrm>
          <a:custGeom>
            <a:avLst/>
            <a:gdLst/>
            <a:ahLst/>
            <a:cxnLst/>
            <a:rect l="l" t="t" r="r" b="b"/>
            <a:pathLst>
              <a:path w="1269" h="685800">
                <a:moveTo>
                  <a:pt x="0" y="0"/>
                </a:moveTo>
                <a:lnTo>
                  <a:pt x="1269" y="685800"/>
                </a:lnTo>
              </a:path>
            </a:pathLst>
          </a:custGeom>
          <a:ln w="25560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4297680" y="3186431"/>
            <a:ext cx="30480" cy="6908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4298951" y="3175000"/>
            <a:ext cx="1269" cy="685800"/>
          </a:xfrm>
          <a:custGeom>
            <a:avLst/>
            <a:gdLst/>
            <a:ahLst/>
            <a:cxnLst/>
            <a:rect l="l" t="t" r="r" b="b"/>
            <a:pathLst>
              <a:path w="1269" h="685800">
                <a:moveTo>
                  <a:pt x="0" y="0"/>
                </a:moveTo>
                <a:lnTo>
                  <a:pt x="1269" y="685800"/>
                </a:lnTo>
              </a:path>
            </a:pathLst>
          </a:custGeom>
          <a:ln w="25560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2626995" y="3064510"/>
            <a:ext cx="728980" cy="135254"/>
          </a:xfrm>
          <a:custGeom>
            <a:avLst/>
            <a:gdLst/>
            <a:ahLst/>
            <a:cxnLst/>
            <a:rect l="l" t="t" r="r" b="b"/>
            <a:pathLst>
              <a:path w="728980" h="135254">
                <a:moveTo>
                  <a:pt x="0" y="135254"/>
                </a:moveTo>
                <a:lnTo>
                  <a:pt x="728980" y="135254"/>
                </a:lnTo>
                <a:lnTo>
                  <a:pt x="728980" y="0"/>
                </a:lnTo>
                <a:lnTo>
                  <a:pt x="0" y="0"/>
                </a:lnTo>
                <a:lnTo>
                  <a:pt x="0" y="135254"/>
                </a:lnTo>
                <a:close/>
              </a:path>
            </a:pathLst>
          </a:custGeom>
          <a:solidFill>
            <a:srgbClr val="B7B79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2626995" y="3065145"/>
            <a:ext cx="728980" cy="133985"/>
          </a:xfrm>
          <a:custGeom>
            <a:avLst/>
            <a:gdLst/>
            <a:ahLst/>
            <a:cxnLst/>
            <a:rect l="l" t="t" r="r" b="b"/>
            <a:pathLst>
              <a:path w="728980" h="133985">
                <a:moveTo>
                  <a:pt x="0" y="133985"/>
                </a:moveTo>
                <a:lnTo>
                  <a:pt x="728980" y="133985"/>
                </a:lnTo>
                <a:lnTo>
                  <a:pt x="728980" y="0"/>
                </a:lnTo>
                <a:lnTo>
                  <a:pt x="0" y="0"/>
                </a:lnTo>
                <a:lnTo>
                  <a:pt x="0" y="133985"/>
                </a:lnTo>
                <a:close/>
              </a:path>
            </a:pathLst>
          </a:custGeom>
          <a:ln w="244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2626996" y="2990851"/>
            <a:ext cx="807719" cy="74295"/>
          </a:xfrm>
          <a:custGeom>
            <a:avLst/>
            <a:gdLst/>
            <a:ahLst/>
            <a:cxnLst/>
            <a:rect l="l" t="t" r="r" b="b"/>
            <a:pathLst>
              <a:path w="807719" h="74295">
                <a:moveTo>
                  <a:pt x="0" y="74295"/>
                </a:moveTo>
                <a:lnTo>
                  <a:pt x="728980" y="74295"/>
                </a:lnTo>
                <a:lnTo>
                  <a:pt x="807719" y="0"/>
                </a:lnTo>
                <a:lnTo>
                  <a:pt x="76200" y="0"/>
                </a:lnTo>
                <a:lnTo>
                  <a:pt x="0" y="74295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2626996" y="2990851"/>
            <a:ext cx="807719" cy="74295"/>
          </a:xfrm>
          <a:custGeom>
            <a:avLst/>
            <a:gdLst/>
            <a:ahLst/>
            <a:cxnLst/>
            <a:rect l="l" t="t" r="r" b="b"/>
            <a:pathLst>
              <a:path w="807719" h="74295">
                <a:moveTo>
                  <a:pt x="0" y="74295"/>
                </a:moveTo>
                <a:lnTo>
                  <a:pt x="728980" y="74295"/>
                </a:lnTo>
                <a:lnTo>
                  <a:pt x="807719" y="0"/>
                </a:lnTo>
                <a:lnTo>
                  <a:pt x="76200" y="0"/>
                </a:lnTo>
                <a:lnTo>
                  <a:pt x="0" y="74295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2626996" y="2990851"/>
            <a:ext cx="807719" cy="74295"/>
          </a:xfrm>
          <a:custGeom>
            <a:avLst/>
            <a:gdLst/>
            <a:ahLst/>
            <a:cxnLst/>
            <a:rect l="l" t="t" r="r" b="b"/>
            <a:pathLst>
              <a:path w="807719" h="74295">
                <a:moveTo>
                  <a:pt x="0" y="74295"/>
                </a:moveTo>
                <a:lnTo>
                  <a:pt x="76200" y="0"/>
                </a:lnTo>
                <a:lnTo>
                  <a:pt x="807719" y="0"/>
                </a:lnTo>
                <a:lnTo>
                  <a:pt x="728980" y="74295"/>
                </a:lnTo>
                <a:lnTo>
                  <a:pt x="0" y="74295"/>
                </a:lnTo>
              </a:path>
            </a:pathLst>
          </a:custGeom>
          <a:ln w="244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2974339" y="3122295"/>
            <a:ext cx="502284" cy="0"/>
          </a:xfrm>
          <a:custGeom>
            <a:avLst/>
            <a:gdLst/>
            <a:ahLst/>
            <a:cxnLst/>
            <a:rect l="l" t="t" r="r" b="b"/>
            <a:pathLst>
              <a:path w="502285">
                <a:moveTo>
                  <a:pt x="502284" y="0"/>
                </a:moveTo>
                <a:lnTo>
                  <a:pt x="0" y="0"/>
                </a:lnTo>
              </a:path>
            </a:pathLst>
          </a:custGeom>
          <a:ln w="244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3356611" y="2990850"/>
            <a:ext cx="78739" cy="208914"/>
          </a:xfrm>
          <a:custGeom>
            <a:avLst/>
            <a:gdLst/>
            <a:ahLst/>
            <a:cxnLst/>
            <a:rect l="l" t="t" r="r" b="b"/>
            <a:pathLst>
              <a:path w="78739" h="208914">
                <a:moveTo>
                  <a:pt x="0" y="208914"/>
                </a:moveTo>
                <a:lnTo>
                  <a:pt x="78739" y="131445"/>
                </a:lnTo>
                <a:lnTo>
                  <a:pt x="78739" y="0"/>
                </a:lnTo>
                <a:lnTo>
                  <a:pt x="0" y="74295"/>
                </a:lnTo>
                <a:lnTo>
                  <a:pt x="0" y="208914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3356611" y="2990850"/>
            <a:ext cx="78739" cy="208914"/>
          </a:xfrm>
          <a:custGeom>
            <a:avLst/>
            <a:gdLst/>
            <a:ahLst/>
            <a:cxnLst/>
            <a:rect l="l" t="t" r="r" b="b"/>
            <a:pathLst>
              <a:path w="78739" h="208914">
                <a:moveTo>
                  <a:pt x="0" y="208914"/>
                </a:moveTo>
                <a:lnTo>
                  <a:pt x="78739" y="131445"/>
                </a:lnTo>
                <a:lnTo>
                  <a:pt x="78739" y="0"/>
                </a:lnTo>
                <a:lnTo>
                  <a:pt x="0" y="74295"/>
                </a:lnTo>
                <a:lnTo>
                  <a:pt x="0" y="208914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3356611" y="2990850"/>
            <a:ext cx="78739" cy="208914"/>
          </a:xfrm>
          <a:custGeom>
            <a:avLst/>
            <a:gdLst/>
            <a:ahLst/>
            <a:cxnLst/>
            <a:rect l="l" t="t" r="r" b="b"/>
            <a:pathLst>
              <a:path w="78739" h="208914">
                <a:moveTo>
                  <a:pt x="0" y="208914"/>
                </a:moveTo>
                <a:lnTo>
                  <a:pt x="78739" y="131445"/>
                </a:lnTo>
                <a:lnTo>
                  <a:pt x="78739" y="0"/>
                </a:lnTo>
                <a:lnTo>
                  <a:pt x="0" y="74295"/>
                </a:lnTo>
                <a:lnTo>
                  <a:pt x="0" y="208914"/>
                </a:lnTo>
              </a:path>
            </a:pathLst>
          </a:custGeom>
          <a:ln w="2461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2629535" y="3184525"/>
            <a:ext cx="645160" cy="101600"/>
          </a:xfrm>
          <a:custGeom>
            <a:avLst/>
            <a:gdLst/>
            <a:ahLst/>
            <a:cxnLst/>
            <a:rect l="l" t="t" r="r" b="b"/>
            <a:pathLst>
              <a:path w="645160" h="101600">
                <a:moveTo>
                  <a:pt x="0" y="101600"/>
                </a:moveTo>
                <a:lnTo>
                  <a:pt x="563879" y="101600"/>
                </a:lnTo>
                <a:lnTo>
                  <a:pt x="645160" y="0"/>
                </a:lnTo>
                <a:lnTo>
                  <a:pt x="81280" y="0"/>
                </a:lnTo>
                <a:lnTo>
                  <a:pt x="0" y="101600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2629535" y="3184525"/>
            <a:ext cx="645160" cy="101600"/>
          </a:xfrm>
          <a:custGeom>
            <a:avLst/>
            <a:gdLst/>
            <a:ahLst/>
            <a:cxnLst/>
            <a:rect l="l" t="t" r="r" b="b"/>
            <a:pathLst>
              <a:path w="645160" h="101600">
                <a:moveTo>
                  <a:pt x="0" y="101600"/>
                </a:moveTo>
                <a:lnTo>
                  <a:pt x="563879" y="101600"/>
                </a:lnTo>
                <a:lnTo>
                  <a:pt x="645160" y="0"/>
                </a:lnTo>
                <a:lnTo>
                  <a:pt x="81280" y="0"/>
                </a:lnTo>
                <a:lnTo>
                  <a:pt x="0" y="101600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2629535" y="3184525"/>
            <a:ext cx="645160" cy="101600"/>
          </a:xfrm>
          <a:custGeom>
            <a:avLst/>
            <a:gdLst/>
            <a:ahLst/>
            <a:cxnLst/>
            <a:rect l="l" t="t" r="r" b="b"/>
            <a:pathLst>
              <a:path w="645160" h="101600">
                <a:moveTo>
                  <a:pt x="0" y="101600"/>
                </a:moveTo>
                <a:lnTo>
                  <a:pt x="81280" y="0"/>
                </a:lnTo>
                <a:lnTo>
                  <a:pt x="645160" y="0"/>
                </a:lnTo>
                <a:lnTo>
                  <a:pt x="563879" y="101600"/>
                </a:lnTo>
                <a:lnTo>
                  <a:pt x="0" y="101600"/>
                </a:lnTo>
              </a:path>
            </a:pathLst>
          </a:custGeom>
          <a:ln w="244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3194050" y="3184525"/>
            <a:ext cx="80644" cy="121920"/>
          </a:xfrm>
          <a:custGeom>
            <a:avLst/>
            <a:gdLst/>
            <a:ahLst/>
            <a:cxnLst/>
            <a:rect l="l" t="t" r="r" b="b"/>
            <a:pathLst>
              <a:path w="80644" h="121920">
                <a:moveTo>
                  <a:pt x="0" y="121920"/>
                </a:moveTo>
                <a:lnTo>
                  <a:pt x="80644" y="36829"/>
                </a:lnTo>
                <a:lnTo>
                  <a:pt x="80644" y="0"/>
                </a:lnTo>
                <a:lnTo>
                  <a:pt x="0" y="101600"/>
                </a:lnTo>
                <a:lnTo>
                  <a:pt x="0" y="12192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3194050" y="3184525"/>
            <a:ext cx="80644" cy="121920"/>
          </a:xfrm>
          <a:custGeom>
            <a:avLst/>
            <a:gdLst/>
            <a:ahLst/>
            <a:cxnLst/>
            <a:rect l="l" t="t" r="r" b="b"/>
            <a:pathLst>
              <a:path w="80644" h="121920">
                <a:moveTo>
                  <a:pt x="0" y="121920"/>
                </a:moveTo>
                <a:lnTo>
                  <a:pt x="80644" y="36829"/>
                </a:lnTo>
                <a:lnTo>
                  <a:pt x="80644" y="0"/>
                </a:lnTo>
                <a:lnTo>
                  <a:pt x="0" y="101600"/>
                </a:lnTo>
                <a:lnTo>
                  <a:pt x="0" y="12192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3194050" y="3184525"/>
            <a:ext cx="80644" cy="121920"/>
          </a:xfrm>
          <a:custGeom>
            <a:avLst/>
            <a:gdLst/>
            <a:ahLst/>
            <a:cxnLst/>
            <a:rect l="l" t="t" r="r" b="b"/>
            <a:pathLst>
              <a:path w="80644" h="121920">
                <a:moveTo>
                  <a:pt x="0" y="121920"/>
                </a:moveTo>
                <a:lnTo>
                  <a:pt x="80644" y="36829"/>
                </a:lnTo>
                <a:lnTo>
                  <a:pt x="80644" y="0"/>
                </a:lnTo>
                <a:lnTo>
                  <a:pt x="0" y="101600"/>
                </a:lnTo>
                <a:lnTo>
                  <a:pt x="0" y="121920"/>
                </a:lnTo>
              </a:path>
            </a:pathLst>
          </a:custGeom>
          <a:ln w="2457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2629536" y="3296920"/>
            <a:ext cx="563879" cy="0"/>
          </a:xfrm>
          <a:custGeom>
            <a:avLst/>
            <a:gdLst/>
            <a:ahLst/>
            <a:cxnLst/>
            <a:rect l="l" t="t" r="r" b="b"/>
            <a:pathLst>
              <a:path w="563879">
                <a:moveTo>
                  <a:pt x="0" y="0"/>
                </a:moveTo>
                <a:lnTo>
                  <a:pt x="563879" y="0"/>
                </a:lnTo>
              </a:path>
            </a:pathLst>
          </a:custGeom>
          <a:ln w="21178">
            <a:solidFill>
              <a:srgbClr val="B7B79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2629536" y="3296920"/>
            <a:ext cx="563879" cy="0"/>
          </a:xfrm>
          <a:custGeom>
            <a:avLst/>
            <a:gdLst/>
            <a:ahLst/>
            <a:cxnLst/>
            <a:rect l="l" t="t" r="r" b="b"/>
            <a:pathLst>
              <a:path w="563879">
                <a:moveTo>
                  <a:pt x="0" y="0"/>
                </a:moveTo>
                <a:lnTo>
                  <a:pt x="563879" y="0"/>
                </a:lnTo>
              </a:path>
            </a:pathLst>
          </a:custGeom>
          <a:ln w="21178">
            <a:solidFill>
              <a:srgbClr val="B7B79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2628265" y="3296920"/>
            <a:ext cx="566420" cy="0"/>
          </a:xfrm>
          <a:custGeom>
            <a:avLst/>
            <a:gdLst/>
            <a:ahLst/>
            <a:cxnLst/>
            <a:rect l="l" t="t" r="r" b="b"/>
            <a:pathLst>
              <a:path w="566420">
                <a:moveTo>
                  <a:pt x="0" y="0"/>
                </a:moveTo>
                <a:lnTo>
                  <a:pt x="566420" y="0"/>
                </a:lnTo>
              </a:path>
            </a:pathLst>
          </a:custGeom>
          <a:ln w="23627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2735581" y="2990850"/>
            <a:ext cx="581025" cy="57150"/>
          </a:xfrm>
          <a:custGeom>
            <a:avLst/>
            <a:gdLst/>
            <a:ahLst/>
            <a:cxnLst/>
            <a:rect l="l" t="t" r="r" b="b"/>
            <a:pathLst>
              <a:path w="581025" h="57150">
                <a:moveTo>
                  <a:pt x="0" y="57150"/>
                </a:moveTo>
                <a:lnTo>
                  <a:pt x="524509" y="57150"/>
                </a:lnTo>
                <a:lnTo>
                  <a:pt x="581025" y="0"/>
                </a:lnTo>
                <a:lnTo>
                  <a:pt x="60959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2735581" y="2990850"/>
            <a:ext cx="581025" cy="57150"/>
          </a:xfrm>
          <a:custGeom>
            <a:avLst/>
            <a:gdLst/>
            <a:ahLst/>
            <a:cxnLst/>
            <a:rect l="l" t="t" r="r" b="b"/>
            <a:pathLst>
              <a:path w="581025" h="57150">
                <a:moveTo>
                  <a:pt x="0" y="57150"/>
                </a:moveTo>
                <a:lnTo>
                  <a:pt x="524509" y="57150"/>
                </a:lnTo>
                <a:lnTo>
                  <a:pt x="581025" y="0"/>
                </a:lnTo>
                <a:lnTo>
                  <a:pt x="60959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2735581" y="2990850"/>
            <a:ext cx="581025" cy="57150"/>
          </a:xfrm>
          <a:custGeom>
            <a:avLst/>
            <a:gdLst/>
            <a:ahLst/>
            <a:cxnLst/>
            <a:rect l="l" t="t" r="r" b="b"/>
            <a:pathLst>
              <a:path w="581025" h="57150">
                <a:moveTo>
                  <a:pt x="0" y="57150"/>
                </a:moveTo>
                <a:lnTo>
                  <a:pt x="60959" y="0"/>
                </a:lnTo>
                <a:lnTo>
                  <a:pt x="581025" y="0"/>
                </a:lnTo>
                <a:lnTo>
                  <a:pt x="524509" y="57150"/>
                </a:lnTo>
                <a:lnTo>
                  <a:pt x="0" y="57150"/>
                </a:lnTo>
              </a:path>
            </a:pathLst>
          </a:custGeom>
          <a:ln w="244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2733041" y="2569846"/>
            <a:ext cx="575945" cy="52069"/>
          </a:xfrm>
          <a:custGeom>
            <a:avLst/>
            <a:gdLst/>
            <a:ahLst/>
            <a:cxnLst/>
            <a:rect l="l" t="t" r="r" b="b"/>
            <a:pathLst>
              <a:path w="575945" h="52069">
                <a:moveTo>
                  <a:pt x="0" y="52069"/>
                </a:moveTo>
                <a:lnTo>
                  <a:pt x="516890" y="52069"/>
                </a:lnTo>
                <a:lnTo>
                  <a:pt x="575945" y="0"/>
                </a:lnTo>
                <a:lnTo>
                  <a:pt x="56515" y="0"/>
                </a:lnTo>
                <a:lnTo>
                  <a:pt x="0" y="52069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2733041" y="2569846"/>
            <a:ext cx="575945" cy="52069"/>
          </a:xfrm>
          <a:custGeom>
            <a:avLst/>
            <a:gdLst/>
            <a:ahLst/>
            <a:cxnLst/>
            <a:rect l="l" t="t" r="r" b="b"/>
            <a:pathLst>
              <a:path w="575945" h="52069">
                <a:moveTo>
                  <a:pt x="0" y="52069"/>
                </a:moveTo>
                <a:lnTo>
                  <a:pt x="516890" y="52069"/>
                </a:lnTo>
                <a:lnTo>
                  <a:pt x="575945" y="0"/>
                </a:lnTo>
                <a:lnTo>
                  <a:pt x="56515" y="0"/>
                </a:lnTo>
                <a:lnTo>
                  <a:pt x="0" y="52069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2733041" y="2569846"/>
            <a:ext cx="575945" cy="52069"/>
          </a:xfrm>
          <a:custGeom>
            <a:avLst/>
            <a:gdLst/>
            <a:ahLst/>
            <a:cxnLst/>
            <a:rect l="l" t="t" r="r" b="b"/>
            <a:pathLst>
              <a:path w="575945" h="52069">
                <a:moveTo>
                  <a:pt x="0" y="52069"/>
                </a:moveTo>
                <a:lnTo>
                  <a:pt x="56515" y="0"/>
                </a:lnTo>
                <a:lnTo>
                  <a:pt x="575945" y="0"/>
                </a:lnTo>
                <a:lnTo>
                  <a:pt x="516890" y="52069"/>
                </a:lnTo>
                <a:lnTo>
                  <a:pt x="0" y="52069"/>
                </a:lnTo>
              </a:path>
            </a:pathLst>
          </a:custGeom>
          <a:ln w="244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2733040" y="2622550"/>
            <a:ext cx="516890" cy="412750"/>
          </a:xfrm>
          <a:custGeom>
            <a:avLst/>
            <a:gdLst/>
            <a:ahLst/>
            <a:cxnLst/>
            <a:rect l="l" t="t" r="r" b="b"/>
            <a:pathLst>
              <a:path w="516890" h="412750">
                <a:moveTo>
                  <a:pt x="0" y="412750"/>
                </a:moveTo>
                <a:lnTo>
                  <a:pt x="516890" y="412750"/>
                </a:lnTo>
                <a:lnTo>
                  <a:pt x="516890" y="0"/>
                </a:lnTo>
                <a:lnTo>
                  <a:pt x="0" y="0"/>
                </a:lnTo>
                <a:lnTo>
                  <a:pt x="0" y="412750"/>
                </a:lnTo>
                <a:close/>
              </a:path>
            </a:pathLst>
          </a:custGeom>
          <a:solidFill>
            <a:srgbClr val="B7B79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2733040" y="2622550"/>
            <a:ext cx="516890" cy="412750"/>
          </a:xfrm>
          <a:custGeom>
            <a:avLst/>
            <a:gdLst/>
            <a:ahLst/>
            <a:cxnLst/>
            <a:rect l="l" t="t" r="r" b="b"/>
            <a:pathLst>
              <a:path w="516890" h="412750">
                <a:moveTo>
                  <a:pt x="0" y="412750"/>
                </a:moveTo>
                <a:lnTo>
                  <a:pt x="516890" y="412750"/>
                </a:lnTo>
                <a:lnTo>
                  <a:pt x="516890" y="0"/>
                </a:lnTo>
                <a:lnTo>
                  <a:pt x="0" y="0"/>
                </a:lnTo>
                <a:lnTo>
                  <a:pt x="0" y="412750"/>
                </a:lnTo>
                <a:close/>
              </a:path>
            </a:pathLst>
          </a:custGeom>
          <a:ln w="2453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2777490" y="2677160"/>
            <a:ext cx="428624" cy="315595"/>
          </a:xfrm>
          <a:custGeom>
            <a:avLst/>
            <a:gdLst/>
            <a:ahLst/>
            <a:cxnLst/>
            <a:rect l="l" t="t" r="r" b="b"/>
            <a:pathLst>
              <a:path w="428624" h="315595">
                <a:moveTo>
                  <a:pt x="0" y="315595"/>
                </a:moveTo>
                <a:lnTo>
                  <a:pt x="428624" y="315595"/>
                </a:lnTo>
                <a:lnTo>
                  <a:pt x="428624" y="0"/>
                </a:lnTo>
                <a:lnTo>
                  <a:pt x="0" y="0"/>
                </a:lnTo>
                <a:lnTo>
                  <a:pt x="0" y="3155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2777490" y="2677160"/>
            <a:ext cx="428624" cy="315595"/>
          </a:xfrm>
          <a:custGeom>
            <a:avLst/>
            <a:gdLst/>
            <a:ahLst/>
            <a:cxnLst/>
            <a:rect l="l" t="t" r="r" b="b"/>
            <a:pathLst>
              <a:path w="428624" h="315595">
                <a:moveTo>
                  <a:pt x="0" y="315595"/>
                </a:moveTo>
                <a:lnTo>
                  <a:pt x="428624" y="315595"/>
                </a:lnTo>
                <a:lnTo>
                  <a:pt x="428624" y="0"/>
                </a:lnTo>
                <a:lnTo>
                  <a:pt x="0" y="0"/>
                </a:lnTo>
                <a:lnTo>
                  <a:pt x="0" y="315595"/>
                </a:lnTo>
                <a:close/>
              </a:path>
            </a:pathLst>
          </a:custGeom>
          <a:ln w="2453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3250565" y="2569846"/>
            <a:ext cx="59055" cy="464819"/>
          </a:xfrm>
          <a:custGeom>
            <a:avLst/>
            <a:gdLst/>
            <a:ahLst/>
            <a:cxnLst/>
            <a:rect l="l" t="t" r="r" b="b"/>
            <a:pathLst>
              <a:path w="59055" h="464819">
                <a:moveTo>
                  <a:pt x="0" y="464819"/>
                </a:moveTo>
                <a:lnTo>
                  <a:pt x="59055" y="407669"/>
                </a:lnTo>
                <a:lnTo>
                  <a:pt x="59055" y="0"/>
                </a:lnTo>
                <a:lnTo>
                  <a:pt x="0" y="52069"/>
                </a:lnTo>
                <a:lnTo>
                  <a:pt x="0" y="464819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3250565" y="2569846"/>
            <a:ext cx="59055" cy="464819"/>
          </a:xfrm>
          <a:custGeom>
            <a:avLst/>
            <a:gdLst/>
            <a:ahLst/>
            <a:cxnLst/>
            <a:rect l="l" t="t" r="r" b="b"/>
            <a:pathLst>
              <a:path w="59055" h="464819">
                <a:moveTo>
                  <a:pt x="0" y="464819"/>
                </a:moveTo>
                <a:lnTo>
                  <a:pt x="59055" y="407669"/>
                </a:lnTo>
                <a:lnTo>
                  <a:pt x="59055" y="0"/>
                </a:lnTo>
                <a:lnTo>
                  <a:pt x="0" y="52069"/>
                </a:lnTo>
                <a:lnTo>
                  <a:pt x="0" y="464819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3250565" y="2569846"/>
            <a:ext cx="59055" cy="464819"/>
          </a:xfrm>
          <a:custGeom>
            <a:avLst/>
            <a:gdLst/>
            <a:ahLst/>
            <a:cxnLst/>
            <a:rect l="l" t="t" r="r" b="b"/>
            <a:pathLst>
              <a:path w="59055" h="464819">
                <a:moveTo>
                  <a:pt x="0" y="464819"/>
                </a:moveTo>
                <a:lnTo>
                  <a:pt x="59055" y="407669"/>
                </a:lnTo>
                <a:lnTo>
                  <a:pt x="59055" y="0"/>
                </a:lnTo>
                <a:lnTo>
                  <a:pt x="0" y="52069"/>
                </a:lnTo>
                <a:lnTo>
                  <a:pt x="0" y="464819"/>
                </a:lnTo>
              </a:path>
            </a:pathLst>
          </a:custGeom>
          <a:ln w="2463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3922395" y="3064510"/>
            <a:ext cx="728980" cy="135254"/>
          </a:xfrm>
          <a:custGeom>
            <a:avLst/>
            <a:gdLst/>
            <a:ahLst/>
            <a:cxnLst/>
            <a:rect l="l" t="t" r="r" b="b"/>
            <a:pathLst>
              <a:path w="728980" h="135254">
                <a:moveTo>
                  <a:pt x="0" y="135254"/>
                </a:moveTo>
                <a:lnTo>
                  <a:pt x="728980" y="135254"/>
                </a:lnTo>
                <a:lnTo>
                  <a:pt x="728980" y="0"/>
                </a:lnTo>
                <a:lnTo>
                  <a:pt x="0" y="0"/>
                </a:lnTo>
                <a:lnTo>
                  <a:pt x="0" y="135254"/>
                </a:lnTo>
                <a:close/>
              </a:path>
            </a:pathLst>
          </a:custGeom>
          <a:solidFill>
            <a:srgbClr val="B7B79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3922395" y="3065145"/>
            <a:ext cx="728980" cy="133985"/>
          </a:xfrm>
          <a:custGeom>
            <a:avLst/>
            <a:gdLst/>
            <a:ahLst/>
            <a:cxnLst/>
            <a:rect l="l" t="t" r="r" b="b"/>
            <a:pathLst>
              <a:path w="728980" h="133985">
                <a:moveTo>
                  <a:pt x="0" y="133985"/>
                </a:moveTo>
                <a:lnTo>
                  <a:pt x="728980" y="133985"/>
                </a:lnTo>
                <a:lnTo>
                  <a:pt x="728980" y="0"/>
                </a:lnTo>
                <a:lnTo>
                  <a:pt x="0" y="0"/>
                </a:lnTo>
                <a:lnTo>
                  <a:pt x="0" y="133985"/>
                </a:lnTo>
                <a:close/>
              </a:path>
            </a:pathLst>
          </a:custGeom>
          <a:ln w="244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3922396" y="2990851"/>
            <a:ext cx="807719" cy="74295"/>
          </a:xfrm>
          <a:custGeom>
            <a:avLst/>
            <a:gdLst/>
            <a:ahLst/>
            <a:cxnLst/>
            <a:rect l="l" t="t" r="r" b="b"/>
            <a:pathLst>
              <a:path w="807719" h="74295">
                <a:moveTo>
                  <a:pt x="0" y="74295"/>
                </a:moveTo>
                <a:lnTo>
                  <a:pt x="728980" y="74295"/>
                </a:lnTo>
                <a:lnTo>
                  <a:pt x="807719" y="0"/>
                </a:lnTo>
                <a:lnTo>
                  <a:pt x="76200" y="0"/>
                </a:lnTo>
                <a:lnTo>
                  <a:pt x="0" y="74295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3922396" y="2990851"/>
            <a:ext cx="807719" cy="74295"/>
          </a:xfrm>
          <a:custGeom>
            <a:avLst/>
            <a:gdLst/>
            <a:ahLst/>
            <a:cxnLst/>
            <a:rect l="l" t="t" r="r" b="b"/>
            <a:pathLst>
              <a:path w="807719" h="74295">
                <a:moveTo>
                  <a:pt x="0" y="74295"/>
                </a:moveTo>
                <a:lnTo>
                  <a:pt x="728980" y="74295"/>
                </a:lnTo>
                <a:lnTo>
                  <a:pt x="807719" y="0"/>
                </a:lnTo>
                <a:lnTo>
                  <a:pt x="76200" y="0"/>
                </a:lnTo>
                <a:lnTo>
                  <a:pt x="0" y="74295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3922396" y="2990851"/>
            <a:ext cx="807719" cy="74295"/>
          </a:xfrm>
          <a:custGeom>
            <a:avLst/>
            <a:gdLst/>
            <a:ahLst/>
            <a:cxnLst/>
            <a:rect l="l" t="t" r="r" b="b"/>
            <a:pathLst>
              <a:path w="807719" h="74295">
                <a:moveTo>
                  <a:pt x="0" y="74295"/>
                </a:moveTo>
                <a:lnTo>
                  <a:pt x="76200" y="0"/>
                </a:lnTo>
                <a:lnTo>
                  <a:pt x="807719" y="0"/>
                </a:lnTo>
                <a:lnTo>
                  <a:pt x="728980" y="74295"/>
                </a:lnTo>
                <a:lnTo>
                  <a:pt x="0" y="74295"/>
                </a:lnTo>
              </a:path>
            </a:pathLst>
          </a:custGeom>
          <a:ln w="244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4269741" y="3122295"/>
            <a:ext cx="502285" cy="0"/>
          </a:xfrm>
          <a:custGeom>
            <a:avLst/>
            <a:gdLst/>
            <a:ahLst/>
            <a:cxnLst/>
            <a:rect l="l" t="t" r="r" b="b"/>
            <a:pathLst>
              <a:path w="502285">
                <a:moveTo>
                  <a:pt x="502285" y="0"/>
                </a:moveTo>
                <a:lnTo>
                  <a:pt x="0" y="0"/>
                </a:lnTo>
              </a:path>
            </a:pathLst>
          </a:custGeom>
          <a:ln w="244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4652011" y="2990850"/>
            <a:ext cx="78739" cy="208914"/>
          </a:xfrm>
          <a:custGeom>
            <a:avLst/>
            <a:gdLst/>
            <a:ahLst/>
            <a:cxnLst/>
            <a:rect l="l" t="t" r="r" b="b"/>
            <a:pathLst>
              <a:path w="78739" h="208914">
                <a:moveTo>
                  <a:pt x="0" y="208914"/>
                </a:moveTo>
                <a:lnTo>
                  <a:pt x="78739" y="131445"/>
                </a:lnTo>
                <a:lnTo>
                  <a:pt x="78739" y="0"/>
                </a:lnTo>
                <a:lnTo>
                  <a:pt x="0" y="74295"/>
                </a:lnTo>
                <a:lnTo>
                  <a:pt x="0" y="208914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4652011" y="2990850"/>
            <a:ext cx="78739" cy="208914"/>
          </a:xfrm>
          <a:custGeom>
            <a:avLst/>
            <a:gdLst/>
            <a:ahLst/>
            <a:cxnLst/>
            <a:rect l="l" t="t" r="r" b="b"/>
            <a:pathLst>
              <a:path w="78739" h="208914">
                <a:moveTo>
                  <a:pt x="0" y="208914"/>
                </a:moveTo>
                <a:lnTo>
                  <a:pt x="78739" y="131445"/>
                </a:lnTo>
                <a:lnTo>
                  <a:pt x="78739" y="0"/>
                </a:lnTo>
                <a:lnTo>
                  <a:pt x="0" y="74295"/>
                </a:lnTo>
                <a:lnTo>
                  <a:pt x="0" y="208914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4652011" y="2990850"/>
            <a:ext cx="78739" cy="208914"/>
          </a:xfrm>
          <a:custGeom>
            <a:avLst/>
            <a:gdLst/>
            <a:ahLst/>
            <a:cxnLst/>
            <a:rect l="l" t="t" r="r" b="b"/>
            <a:pathLst>
              <a:path w="78739" h="208914">
                <a:moveTo>
                  <a:pt x="0" y="208914"/>
                </a:moveTo>
                <a:lnTo>
                  <a:pt x="78739" y="131445"/>
                </a:lnTo>
                <a:lnTo>
                  <a:pt x="78739" y="0"/>
                </a:lnTo>
                <a:lnTo>
                  <a:pt x="0" y="74295"/>
                </a:lnTo>
                <a:lnTo>
                  <a:pt x="0" y="208914"/>
                </a:lnTo>
              </a:path>
            </a:pathLst>
          </a:custGeom>
          <a:ln w="2461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3924936" y="3184525"/>
            <a:ext cx="645159" cy="101600"/>
          </a:xfrm>
          <a:custGeom>
            <a:avLst/>
            <a:gdLst/>
            <a:ahLst/>
            <a:cxnLst/>
            <a:rect l="l" t="t" r="r" b="b"/>
            <a:pathLst>
              <a:path w="645159" h="101600">
                <a:moveTo>
                  <a:pt x="0" y="101600"/>
                </a:moveTo>
                <a:lnTo>
                  <a:pt x="563879" y="101600"/>
                </a:lnTo>
                <a:lnTo>
                  <a:pt x="645159" y="0"/>
                </a:lnTo>
                <a:lnTo>
                  <a:pt x="81279" y="0"/>
                </a:lnTo>
                <a:lnTo>
                  <a:pt x="0" y="101600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3924936" y="3184525"/>
            <a:ext cx="645159" cy="101600"/>
          </a:xfrm>
          <a:custGeom>
            <a:avLst/>
            <a:gdLst/>
            <a:ahLst/>
            <a:cxnLst/>
            <a:rect l="l" t="t" r="r" b="b"/>
            <a:pathLst>
              <a:path w="645159" h="101600">
                <a:moveTo>
                  <a:pt x="0" y="101600"/>
                </a:moveTo>
                <a:lnTo>
                  <a:pt x="563879" y="101600"/>
                </a:lnTo>
                <a:lnTo>
                  <a:pt x="645159" y="0"/>
                </a:lnTo>
                <a:lnTo>
                  <a:pt x="81279" y="0"/>
                </a:lnTo>
                <a:lnTo>
                  <a:pt x="0" y="101600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3924936" y="3184525"/>
            <a:ext cx="645159" cy="101600"/>
          </a:xfrm>
          <a:custGeom>
            <a:avLst/>
            <a:gdLst/>
            <a:ahLst/>
            <a:cxnLst/>
            <a:rect l="l" t="t" r="r" b="b"/>
            <a:pathLst>
              <a:path w="645159" h="101600">
                <a:moveTo>
                  <a:pt x="0" y="101600"/>
                </a:moveTo>
                <a:lnTo>
                  <a:pt x="81279" y="0"/>
                </a:lnTo>
                <a:lnTo>
                  <a:pt x="645159" y="0"/>
                </a:lnTo>
                <a:lnTo>
                  <a:pt x="563879" y="101600"/>
                </a:lnTo>
                <a:lnTo>
                  <a:pt x="0" y="101600"/>
                </a:lnTo>
              </a:path>
            </a:pathLst>
          </a:custGeom>
          <a:ln w="244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4489450" y="3184525"/>
            <a:ext cx="80644" cy="121920"/>
          </a:xfrm>
          <a:custGeom>
            <a:avLst/>
            <a:gdLst/>
            <a:ahLst/>
            <a:cxnLst/>
            <a:rect l="l" t="t" r="r" b="b"/>
            <a:pathLst>
              <a:path w="80644" h="121920">
                <a:moveTo>
                  <a:pt x="0" y="121920"/>
                </a:moveTo>
                <a:lnTo>
                  <a:pt x="80644" y="36829"/>
                </a:lnTo>
                <a:lnTo>
                  <a:pt x="80644" y="0"/>
                </a:lnTo>
                <a:lnTo>
                  <a:pt x="0" y="101600"/>
                </a:lnTo>
                <a:lnTo>
                  <a:pt x="0" y="12192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4489450" y="3184525"/>
            <a:ext cx="80644" cy="121920"/>
          </a:xfrm>
          <a:custGeom>
            <a:avLst/>
            <a:gdLst/>
            <a:ahLst/>
            <a:cxnLst/>
            <a:rect l="l" t="t" r="r" b="b"/>
            <a:pathLst>
              <a:path w="80644" h="121920">
                <a:moveTo>
                  <a:pt x="0" y="121920"/>
                </a:moveTo>
                <a:lnTo>
                  <a:pt x="80644" y="36829"/>
                </a:lnTo>
                <a:lnTo>
                  <a:pt x="80644" y="0"/>
                </a:lnTo>
                <a:lnTo>
                  <a:pt x="0" y="101600"/>
                </a:lnTo>
                <a:lnTo>
                  <a:pt x="0" y="12192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4489450" y="3184525"/>
            <a:ext cx="80644" cy="121920"/>
          </a:xfrm>
          <a:custGeom>
            <a:avLst/>
            <a:gdLst/>
            <a:ahLst/>
            <a:cxnLst/>
            <a:rect l="l" t="t" r="r" b="b"/>
            <a:pathLst>
              <a:path w="80644" h="121920">
                <a:moveTo>
                  <a:pt x="0" y="121920"/>
                </a:moveTo>
                <a:lnTo>
                  <a:pt x="80644" y="36829"/>
                </a:lnTo>
                <a:lnTo>
                  <a:pt x="80644" y="0"/>
                </a:lnTo>
                <a:lnTo>
                  <a:pt x="0" y="101600"/>
                </a:lnTo>
                <a:lnTo>
                  <a:pt x="0" y="121920"/>
                </a:lnTo>
              </a:path>
            </a:pathLst>
          </a:custGeom>
          <a:ln w="2457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3924936" y="3296920"/>
            <a:ext cx="563879" cy="0"/>
          </a:xfrm>
          <a:custGeom>
            <a:avLst/>
            <a:gdLst/>
            <a:ahLst/>
            <a:cxnLst/>
            <a:rect l="l" t="t" r="r" b="b"/>
            <a:pathLst>
              <a:path w="563879">
                <a:moveTo>
                  <a:pt x="0" y="0"/>
                </a:moveTo>
                <a:lnTo>
                  <a:pt x="563879" y="0"/>
                </a:lnTo>
              </a:path>
            </a:pathLst>
          </a:custGeom>
          <a:ln w="21178">
            <a:solidFill>
              <a:srgbClr val="B7B79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3924936" y="3296920"/>
            <a:ext cx="563879" cy="0"/>
          </a:xfrm>
          <a:custGeom>
            <a:avLst/>
            <a:gdLst/>
            <a:ahLst/>
            <a:cxnLst/>
            <a:rect l="l" t="t" r="r" b="b"/>
            <a:pathLst>
              <a:path w="563879">
                <a:moveTo>
                  <a:pt x="0" y="0"/>
                </a:moveTo>
                <a:lnTo>
                  <a:pt x="563879" y="0"/>
                </a:lnTo>
              </a:path>
            </a:pathLst>
          </a:custGeom>
          <a:ln w="21178">
            <a:solidFill>
              <a:srgbClr val="B7B79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3923665" y="3296920"/>
            <a:ext cx="566420" cy="0"/>
          </a:xfrm>
          <a:custGeom>
            <a:avLst/>
            <a:gdLst/>
            <a:ahLst/>
            <a:cxnLst/>
            <a:rect l="l" t="t" r="r" b="b"/>
            <a:pathLst>
              <a:path w="566420">
                <a:moveTo>
                  <a:pt x="0" y="0"/>
                </a:moveTo>
                <a:lnTo>
                  <a:pt x="566420" y="0"/>
                </a:lnTo>
              </a:path>
            </a:pathLst>
          </a:custGeom>
          <a:ln w="23627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4030981" y="2990850"/>
            <a:ext cx="581025" cy="57150"/>
          </a:xfrm>
          <a:custGeom>
            <a:avLst/>
            <a:gdLst/>
            <a:ahLst/>
            <a:cxnLst/>
            <a:rect l="l" t="t" r="r" b="b"/>
            <a:pathLst>
              <a:path w="581025" h="57150">
                <a:moveTo>
                  <a:pt x="0" y="57150"/>
                </a:moveTo>
                <a:lnTo>
                  <a:pt x="524509" y="57150"/>
                </a:lnTo>
                <a:lnTo>
                  <a:pt x="581025" y="0"/>
                </a:lnTo>
                <a:lnTo>
                  <a:pt x="60959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4030981" y="2990850"/>
            <a:ext cx="581025" cy="57150"/>
          </a:xfrm>
          <a:custGeom>
            <a:avLst/>
            <a:gdLst/>
            <a:ahLst/>
            <a:cxnLst/>
            <a:rect l="l" t="t" r="r" b="b"/>
            <a:pathLst>
              <a:path w="581025" h="57150">
                <a:moveTo>
                  <a:pt x="0" y="57150"/>
                </a:moveTo>
                <a:lnTo>
                  <a:pt x="524509" y="57150"/>
                </a:lnTo>
                <a:lnTo>
                  <a:pt x="581025" y="0"/>
                </a:lnTo>
                <a:lnTo>
                  <a:pt x="60959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4030981" y="2990850"/>
            <a:ext cx="581025" cy="57150"/>
          </a:xfrm>
          <a:custGeom>
            <a:avLst/>
            <a:gdLst/>
            <a:ahLst/>
            <a:cxnLst/>
            <a:rect l="l" t="t" r="r" b="b"/>
            <a:pathLst>
              <a:path w="581025" h="57150">
                <a:moveTo>
                  <a:pt x="0" y="57150"/>
                </a:moveTo>
                <a:lnTo>
                  <a:pt x="60959" y="0"/>
                </a:lnTo>
                <a:lnTo>
                  <a:pt x="581025" y="0"/>
                </a:lnTo>
                <a:lnTo>
                  <a:pt x="524509" y="57150"/>
                </a:lnTo>
                <a:lnTo>
                  <a:pt x="0" y="57150"/>
                </a:lnTo>
              </a:path>
            </a:pathLst>
          </a:custGeom>
          <a:ln w="244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4028441" y="2569846"/>
            <a:ext cx="575945" cy="52069"/>
          </a:xfrm>
          <a:custGeom>
            <a:avLst/>
            <a:gdLst/>
            <a:ahLst/>
            <a:cxnLst/>
            <a:rect l="l" t="t" r="r" b="b"/>
            <a:pathLst>
              <a:path w="575945" h="52069">
                <a:moveTo>
                  <a:pt x="0" y="52069"/>
                </a:moveTo>
                <a:lnTo>
                  <a:pt x="516890" y="52069"/>
                </a:lnTo>
                <a:lnTo>
                  <a:pt x="575945" y="0"/>
                </a:lnTo>
                <a:lnTo>
                  <a:pt x="56515" y="0"/>
                </a:lnTo>
                <a:lnTo>
                  <a:pt x="0" y="52069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4028441" y="2569846"/>
            <a:ext cx="575945" cy="52069"/>
          </a:xfrm>
          <a:custGeom>
            <a:avLst/>
            <a:gdLst/>
            <a:ahLst/>
            <a:cxnLst/>
            <a:rect l="l" t="t" r="r" b="b"/>
            <a:pathLst>
              <a:path w="575945" h="52069">
                <a:moveTo>
                  <a:pt x="0" y="52069"/>
                </a:moveTo>
                <a:lnTo>
                  <a:pt x="516890" y="52069"/>
                </a:lnTo>
                <a:lnTo>
                  <a:pt x="575945" y="0"/>
                </a:lnTo>
                <a:lnTo>
                  <a:pt x="56515" y="0"/>
                </a:lnTo>
                <a:lnTo>
                  <a:pt x="0" y="52069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4028441" y="2569846"/>
            <a:ext cx="575945" cy="52069"/>
          </a:xfrm>
          <a:custGeom>
            <a:avLst/>
            <a:gdLst/>
            <a:ahLst/>
            <a:cxnLst/>
            <a:rect l="l" t="t" r="r" b="b"/>
            <a:pathLst>
              <a:path w="575945" h="52069">
                <a:moveTo>
                  <a:pt x="0" y="52069"/>
                </a:moveTo>
                <a:lnTo>
                  <a:pt x="56515" y="0"/>
                </a:lnTo>
                <a:lnTo>
                  <a:pt x="575945" y="0"/>
                </a:lnTo>
                <a:lnTo>
                  <a:pt x="516890" y="52069"/>
                </a:lnTo>
                <a:lnTo>
                  <a:pt x="0" y="52069"/>
                </a:lnTo>
              </a:path>
            </a:pathLst>
          </a:custGeom>
          <a:ln w="244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4028441" y="2622550"/>
            <a:ext cx="516889" cy="412750"/>
          </a:xfrm>
          <a:custGeom>
            <a:avLst/>
            <a:gdLst/>
            <a:ahLst/>
            <a:cxnLst/>
            <a:rect l="l" t="t" r="r" b="b"/>
            <a:pathLst>
              <a:path w="516889" h="412750">
                <a:moveTo>
                  <a:pt x="0" y="412750"/>
                </a:moveTo>
                <a:lnTo>
                  <a:pt x="516889" y="412750"/>
                </a:lnTo>
                <a:lnTo>
                  <a:pt x="516889" y="0"/>
                </a:lnTo>
                <a:lnTo>
                  <a:pt x="0" y="0"/>
                </a:lnTo>
                <a:lnTo>
                  <a:pt x="0" y="412750"/>
                </a:lnTo>
                <a:close/>
              </a:path>
            </a:pathLst>
          </a:custGeom>
          <a:solidFill>
            <a:srgbClr val="B7B79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4028441" y="2622550"/>
            <a:ext cx="516889" cy="412750"/>
          </a:xfrm>
          <a:custGeom>
            <a:avLst/>
            <a:gdLst/>
            <a:ahLst/>
            <a:cxnLst/>
            <a:rect l="l" t="t" r="r" b="b"/>
            <a:pathLst>
              <a:path w="516889" h="412750">
                <a:moveTo>
                  <a:pt x="0" y="412750"/>
                </a:moveTo>
                <a:lnTo>
                  <a:pt x="516889" y="412750"/>
                </a:lnTo>
                <a:lnTo>
                  <a:pt x="516889" y="0"/>
                </a:lnTo>
                <a:lnTo>
                  <a:pt x="0" y="0"/>
                </a:lnTo>
                <a:lnTo>
                  <a:pt x="0" y="412750"/>
                </a:lnTo>
                <a:close/>
              </a:path>
            </a:pathLst>
          </a:custGeom>
          <a:ln w="2453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4072891" y="2677160"/>
            <a:ext cx="428625" cy="315595"/>
          </a:xfrm>
          <a:custGeom>
            <a:avLst/>
            <a:gdLst/>
            <a:ahLst/>
            <a:cxnLst/>
            <a:rect l="l" t="t" r="r" b="b"/>
            <a:pathLst>
              <a:path w="428625" h="315595">
                <a:moveTo>
                  <a:pt x="0" y="315595"/>
                </a:moveTo>
                <a:lnTo>
                  <a:pt x="428625" y="315595"/>
                </a:lnTo>
                <a:lnTo>
                  <a:pt x="428625" y="0"/>
                </a:lnTo>
                <a:lnTo>
                  <a:pt x="0" y="0"/>
                </a:lnTo>
                <a:lnTo>
                  <a:pt x="0" y="3155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4072891" y="2677160"/>
            <a:ext cx="428625" cy="315595"/>
          </a:xfrm>
          <a:custGeom>
            <a:avLst/>
            <a:gdLst/>
            <a:ahLst/>
            <a:cxnLst/>
            <a:rect l="l" t="t" r="r" b="b"/>
            <a:pathLst>
              <a:path w="428625" h="315595">
                <a:moveTo>
                  <a:pt x="0" y="315595"/>
                </a:moveTo>
                <a:lnTo>
                  <a:pt x="428625" y="315595"/>
                </a:lnTo>
                <a:lnTo>
                  <a:pt x="428625" y="0"/>
                </a:lnTo>
                <a:lnTo>
                  <a:pt x="0" y="0"/>
                </a:lnTo>
                <a:lnTo>
                  <a:pt x="0" y="315595"/>
                </a:lnTo>
                <a:close/>
              </a:path>
            </a:pathLst>
          </a:custGeom>
          <a:ln w="2453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4545966" y="2569846"/>
            <a:ext cx="59055" cy="464819"/>
          </a:xfrm>
          <a:custGeom>
            <a:avLst/>
            <a:gdLst/>
            <a:ahLst/>
            <a:cxnLst/>
            <a:rect l="l" t="t" r="r" b="b"/>
            <a:pathLst>
              <a:path w="59055" h="464819">
                <a:moveTo>
                  <a:pt x="0" y="464819"/>
                </a:moveTo>
                <a:lnTo>
                  <a:pt x="59055" y="407669"/>
                </a:lnTo>
                <a:lnTo>
                  <a:pt x="59055" y="0"/>
                </a:lnTo>
                <a:lnTo>
                  <a:pt x="0" y="52069"/>
                </a:lnTo>
                <a:lnTo>
                  <a:pt x="0" y="464819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4545966" y="2569846"/>
            <a:ext cx="59055" cy="464819"/>
          </a:xfrm>
          <a:custGeom>
            <a:avLst/>
            <a:gdLst/>
            <a:ahLst/>
            <a:cxnLst/>
            <a:rect l="l" t="t" r="r" b="b"/>
            <a:pathLst>
              <a:path w="59055" h="464819">
                <a:moveTo>
                  <a:pt x="0" y="464819"/>
                </a:moveTo>
                <a:lnTo>
                  <a:pt x="59055" y="407669"/>
                </a:lnTo>
                <a:lnTo>
                  <a:pt x="59055" y="0"/>
                </a:lnTo>
                <a:lnTo>
                  <a:pt x="0" y="52069"/>
                </a:lnTo>
                <a:lnTo>
                  <a:pt x="0" y="464819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4545966" y="2569846"/>
            <a:ext cx="59055" cy="464819"/>
          </a:xfrm>
          <a:custGeom>
            <a:avLst/>
            <a:gdLst/>
            <a:ahLst/>
            <a:cxnLst/>
            <a:rect l="l" t="t" r="r" b="b"/>
            <a:pathLst>
              <a:path w="59055" h="464819">
                <a:moveTo>
                  <a:pt x="0" y="464819"/>
                </a:moveTo>
                <a:lnTo>
                  <a:pt x="59055" y="407669"/>
                </a:lnTo>
                <a:lnTo>
                  <a:pt x="59055" y="0"/>
                </a:lnTo>
                <a:lnTo>
                  <a:pt x="0" y="52069"/>
                </a:lnTo>
                <a:lnTo>
                  <a:pt x="0" y="464819"/>
                </a:lnTo>
              </a:path>
            </a:pathLst>
          </a:custGeom>
          <a:ln w="2463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9250680" y="3186430"/>
            <a:ext cx="31748" cy="71056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9251950" y="3175000"/>
            <a:ext cx="1270" cy="685800"/>
          </a:xfrm>
          <a:custGeom>
            <a:avLst/>
            <a:gdLst/>
            <a:ahLst/>
            <a:cxnLst/>
            <a:rect l="l" t="t" r="r" b="b"/>
            <a:pathLst>
              <a:path w="1270" h="685800">
                <a:moveTo>
                  <a:pt x="0" y="0"/>
                </a:moveTo>
                <a:lnTo>
                  <a:pt x="1270" y="685800"/>
                </a:lnTo>
              </a:path>
            </a:pathLst>
          </a:custGeom>
          <a:ln w="25560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8954134" y="2562226"/>
            <a:ext cx="488950" cy="835025"/>
          </a:xfrm>
          <a:custGeom>
            <a:avLst/>
            <a:gdLst/>
            <a:ahLst/>
            <a:cxnLst/>
            <a:rect l="l" t="t" r="r" b="b"/>
            <a:pathLst>
              <a:path w="488950" h="835025">
                <a:moveTo>
                  <a:pt x="0" y="835025"/>
                </a:moveTo>
                <a:lnTo>
                  <a:pt x="488950" y="835025"/>
                </a:lnTo>
                <a:lnTo>
                  <a:pt x="488950" y="0"/>
                </a:lnTo>
                <a:lnTo>
                  <a:pt x="0" y="0"/>
                </a:lnTo>
                <a:lnTo>
                  <a:pt x="0" y="835025"/>
                </a:lnTo>
                <a:close/>
              </a:path>
            </a:pathLst>
          </a:custGeom>
          <a:solidFill>
            <a:srgbClr val="B7B79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8954134" y="2562226"/>
            <a:ext cx="488950" cy="835025"/>
          </a:xfrm>
          <a:custGeom>
            <a:avLst/>
            <a:gdLst/>
            <a:ahLst/>
            <a:cxnLst/>
            <a:rect l="l" t="t" r="r" b="b"/>
            <a:pathLst>
              <a:path w="488950" h="835025">
                <a:moveTo>
                  <a:pt x="0" y="835025"/>
                </a:moveTo>
                <a:lnTo>
                  <a:pt x="488950" y="835025"/>
                </a:lnTo>
                <a:lnTo>
                  <a:pt x="488950" y="0"/>
                </a:lnTo>
                <a:lnTo>
                  <a:pt x="0" y="0"/>
                </a:lnTo>
                <a:lnTo>
                  <a:pt x="0" y="835025"/>
                </a:lnTo>
                <a:close/>
              </a:path>
            </a:pathLst>
          </a:custGeom>
          <a:ln w="3687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8954135" y="2496186"/>
            <a:ext cx="555625" cy="66039"/>
          </a:xfrm>
          <a:custGeom>
            <a:avLst/>
            <a:gdLst/>
            <a:ahLst/>
            <a:cxnLst/>
            <a:rect l="l" t="t" r="r" b="b"/>
            <a:pathLst>
              <a:path w="555625" h="66039">
                <a:moveTo>
                  <a:pt x="0" y="66039"/>
                </a:moveTo>
                <a:lnTo>
                  <a:pt x="488950" y="66039"/>
                </a:lnTo>
                <a:lnTo>
                  <a:pt x="555625" y="0"/>
                </a:lnTo>
                <a:lnTo>
                  <a:pt x="66040" y="0"/>
                </a:lnTo>
                <a:lnTo>
                  <a:pt x="0" y="66039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8954135" y="2496186"/>
            <a:ext cx="555625" cy="66039"/>
          </a:xfrm>
          <a:custGeom>
            <a:avLst/>
            <a:gdLst/>
            <a:ahLst/>
            <a:cxnLst/>
            <a:rect l="l" t="t" r="r" b="b"/>
            <a:pathLst>
              <a:path w="555625" h="66039">
                <a:moveTo>
                  <a:pt x="0" y="66039"/>
                </a:moveTo>
                <a:lnTo>
                  <a:pt x="488950" y="66039"/>
                </a:lnTo>
                <a:lnTo>
                  <a:pt x="555625" y="0"/>
                </a:lnTo>
                <a:lnTo>
                  <a:pt x="66040" y="0"/>
                </a:lnTo>
                <a:lnTo>
                  <a:pt x="0" y="66039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8954135" y="2496186"/>
            <a:ext cx="555625" cy="66039"/>
          </a:xfrm>
          <a:custGeom>
            <a:avLst/>
            <a:gdLst/>
            <a:ahLst/>
            <a:cxnLst/>
            <a:rect l="l" t="t" r="r" b="b"/>
            <a:pathLst>
              <a:path w="555625" h="66039">
                <a:moveTo>
                  <a:pt x="0" y="66039"/>
                </a:moveTo>
                <a:lnTo>
                  <a:pt x="66040" y="0"/>
                </a:lnTo>
                <a:lnTo>
                  <a:pt x="555625" y="0"/>
                </a:lnTo>
                <a:lnTo>
                  <a:pt x="488950" y="66039"/>
                </a:lnTo>
                <a:lnTo>
                  <a:pt x="0" y="66039"/>
                </a:lnTo>
              </a:path>
            </a:pathLst>
          </a:custGeom>
          <a:ln w="3710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8983345" y="2609851"/>
            <a:ext cx="216534" cy="104139"/>
          </a:xfrm>
          <a:custGeom>
            <a:avLst/>
            <a:gdLst/>
            <a:ahLst/>
            <a:cxnLst/>
            <a:rect l="l" t="t" r="r" b="b"/>
            <a:pathLst>
              <a:path w="216534" h="104139">
                <a:moveTo>
                  <a:pt x="0" y="104139"/>
                </a:moveTo>
                <a:lnTo>
                  <a:pt x="216534" y="104139"/>
                </a:lnTo>
                <a:lnTo>
                  <a:pt x="216534" y="0"/>
                </a:lnTo>
                <a:lnTo>
                  <a:pt x="0" y="0"/>
                </a:lnTo>
                <a:lnTo>
                  <a:pt x="0" y="104139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8983345" y="2610484"/>
            <a:ext cx="216534" cy="102870"/>
          </a:xfrm>
          <a:custGeom>
            <a:avLst/>
            <a:gdLst/>
            <a:ahLst/>
            <a:cxnLst/>
            <a:rect l="l" t="t" r="r" b="b"/>
            <a:pathLst>
              <a:path w="216534" h="102870">
                <a:moveTo>
                  <a:pt x="0" y="102870"/>
                </a:moveTo>
                <a:lnTo>
                  <a:pt x="216534" y="102870"/>
                </a:lnTo>
                <a:lnTo>
                  <a:pt x="216534" y="0"/>
                </a:lnTo>
                <a:lnTo>
                  <a:pt x="0" y="0"/>
                </a:lnTo>
                <a:lnTo>
                  <a:pt x="0" y="102870"/>
                </a:lnTo>
                <a:close/>
              </a:path>
            </a:pathLst>
          </a:custGeom>
          <a:ln w="3704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8869680" y="2658110"/>
            <a:ext cx="434340" cy="0"/>
          </a:xfrm>
          <a:custGeom>
            <a:avLst/>
            <a:gdLst/>
            <a:ahLst/>
            <a:cxnLst/>
            <a:rect l="l" t="t" r="r" b="b"/>
            <a:pathLst>
              <a:path w="434340">
                <a:moveTo>
                  <a:pt x="0" y="0"/>
                </a:moveTo>
                <a:lnTo>
                  <a:pt x="434340" y="0"/>
                </a:lnTo>
              </a:path>
            </a:pathLst>
          </a:custGeom>
          <a:ln w="3710">
            <a:solidFill>
              <a:srgbClr val="EBEB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9443721" y="2496185"/>
            <a:ext cx="66039" cy="901700"/>
          </a:xfrm>
          <a:custGeom>
            <a:avLst/>
            <a:gdLst/>
            <a:ahLst/>
            <a:cxnLst/>
            <a:rect l="l" t="t" r="r" b="b"/>
            <a:pathLst>
              <a:path w="66039" h="901700">
                <a:moveTo>
                  <a:pt x="0" y="901700"/>
                </a:moveTo>
                <a:lnTo>
                  <a:pt x="66039" y="831850"/>
                </a:lnTo>
                <a:lnTo>
                  <a:pt x="66039" y="0"/>
                </a:lnTo>
                <a:lnTo>
                  <a:pt x="0" y="66039"/>
                </a:lnTo>
                <a:lnTo>
                  <a:pt x="0" y="90170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9443721" y="2496185"/>
            <a:ext cx="66039" cy="901700"/>
          </a:xfrm>
          <a:custGeom>
            <a:avLst/>
            <a:gdLst/>
            <a:ahLst/>
            <a:cxnLst/>
            <a:rect l="l" t="t" r="r" b="b"/>
            <a:pathLst>
              <a:path w="66039" h="901700">
                <a:moveTo>
                  <a:pt x="0" y="901700"/>
                </a:moveTo>
                <a:lnTo>
                  <a:pt x="66039" y="831850"/>
                </a:lnTo>
                <a:lnTo>
                  <a:pt x="66039" y="0"/>
                </a:lnTo>
                <a:lnTo>
                  <a:pt x="0" y="66039"/>
                </a:lnTo>
                <a:lnTo>
                  <a:pt x="0" y="90170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9443721" y="2496185"/>
            <a:ext cx="66039" cy="901700"/>
          </a:xfrm>
          <a:custGeom>
            <a:avLst/>
            <a:gdLst/>
            <a:ahLst/>
            <a:cxnLst/>
            <a:rect l="l" t="t" r="r" b="b"/>
            <a:pathLst>
              <a:path w="66039" h="901700">
                <a:moveTo>
                  <a:pt x="0" y="901700"/>
                </a:moveTo>
                <a:lnTo>
                  <a:pt x="66039" y="831850"/>
                </a:lnTo>
                <a:lnTo>
                  <a:pt x="66039" y="0"/>
                </a:lnTo>
                <a:lnTo>
                  <a:pt x="0" y="66039"/>
                </a:lnTo>
                <a:lnTo>
                  <a:pt x="0" y="901700"/>
                </a:lnTo>
              </a:path>
            </a:pathLst>
          </a:custGeom>
          <a:ln w="3680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8486776" y="2889885"/>
            <a:ext cx="1420495" cy="0"/>
          </a:xfrm>
          <a:custGeom>
            <a:avLst/>
            <a:gdLst/>
            <a:ahLst/>
            <a:cxnLst/>
            <a:rect l="l" t="t" r="r" b="b"/>
            <a:pathLst>
              <a:path w="1420495">
                <a:moveTo>
                  <a:pt x="0" y="0"/>
                </a:moveTo>
                <a:lnTo>
                  <a:pt x="1420495" y="0"/>
                </a:lnTo>
              </a:path>
            </a:pathLst>
          </a:custGeom>
          <a:ln w="3710">
            <a:solidFill>
              <a:srgbClr val="EBEB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9907270" y="333565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8472171" y="3328035"/>
            <a:ext cx="1438909" cy="0"/>
          </a:xfrm>
          <a:custGeom>
            <a:avLst/>
            <a:gdLst/>
            <a:ahLst/>
            <a:cxnLst/>
            <a:rect l="l" t="t" r="r" b="b"/>
            <a:pathLst>
              <a:path w="1438909">
                <a:moveTo>
                  <a:pt x="0" y="0"/>
                </a:moveTo>
                <a:lnTo>
                  <a:pt x="1438909" y="0"/>
                </a:lnTo>
              </a:path>
            </a:pathLst>
          </a:custGeom>
          <a:ln w="3710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9907270" y="28898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8472171" y="2886710"/>
            <a:ext cx="1438909" cy="0"/>
          </a:xfrm>
          <a:custGeom>
            <a:avLst/>
            <a:gdLst/>
            <a:ahLst/>
            <a:cxnLst/>
            <a:rect l="l" t="t" r="r" b="b"/>
            <a:pathLst>
              <a:path w="1438909">
                <a:moveTo>
                  <a:pt x="0" y="0"/>
                </a:moveTo>
                <a:lnTo>
                  <a:pt x="1438909" y="0"/>
                </a:lnTo>
              </a:path>
            </a:pathLst>
          </a:custGeom>
          <a:ln w="3710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8983345" y="2610486"/>
            <a:ext cx="0" cy="102869"/>
          </a:xfrm>
          <a:custGeom>
            <a:avLst/>
            <a:gdLst/>
            <a:ahLst/>
            <a:cxnLst/>
            <a:rect l="l" t="t" r="r" b="b"/>
            <a:pathLst>
              <a:path h="102869">
                <a:moveTo>
                  <a:pt x="0" y="102869"/>
                </a:moveTo>
                <a:lnTo>
                  <a:pt x="0" y="0"/>
                </a:lnTo>
              </a:path>
            </a:pathLst>
          </a:custGeom>
          <a:ln w="3679">
            <a:solidFill>
              <a:srgbClr val="EBEB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8983345" y="26104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8983345" y="2607627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7170" y="0"/>
                </a:lnTo>
              </a:path>
            </a:pathLst>
          </a:custGeom>
          <a:ln w="4445">
            <a:solidFill>
              <a:srgbClr val="EBEB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7504431" y="4570731"/>
            <a:ext cx="798829" cy="236855"/>
          </a:xfrm>
          <a:custGeom>
            <a:avLst/>
            <a:gdLst/>
            <a:ahLst/>
            <a:cxnLst/>
            <a:rect l="l" t="t" r="r" b="b"/>
            <a:pathLst>
              <a:path w="798829" h="236854">
                <a:moveTo>
                  <a:pt x="236220" y="0"/>
                </a:moveTo>
                <a:lnTo>
                  <a:pt x="0" y="236855"/>
                </a:lnTo>
                <a:lnTo>
                  <a:pt x="561975" y="236855"/>
                </a:lnTo>
                <a:lnTo>
                  <a:pt x="798829" y="0"/>
                </a:lnTo>
                <a:lnTo>
                  <a:pt x="236220" y="0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7504431" y="4570731"/>
            <a:ext cx="798829" cy="236855"/>
          </a:xfrm>
          <a:custGeom>
            <a:avLst/>
            <a:gdLst/>
            <a:ahLst/>
            <a:cxnLst/>
            <a:rect l="l" t="t" r="r" b="b"/>
            <a:pathLst>
              <a:path w="798829" h="236854">
                <a:moveTo>
                  <a:pt x="236220" y="0"/>
                </a:moveTo>
                <a:lnTo>
                  <a:pt x="0" y="236855"/>
                </a:lnTo>
                <a:lnTo>
                  <a:pt x="561975" y="236855"/>
                </a:lnTo>
                <a:lnTo>
                  <a:pt x="798829" y="0"/>
                </a:lnTo>
                <a:lnTo>
                  <a:pt x="236220" y="0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7504431" y="4570731"/>
            <a:ext cx="798829" cy="236855"/>
          </a:xfrm>
          <a:custGeom>
            <a:avLst/>
            <a:gdLst/>
            <a:ahLst/>
            <a:cxnLst/>
            <a:rect l="l" t="t" r="r" b="b"/>
            <a:pathLst>
              <a:path w="798829" h="236854">
                <a:moveTo>
                  <a:pt x="236220" y="0"/>
                </a:moveTo>
                <a:lnTo>
                  <a:pt x="798829" y="0"/>
                </a:lnTo>
                <a:lnTo>
                  <a:pt x="561975" y="236855"/>
                </a:lnTo>
                <a:lnTo>
                  <a:pt x="0" y="236855"/>
                </a:lnTo>
              </a:path>
            </a:pathLst>
          </a:custGeom>
          <a:ln w="1836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7811771" y="478536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3175" y="3175"/>
                </a:moveTo>
                <a:lnTo>
                  <a:pt x="0" y="0"/>
                </a:lnTo>
              </a:path>
            </a:pathLst>
          </a:custGeom>
          <a:ln w="1842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7787640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7783830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778192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777811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7774306" y="4779646"/>
            <a:ext cx="3175" cy="1269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3175" y="1269"/>
                </a:moveTo>
                <a:lnTo>
                  <a:pt x="0" y="0"/>
                </a:lnTo>
              </a:path>
            </a:pathLst>
          </a:custGeom>
          <a:ln w="1837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7774305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7773036" y="4779645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1269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7773035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7769226" y="4775836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3175" y="3175"/>
                </a:moveTo>
                <a:lnTo>
                  <a:pt x="0" y="0"/>
                </a:lnTo>
              </a:path>
            </a:pathLst>
          </a:custGeom>
          <a:ln w="1842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7769225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7765415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7765415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7763510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7763510" y="4770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7759700" y="4770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7759700" y="47669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7761605" y="4763135"/>
            <a:ext cx="0" cy="14604"/>
          </a:xfrm>
          <a:custGeom>
            <a:avLst/>
            <a:gdLst/>
            <a:ahLst/>
            <a:cxnLst/>
            <a:rect l="l" t="t" r="r" b="b"/>
            <a:pathLst>
              <a:path h="14604">
                <a:moveTo>
                  <a:pt x="0" y="0"/>
                </a:moveTo>
                <a:lnTo>
                  <a:pt x="0" y="14604"/>
                </a:lnTo>
              </a:path>
            </a:pathLst>
          </a:custGeom>
          <a:ln w="3697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7858125" y="47631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7858125" y="47669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7858125" y="4770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7856221" y="4770120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1269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7848600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7848600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7846696" y="4779645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1269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7856220" y="4770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7856220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7852410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7852410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7846695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7842885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7838440" y="4761231"/>
            <a:ext cx="0" cy="21589"/>
          </a:xfrm>
          <a:custGeom>
            <a:avLst/>
            <a:gdLst/>
            <a:ahLst/>
            <a:cxnLst/>
            <a:rect l="l" t="t" r="r" b="b"/>
            <a:pathLst>
              <a:path h="21589">
                <a:moveTo>
                  <a:pt x="0" y="0"/>
                </a:moveTo>
                <a:lnTo>
                  <a:pt x="0" y="21590"/>
                </a:lnTo>
              </a:path>
            </a:pathLst>
          </a:custGeom>
          <a:ln w="3697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781177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780986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780605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780224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780034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779653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779335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784288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783907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7837170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783399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7830186" y="478155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3175" y="0"/>
                </a:moveTo>
                <a:lnTo>
                  <a:pt x="0" y="3175"/>
                </a:lnTo>
              </a:path>
            </a:pathLst>
          </a:custGeom>
          <a:ln w="1842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779145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783018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7828280" y="4785360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778764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782828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7824471" y="478536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782447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7820661" y="478536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782066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7818755" y="4785360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781875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7815581" y="478536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781558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7811771" y="478536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781177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7809865" y="4785360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780986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7783195" y="4779645"/>
            <a:ext cx="0" cy="8890"/>
          </a:xfrm>
          <a:custGeom>
            <a:avLst/>
            <a:gdLst/>
            <a:ahLst/>
            <a:cxnLst/>
            <a:rect l="l" t="t" r="r" b="b"/>
            <a:pathLst>
              <a:path h="8890">
                <a:moveTo>
                  <a:pt x="0" y="0"/>
                </a:moveTo>
                <a:lnTo>
                  <a:pt x="0" y="8889"/>
                </a:lnTo>
              </a:path>
            </a:pathLst>
          </a:custGeom>
          <a:ln w="3701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7834630" y="4716781"/>
            <a:ext cx="0" cy="21589"/>
          </a:xfrm>
          <a:custGeom>
            <a:avLst/>
            <a:gdLst/>
            <a:ahLst/>
            <a:cxnLst/>
            <a:rect l="l" t="t" r="r" b="b"/>
            <a:pathLst>
              <a:path h="21589">
                <a:moveTo>
                  <a:pt x="0" y="0"/>
                </a:moveTo>
                <a:lnTo>
                  <a:pt x="0" y="21590"/>
                </a:lnTo>
              </a:path>
            </a:pathLst>
          </a:custGeom>
          <a:ln w="3701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779145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779335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779653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780034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780224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780605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780986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781177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781558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781875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3" name="object 583"/>
          <p:cNvSpPr/>
          <p:nvPr/>
        </p:nvSpPr>
        <p:spPr>
          <a:xfrm>
            <a:off x="782066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4" name="object 584"/>
          <p:cNvSpPr/>
          <p:nvPr/>
        </p:nvSpPr>
        <p:spPr>
          <a:xfrm>
            <a:off x="782066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782066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781875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782066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782447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782828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0" name="object 590"/>
          <p:cNvSpPr/>
          <p:nvPr/>
        </p:nvSpPr>
        <p:spPr>
          <a:xfrm>
            <a:off x="7828280" y="4718685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0" y="0"/>
                </a:moveTo>
                <a:lnTo>
                  <a:pt x="127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1" name="object 591"/>
          <p:cNvSpPr/>
          <p:nvPr/>
        </p:nvSpPr>
        <p:spPr>
          <a:xfrm>
            <a:off x="783018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783399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3" name="object 593"/>
          <p:cNvSpPr/>
          <p:nvPr/>
        </p:nvSpPr>
        <p:spPr>
          <a:xfrm>
            <a:off x="7837170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4" name="object 594"/>
          <p:cNvSpPr/>
          <p:nvPr/>
        </p:nvSpPr>
        <p:spPr>
          <a:xfrm>
            <a:off x="7839075" y="47186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5" name="object 595"/>
          <p:cNvSpPr/>
          <p:nvPr/>
        </p:nvSpPr>
        <p:spPr>
          <a:xfrm>
            <a:off x="7839076" y="4718686"/>
            <a:ext cx="3175" cy="1269"/>
          </a:xfrm>
          <a:custGeom>
            <a:avLst/>
            <a:gdLst/>
            <a:ahLst/>
            <a:cxnLst/>
            <a:rect l="l" t="t" r="r" b="b"/>
            <a:pathLst>
              <a:path w="3175" h="1269">
                <a:moveTo>
                  <a:pt x="0" y="0"/>
                </a:moveTo>
                <a:lnTo>
                  <a:pt x="3175" y="1269"/>
                </a:lnTo>
              </a:path>
            </a:pathLst>
          </a:custGeom>
          <a:ln w="1837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6" name="object 596"/>
          <p:cNvSpPr/>
          <p:nvPr/>
        </p:nvSpPr>
        <p:spPr>
          <a:xfrm>
            <a:off x="784288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7" name="object 597"/>
          <p:cNvSpPr/>
          <p:nvPr/>
        </p:nvSpPr>
        <p:spPr>
          <a:xfrm>
            <a:off x="7842886" y="472059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3175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784669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9" name="object 599"/>
          <p:cNvSpPr/>
          <p:nvPr/>
        </p:nvSpPr>
        <p:spPr>
          <a:xfrm>
            <a:off x="7846696" y="4720590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0" y="0"/>
                </a:moveTo>
                <a:lnTo>
                  <a:pt x="1269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0" name="object 600"/>
          <p:cNvSpPr/>
          <p:nvPr/>
        </p:nvSpPr>
        <p:spPr>
          <a:xfrm>
            <a:off x="784860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1" name="object 601"/>
          <p:cNvSpPr/>
          <p:nvPr/>
        </p:nvSpPr>
        <p:spPr>
          <a:xfrm>
            <a:off x="7848601" y="472059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0" y="0"/>
                </a:moveTo>
                <a:lnTo>
                  <a:pt x="3175" y="3175"/>
                </a:lnTo>
              </a:path>
            </a:pathLst>
          </a:custGeom>
          <a:ln w="1842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2" name="object 602"/>
          <p:cNvSpPr/>
          <p:nvPr/>
        </p:nvSpPr>
        <p:spPr>
          <a:xfrm>
            <a:off x="7852410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7856220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7856221" y="4724401"/>
            <a:ext cx="1269" cy="3175"/>
          </a:xfrm>
          <a:custGeom>
            <a:avLst/>
            <a:gdLst/>
            <a:ahLst/>
            <a:cxnLst/>
            <a:rect l="l" t="t" r="r" b="b"/>
            <a:pathLst>
              <a:path w="1269" h="3175">
                <a:moveTo>
                  <a:pt x="0" y="0"/>
                </a:moveTo>
                <a:lnTo>
                  <a:pt x="1269" y="3175"/>
                </a:lnTo>
              </a:path>
            </a:pathLst>
          </a:custGeom>
          <a:ln w="184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7858125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7861300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7861300" y="47294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7865110" y="47294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9" name="object 609"/>
          <p:cNvSpPr/>
          <p:nvPr/>
        </p:nvSpPr>
        <p:spPr>
          <a:xfrm>
            <a:off x="7865110" y="4733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0" name="object 610"/>
          <p:cNvSpPr/>
          <p:nvPr/>
        </p:nvSpPr>
        <p:spPr>
          <a:xfrm>
            <a:off x="7862570" y="4722496"/>
            <a:ext cx="0" cy="14605"/>
          </a:xfrm>
          <a:custGeom>
            <a:avLst/>
            <a:gdLst/>
            <a:ahLst/>
            <a:cxnLst/>
            <a:rect l="l" t="t" r="r" b="b"/>
            <a:pathLst>
              <a:path h="14604">
                <a:moveTo>
                  <a:pt x="0" y="0"/>
                </a:moveTo>
                <a:lnTo>
                  <a:pt x="0" y="14604"/>
                </a:lnTo>
              </a:path>
            </a:pathLst>
          </a:custGeom>
          <a:ln w="3697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7865110" y="4737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7865111" y="4737101"/>
            <a:ext cx="1269" cy="1269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0" y="0"/>
                </a:moveTo>
                <a:lnTo>
                  <a:pt x="1269" y="1269"/>
                </a:lnTo>
              </a:path>
            </a:pathLst>
          </a:custGeom>
          <a:ln w="1842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780986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780986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780986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6" name="object 616"/>
          <p:cNvSpPr/>
          <p:nvPr/>
        </p:nvSpPr>
        <p:spPr>
          <a:xfrm>
            <a:off x="7504431" y="4819650"/>
            <a:ext cx="561975" cy="0"/>
          </a:xfrm>
          <a:custGeom>
            <a:avLst/>
            <a:gdLst/>
            <a:ahLst/>
            <a:cxnLst/>
            <a:rect l="l" t="t" r="r" b="b"/>
            <a:pathLst>
              <a:path w="561975">
                <a:moveTo>
                  <a:pt x="0" y="0"/>
                </a:moveTo>
                <a:lnTo>
                  <a:pt x="561975" y="0"/>
                </a:lnTo>
              </a:path>
            </a:pathLst>
          </a:custGeom>
          <a:ln w="25327">
            <a:solidFill>
              <a:srgbClr val="A3A38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7" name="object 617"/>
          <p:cNvSpPr/>
          <p:nvPr/>
        </p:nvSpPr>
        <p:spPr>
          <a:xfrm>
            <a:off x="7504431" y="4819650"/>
            <a:ext cx="561975" cy="0"/>
          </a:xfrm>
          <a:custGeom>
            <a:avLst/>
            <a:gdLst/>
            <a:ahLst/>
            <a:cxnLst/>
            <a:rect l="l" t="t" r="r" b="b"/>
            <a:pathLst>
              <a:path w="561975">
                <a:moveTo>
                  <a:pt x="0" y="0"/>
                </a:moveTo>
                <a:lnTo>
                  <a:pt x="561975" y="0"/>
                </a:lnTo>
              </a:path>
            </a:pathLst>
          </a:custGeom>
          <a:ln w="25327">
            <a:solidFill>
              <a:srgbClr val="A3A38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7504431" y="4807585"/>
            <a:ext cx="561975" cy="23494"/>
          </a:xfrm>
          <a:custGeom>
            <a:avLst/>
            <a:gdLst/>
            <a:ahLst/>
            <a:cxnLst/>
            <a:rect l="l" t="t" r="r" b="b"/>
            <a:pathLst>
              <a:path w="561975" h="23494">
                <a:moveTo>
                  <a:pt x="0" y="23494"/>
                </a:moveTo>
                <a:lnTo>
                  <a:pt x="561975" y="23494"/>
                </a:lnTo>
                <a:lnTo>
                  <a:pt x="561975" y="0"/>
                </a:lnTo>
                <a:lnTo>
                  <a:pt x="0" y="0"/>
                </a:lnTo>
                <a:lnTo>
                  <a:pt x="0" y="23494"/>
                </a:lnTo>
                <a:close/>
              </a:path>
            </a:pathLst>
          </a:custGeom>
          <a:ln w="1835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7741285" y="4187191"/>
            <a:ext cx="561974" cy="382905"/>
          </a:xfrm>
          <a:custGeom>
            <a:avLst/>
            <a:gdLst/>
            <a:ahLst/>
            <a:cxnLst/>
            <a:rect l="l" t="t" r="r" b="b"/>
            <a:pathLst>
              <a:path w="561974" h="382905">
                <a:moveTo>
                  <a:pt x="0" y="382905"/>
                </a:moveTo>
                <a:lnTo>
                  <a:pt x="561974" y="382905"/>
                </a:lnTo>
                <a:lnTo>
                  <a:pt x="561974" y="0"/>
                </a:lnTo>
                <a:lnTo>
                  <a:pt x="0" y="0"/>
                </a:lnTo>
                <a:lnTo>
                  <a:pt x="0" y="382905"/>
                </a:lnTo>
                <a:close/>
              </a:path>
            </a:pathLst>
          </a:custGeom>
          <a:solidFill>
            <a:srgbClr val="A3A3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7741285" y="4187191"/>
            <a:ext cx="561974" cy="382905"/>
          </a:xfrm>
          <a:custGeom>
            <a:avLst/>
            <a:gdLst/>
            <a:ahLst/>
            <a:cxnLst/>
            <a:rect l="l" t="t" r="r" b="b"/>
            <a:pathLst>
              <a:path w="561974" h="382905">
                <a:moveTo>
                  <a:pt x="0" y="382905"/>
                </a:moveTo>
                <a:lnTo>
                  <a:pt x="561974" y="382905"/>
                </a:lnTo>
                <a:lnTo>
                  <a:pt x="561974" y="0"/>
                </a:lnTo>
                <a:lnTo>
                  <a:pt x="0" y="0"/>
                </a:lnTo>
                <a:lnTo>
                  <a:pt x="0" y="382905"/>
                </a:lnTo>
                <a:close/>
              </a:path>
            </a:pathLst>
          </a:custGeom>
          <a:ln w="183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8303260" y="4170679"/>
            <a:ext cx="14605" cy="399414"/>
          </a:xfrm>
          <a:custGeom>
            <a:avLst/>
            <a:gdLst/>
            <a:ahLst/>
            <a:cxnLst/>
            <a:rect l="l" t="t" r="r" b="b"/>
            <a:pathLst>
              <a:path w="14605" h="399414">
                <a:moveTo>
                  <a:pt x="14605" y="384810"/>
                </a:moveTo>
                <a:lnTo>
                  <a:pt x="14605" y="0"/>
                </a:lnTo>
                <a:lnTo>
                  <a:pt x="0" y="16510"/>
                </a:lnTo>
                <a:lnTo>
                  <a:pt x="0" y="399415"/>
                </a:lnTo>
                <a:lnTo>
                  <a:pt x="14605" y="38481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8303260" y="4170679"/>
            <a:ext cx="14605" cy="399414"/>
          </a:xfrm>
          <a:custGeom>
            <a:avLst/>
            <a:gdLst/>
            <a:ahLst/>
            <a:cxnLst/>
            <a:rect l="l" t="t" r="r" b="b"/>
            <a:pathLst>
              <a:path w="14605" h="399414">
                <a:moveTo>
                  <a:pt x="14605" y="384810"/>
                </a:moveTo>
                <a:lnTo>
                  <a:pt x="14605" y="0"/>
                </a:lnTo>
                <a:lnTo>
                  <a:pt x="0" y="16510"/>
                </a:lnTo>
                <a:lnTo>
                  <a:pt x="0" y="399415"/>
                </a:lnTo>
                <a:lnTo>
                  <a:pt x="14605" y="38481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3" name="object 623"/>
          <p:cNvSpPr/>
          <p:nvPr/>
        </p:nvSpPr>
        <p:spPr>
          <a:xfrm>
            <a:off x="8303260" y="4170679"/>
            <a:ext cx="14605" cy="399414"/>
          </a:xfrm>
          <a:custGeom>
            <a:avLst/>
            <a:gdLst/>
            <a:ahLst/>
            <a:cxnLst/>
            <a:rect l="l" t="t" r="r" b="b"/>
            <a:pathLst>
              <a:path w="14605" h="399414">
                <a:moveTo>
                  <a:pt x="14605" y="384810"/>
                </a:moveTo>
                <a:lnTo>
                  <a:pt x="14605" y="0"/>
                </a:lnTo>
                <a:lnTo>
                  <a:pt x="0" y="16510"/>
                </a:lnTo>
                <a:lnTo>
                  <a:pt x="0" y="399415"/>
                </a:lnTo>
              </a:path>
            </a:pathLst>
          </a:custGeom>
          <a:ln w="184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4" name="object 624"/>
          <p:cNvSpPr/>
          <p:nvPr/>
        </p:nvSpPr>
        <p:spPr>
          <a:xfrm>
            <a:off x="7769226" y="4217034"/>
            <a:ext cx="506729" cy="328930"/>
          </a:xfrm>
          <a:custGeom>
            <a:avLst/>
            <a:gdLst/>
            <a:ahLst/>
            <a:cxnLst/>
            <a:rect l="l" t="t" r="r" b="b"/>
            <a:pathLst>
              <a:path w="506729" h="328929">
                <a:moveTo>
                  <a:pt x="0" y="328930"/>
                </a:moveTo>
                <a:lnTo>
                  <a:pt x="506729" y="328930"/>
                </a:lnTo>
                <a:lnTo>
                  <a:pt x="506729" y="0"/>
                </a:lnTo>
                <a:lnTo>
                  <a:pt x="0" y="0"/>
                </a:lnTo>
                <a:lnTo>
                  <a:pt x="0" y="3289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7769226" y="4217034"/>
            <a:ext cx="506729" cy="328930"/>
          </a:xfrm>
          <a:custGeom>
            <a:avLst/>
            <a:gdLst/>
            <a:ahLst/>
            <a:cxnLst/>
            <a:rect l="l" t="t" r="r" b="b"/>
            <a:pathLst>
              <a:path w="506729" h="328929">
                <a:moveTo>
                  <a:pt x="0" y="328930"/>
                </a:moveTo>
                <a:lnTo>
                  <a:pt x="506729" y="328930"/>
                </a:lnTo>
                <a:lnTo>
                  <a:pt x="506729" y="0"/>
                </a:lnTo>
                <a:lnTo>
                  <a:pt x="0" y="0"/>
                </a:lnTo>
                <a:lnTo>
                  <a:pt x="0" y="328930"/>
                </a:lnTo>
                <a:close/>
              </a:path>
            </a:pathLst>
          </a:custGeom>
          <a:ln w="183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7765415" y="4737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7765415" y="4733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7765415" y="47294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7769225" y="47294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0" name="object 630"/>
          <p:cNvSpPr/>
          <p:nvPr/>
        </p:nvSpPr>
        <p:spPr>
          <a:xfrm>
            <a:off x="7769225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1" name="object 631"/>
          <p:cNvSpPr/>
          <p:nvPr/>
        </p:nvSpPr>
        <p:spPr>
          <a:xfrm>
            <a:off x="7773035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7774305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7774305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7778115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5" name="object 635"/>
          <p:cNvSpPr/>
          <p:nvPr/>
        </p:nvSpPr>
        <p:spPr>
          <a:xfrm>
            <a:off x="7781925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6" name="object 636"/>
          <p:cNvSpPr/>
          <p:nvPr/>
        </p:nvSpPr>
        <p:spPr>
          <a:xfrm>
            <a:off x="778192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7" name="object 637"/>
          <p:cNvSpPr/>
          <p:nvPr/>
        </p:nvSpPr>
        <p:spPr>
          <a:xfrm>
            <a:off x="778383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8" name="object 638"/>
          <p:cNvSpPr/>
          <p:nvPr/>
        </p:nvSpPr>
        <p:spPr>
          <a:xfrm>
            <a:off x="778764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9" name="object 639"/>
          <p:cNvSpPr/>
          <p:nvPr/>
        </p:nvSpPr>
        <p:spPr>
          <a:xfrm>
            <a:off x="779145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0" name="object 640"/>
          <p:cNvSpPr/>
          <p:nvPr/>
        </p:nvSpPr>
        <p:spPr>
          <a:xfrm>
            <a:off x="7867015" y="47390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1" name="object 641"/>
          <p:cNvSpPr/>
          <p:nvPr/>
        </p:nvSpPr>
        <p:spPr>
          <a:xfrm>
            <a:off x="7867015" y="47390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7867015" y="47390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7647306" y="4589146"/>
            <a:ext cx="594995" cy="121919"/>
          </a:xfrm>
          <a:custGeom>
            <a:avLst/>
            <a:gdLst/>
            <a:ahLst/>
            <a:cxnLst/>
            <a:rect l="l" t="t" r="r" b="b"/>
            <a:pathLst>
              <a:path w="594995" h="121920">
                <a:moveTo>
                  <a:pt x="121920" y="0"/>
                </a:moveTo>
                <a:lnTo>
                  <a:pt x="0" y="121919"/>
                </a:lnTo>
                <a:lnTo>
                  <a:pt x="471170" y="121919"/>
                </a:lnTo>
                <a:lnTo>
                  <a:pt x="594995" y="0"/>
                </a:lnTo>
                <a:lnTo>
                  <a:pt x="121920" y="0"/>
                </a:lnTo>
                <a:close/>
              </a:path>
            </a:pathLst>
          </a:custGeom>
          <a:solidFill>
            <a:srgbClr val="92926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7647306" y="4589146"/>
            <a:ext cx="594995" cy="121919"/>
          </a:xfrm>
          <a:custGeom>
            <a:avLst/>
            <a:gdLst/>
            <a:ahLst/>
            <a:cxnLst/>
            <a:rect l="l" t="t" r="r" b="b"/>
            <a:pathLst>
              <a:path w="594995" h="121920">
                <a:moveTo>
                  <a:pt x="121920" y="0"/>
                </a:moveTo>
                <a:lnTo>
                  <a:pt x="0" y="121919"/>
                </a:lnTo>
                <a:lnTo>
                  <a:pt x="471170" y="121919"/>
                </a:lnTo>
                <a:lnTo>
                  <a:pt x="594995" y="0"/>
                </a:lnTo>
                <a:lnTo>
                  <a:pt x="121920" y="0"/>
                </a:lnTo>
                <a:close/>
              </a:path>
            </a:pathLst>
          </a:custGeom>
          <a:solidFill>
            <a:srgbClr val="92926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7647306" y="4589146"/>
            <a:ext cx="594995" cy="121919"/>
          </a:xfrm>
          <a:custGeom>
            <a:avLst/>
            <a:gdLst/>
            <a:ahLst/>
            <a:cxnLst/>
            <a:rect l="l" t="t" r="r" b="b"/>
            <a:pathLst>
              <a:path w="594995" h="121920">
                <a:moveTo>
                  <a:pt x="121920" y="0"/>
                </a:moveTo>
                <a:lnTo>
                  <a:pt x="594995" y="0"/>
                </a:lnTo>
                <a:lnTo>
                  <a:pt x="471170" y="121919"/>
                </a:lnTo>
                <a:lnTo>
                  <a:pt x="0" y="121919"/>
                </a:lnTo>
              </a:path>
            </a:pathLst>
          </a:custGeom>
          <a:ln w="1835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7759700" y="47631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7759700" y="47631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7759700" y="47631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7796531" y="4746625"/>
            <a:ext cx="42545" cy="23494"/>
          </a:xfrm>
          <a:custGeom>
            <a:avLst/>
            <a:gdLst/>
            <a:ahLst/>
            <a:cxnLst/>
            <a:rect l="l" t="t" r="r" b="b"/>
            <a:pathLst>
              <a:path w="42545" h="23495">
                <a:moveTo>
                  <a:pt x="42545" y="11430"/>
                </a:moveTo>
                <a:lnTo>
                  <a:pt x="42545" y="5080"/>
                </a:lnTo>
                <a:lnTo>
                  <a:pt x="32385" y="0"/>
                </a:lnTo>
                <a:lnTo>
                  <a:pt x="8890" y="0"/>
                </a:lnTo>
                <a:lnTo>
                  <a:pt x="0" y="5080"/>
                </a:lnTo>
                <a:lnTo>
                  <a:pt x="0" y="18414"/>
                </a:lnTo>
                <a:lnTo>
                  <a:pt x="8890" y="23494"/>
                </a:lnTo>
                <a:lnTo>
                  <a:pt x="32385" y="23494"/>
                </a:lnTo>
                <a:lnTo>
                  <a:pt x="42545" y="18414"/>
                </a:lnTo>
                <a:lnTo>
                  <a:pt x="42545" y="1143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7814946" y="4766627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3175" y="0"/>
                </a:lnTo>
              </a:path>
            </a:pathLst>
          </a:custGeom>
          <a:ln w="825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7799705" y="4763136"/>
            <a:ext cx="39370" cy="8889"/>
          </a:xfrm>
          <a:custGeom>
            <a:avLst/>
            <a:gdLst/>
            <a:ahLst/>
            <a:cxnLst/>
            <a:rect l="l" t="t" r="r" b="b"/>
            <a:pathLst>
              <a:path w="39370" h="8889">
                <a:moveTo>
                  <a:pt x="33655" y="0"/>
                </a:moveTo>
                <a:lnTo>
                  <a:pt x="33655" y="3809"/>
                </a:lnTo>
                <a:lnTo>
                  <a:pt x="29845" y="3809"/>
                </a:lnTo>
                <a:lnTo>
                  <a:pt x="27940" y="6984"/>
                </a:lnTo>
                <a:lnTo>
                  <a:pt x="11430" y="6984"/>
                </a:lnTo>
                <a:lnTo>
                  <a:pt x="9525" y="3809"/>
                </a:lnTo>
                <a:lnTo>
                  <a:pt x="5715" y="3809"/>
                </a:lnTo>
                <a:lnTo>
                  <a:pt x="5715" y="0"/>
                </a:lnTo>
                <a:lnTo>
                  <a:pt x="0" y="0"/>
                </a:lnTo>
                <a:lnTo>
                  <a:pt x="0" y="3809"/>
                </a:lnTo>
                <a:lnTo>
                  <a:pt x="1905" y="3809"/>
                </a:lnTo>
                <a:lnTo>
                  <a:pt x="1905" y="6984"/>
                </a:lnTo>
                <a:lnTo>
                  <a:pt x="9525" y="6984"/>
                </a:lnTo>
                <a:lnTo>
                  <a:pt x="11430" y="8889"/>
                </a:lnTo>
                <a:lnTo>
                  <a:pt x="27940" y="8889"/>
                </a:lnTo>
                <a:lnTo>
                  <a:pt x="29845" y="6984"/>
                </a:lnTo>
                <a:lnTo>
                  <a:pt x="37465" y="6984"/>
                </a:lnTo>
                <a:lnTo>
                  <a:pt x="37465" y="3809"/>
                </a:lnTo>
                <a:lnTo>
                  <a:pt x="39370" y="3809"/>
                </a:lnTo>
                <a:lnTo>
                  <a:pt x="39370" y="0"/>
                </a:lnTo>
                <a:lnTo>
                  <a:pt x="33655" y="0"/>
                </a:lnTo>
                <a:close/>
              </a:path>
            </a:pathLst>
          </a:custGeom>
          <a:solidFill>
            <a:srgbClr val="DBDB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7799705" y="4746626"/>
            <a:ext cx="39370" cy="8889"/>
          </a:xfrm>
          <a:custGeom>
            <a:avLst/>
            <a:gdLst/>
            <a:ahLst/>
            <a:cxnLst/>
            <a:rect l="l" t="t" r="r" b="b"/>
            <a:pathLst>
              <a:path w="39370" h="8889">
                <a:moveTo>
                  <a:pt x="0" y="5080"/>
                </a:moveTo>
                <a:lnTo>
                  <a:pt x="0" y="8889"/>
                </a:lnTo>
                <a:lnTo>
                  <a:pt x="5715" y="8889"/>
                </a:lnTo>
                <a:lnTo>
                  <a:pt x="5715" y="5080"/>
                </a:lnTo>
                <a:lnTo>
                  <a:pt x="9525" y="5080"/>
                </a:lnTo>
                <a:lnTo>
                  <a:pt x="11430" y="1269"/>
                </a:lnTo>
                <a:lnTo>
                  <a:pt x="27940" y="1269"/>
                </a:lnTo>
                <a:lnTo>
                  <a:pt x="29845" y="5080"/>
                </a:lnTo>
                <a:lnTo>
                  <a:pt x="33655" y="5080"/>
                </a:lnTo>
                <a:lnTo>
                  <a:pt x="33655" y="8889"/>
                </a:lnTo>
                <a:lnTo>
                  <a:pt x="39370" y="8889"/>
                </a:lnTo>
                <a:lnTo>
                  <a:pt x="39370" y="5080"/>
                </a:lnTo>
                <a:lnTo>
                  <a:pt x="37465" y="5080"/>
                </a:lnTo>
                <a:lnTo>
                  <a:pt x="37465" y="1269"/>
                </a:lnTo>
                <a:lnTo>
                  <a:pt x="29845" y="1269"/>
                </a:lnTo>
                <a:lnTo>
                  <a:pt x="27940" y="0"/>
                </a:lnTo>
                <a:lnTo>
                  <a:pt x="11430" y="0"/>
                </a:lnTo>
                <a:lnTo>
                  <a:pt x="9525" y="1269"/>
                </a:lnTo>
                <a:lnTo>
                  <a:pt x="1905" y="1269"/>
                </a:lnTo>
                <a:lnTo>
                  <a:pt x="1905" y="5080"/>
                </a:lnTo>
                <a:lnTo>
                  <a:pt x="0" y="5080"/>
                </a:lnTo>
                <a:close/>
              </a:path>
            </a:pathLst>
          </a:custGeom>
          <a:solidFill>
            <a:srgbClr val="DBDB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7857491" y="4766627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3175" y="0"/>
                </a:lnTo>
              </a:path>
            </a:pathLst>
          </a:custGeom>
          <a:ln w="8255">
            <a:solidFill>
              <a:srgbClr val="DBDBC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7815581" y="4789171"/>
            <a:ext cx="3175" cy="1269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3175" y="1269"/>
                </a:moveTo>
                <a:lnTo>
                  <a:pt x="0" y="0"/>
                </a:lnTo>
              </a:path>
            </a:pathLst>
          </a:custGeom>
          <a:ln w="1837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779145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778764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778383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778192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7778116" y="478155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3175" y="3175"/>
                </a:moveTo>
                <a:lnTo>
                  <a:pt x="0" y="0"/>
                </a:lnTo>
              </a:path>
            </a:pathLst>
          </a:custGeom>
          <a:ln w="1842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777811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777430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7773036" y="4779646"/>
            <a:ext cx="1269" cy="1269"/>
          </a:xfrm>
          <a:custGeom>
            <a:avLst/>
            <a:gdLst/>
            <a:ahLst/>
            <a:cxnLst/>
            <a:rect l="l" t="t" r="r" b="b"/>
            <a:pathLst>
              <a:path w="1269" h="1270">
                <a:moveTo>
                  <a:pt x="1269" y="1269"/>
                </a:moveTo>
                <a:lnTo>
                  <a:pt x="0" y="0"/>
                </a:lnTo>
              </a:path>
            </a:pathLst>
          </a:custGeom>
          <a:ln w="1842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7773035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7769225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7769225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7765415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7765415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7763510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7763510" y="4770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7766685" y="4766945"/>
            <a:ext cx="0" cy="16510"/>
          </a:xfrm>
          <a:custGeom>
            <a:avLst/>
            <a:gdLst/>
            <a:ahLst/>
            <a:cxnLst/>
            <a:rect l="l" t="t" r="r" b="b"/>
            <a:pathLst>
              <a:path h="16510">
                <a:moveTo>
                  <a:pt x="0" y="0"/>
                </a:moveTo>
                <a:lnTo>
                  <a:pt x="0" y="16509"/>
                </a:lnTo>
              </a:path>
            </a:pathLst>
          </a:custGeom>
          <a:ln w="3697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7852410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7848600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7846696" y="4781550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1269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7861300" y="47669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7861300" y="47701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7861300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7858125" y="47720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7858125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7856220" y="47758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7856220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7852410" y="47796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7846695" y="478155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7842250" y="4765040"/>
            <a:ext cx="0" cy="21590"/>
          </a:xfrm>
          <a:custGeom>
            <a:avLst/>
            <a:gdLst/>
            <a:ahLst/>
            <a:cxnLst/>
            <a:rect l="l" t="t" r="r" b="b"/>
            <a:pathLst>
              <a:path h="21589">
                <a:moveTo>
                  <a:pt x="0" y="0"/>
                </a:moveTo>
                <a:lnTo>
                  <a:pt x="0" y="21590"/>
                </a:lnTo>
              </a:path>
            </a:pathLst>
          </a:custGeom>
          <a:ln w="3697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781558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781177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780986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780605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780224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780034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779653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784669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784288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7839075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7837170" y="47853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7833996" y="478536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3175" y="0"/>
                </a:moveTo>
                <a:lnTo>
                  <a:pt x="0" y="3175"/>
                </a:lnTo>
              </a:path>
            </a:pathLst>
          </a:custGeom>
          <a:ln w="1842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779335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783399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7830186" y="478917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779145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783018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7828280" y="4789170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782828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7824471" y="478917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782447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7820661" y="478917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782066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7818755" y="4789170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127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7818755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7815581" y="478917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781558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7811771" y="478917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317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7811770" y="47891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7786370" y="4783455"/>
            <a:ext cx="0" cy="6984"/>
          </a:xfrm>
          <a:custGeom>
            <a:avLst/>
            <a:gdLst/>
            <a:ahLst/>
            <a:cxnLst/>
            <a:rect l="l" t="t" r="r" b="b"/>
            <a:pathLst>
              <a:path h="6984">
                <a:moveTo>
                  <a:pt x="0" y="0"/>
                </a:moveTo>
                <a:lnTo>
                  <a:pt x="0" y="6985"/>
                </a:lnTo>
              </a:path>
            </a:pathLst>
          </a:custGeom>
          <a:ln w="3701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7769225" y="47390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7769225" y="4737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7773670" y="4727576"/>
            <a:ext cx="0" cy="14605"/>
          </a:xfrm>
          <a:custGeom>
            <a:avLst/>
            <a:gdLst/>
            <a:ahLst/>
            <a:cxnLst/>
            <a:rect l="l" t="t" r="r" b="b"/>
            <a:pathLst>
              <a:path h="14604">
                <a:moveTo>
                  <a:pt x="0" y="0"/>
                </a:moveTo>
                <a:lnTo>
                  <a:pt x="0" y="14605"/>
                </a:lnTo>
              </a:path>
            </a:pathLst>
          </a:custGeom>
          <a:ln w="3697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7837805" y="4718685"/>
            <a:ext cx="0" cy="14604"/>
          </a:xfrm>
          <a:custGeom>
            <a:avLst/>
            <a:gdLst/>
            <a:ahLst/>
            <a:cxnLst/>
            <a:rect l="l" t="t" r="r" b="b"/>
            <a:pathLst>
              <a:path h="14604">
                <a:moveTo>
                  <a:pt x="0" y="0"/>
                </a:moveTo>
                <a:lnTo>
                  <a:pt x="0" y="14604"/>
                </a:lnTo>
              </a:path>
            </a:pathLst>
          </a:custGeom>
          <a:ln w="3701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779335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779653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780034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780224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780605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780986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781177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781558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781875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782066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782447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782447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782447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782066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782447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782828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7828280" y="4720590"/>
            <a:ext cx="1270" cy="0"/>
          </a:xfrm>
          <a:custGeom>
            <a:avLst/>
            <a:gdLst/>
            <a:ahLst/>
            <a:cxnLst/>
            <a:rect l="l" t="t" r="r" b="b"/>
            <a:pathLst>
              <a:path w="1270">
                <a:moveTo>
                  <a:pt x="0" y="0"/>
                </a:moveTo>
                <a:lnTo>
                  <a:pt x="127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783018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783399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7837170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783907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7842885" y="47205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7842886" y="472059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0" y="0"/>
                </a:moveTo>
                <a:lnTo>
                  <a:pt x="3175" y="3175"/>
                </a:lnTo>
              </a:path>
            </a:pathLst>
          </a:custGeom>
          <a:ln w="1842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7846695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7846696" y="4724400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0" y="0"/>
                </a:moveTo>
                <a:lnTo>
                  <a:pt x="1269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7848600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7848601" y="4724400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3175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7852410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7852411" y="472440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0" y="0"/>
                </a:moveTo>
                <a:lnTo>
                  <a:pt x="3175" y="3175"/>
                </a:lnTo>
              </a:path>
            </a:pathLst>
          </a:custGeom>
          <a:ln w="1842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7856220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7856221" y="4727575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0" y="0"/>
                </a:moveTo>
                <a:lnTo>
                  <a:pt x="1269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7858125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7858126" y="4727576"/>
            <a:ext cx="3175" cy="1269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0" y="0"/>
                </a:moveTo>
                <a:lnTo>
                  <a:pt x="3175" y="1269"/>
                </a:lnTo>
              </a:path>
            </a:pathLst>
          </a:custGeom>
          <a:ln w="1837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7865110" y="47294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7865110" y="4733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7865111" y="4733290"/>
            <a:ext cx="1269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0" y="0"/>
                </a:moveTo>
                <a:lnTo>
                  <a:pt x="1269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7861300" y="47294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7867015" y="4733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7867015" y="47371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7867015" y="4727575"/>
            <a:ext cx="0" cy="10794"/>
          </a:xfrm>
          <a:custGeom>
            <a:avLst/>
            <a:gdLst/>
            <a:ahLst/>
            <a:cxnLst/>
            <a:rect l="l" t="t" r="r" b="b"/>
            <a:pathLst>
              <a:path h="10795">
                <a:moveTo>
                  <a:pt x="0" y="0"/>
                </a:moveTo>
                <a:lnTo>
                  <a:pt x="0" y="10794"/>
                </a:lnTo>
              </a:path>
            </a:pathLst>
          </a:custGeom>
          <a:ln w="3697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7867015" y="47390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7867016" y="4739006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0" y="0"/>
                </a:moveTo>
                <a:lnTo>
                  <a:pt x="3175" y="3175"/>
                </a:lnTo>
              </a:path>
            </a:pathLst>
          </a:custGeom>
          <a:ln w="1842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8067041" y="4570731"/>
            <a:ext cx="236219" cy="257175"/>
          </a:xfrm>
          <a:custGeom>
            <a:avLst/>
            <a:gdLst/>
            <a:ahLst/>
            <a:cxnLst/>
            <a:rect l="l" t="t" r="r" b="b"/>
            <a:pathLst>
              <a:path w="236219" h="257175">
                <a:moveTo>
                  <a:pt x="236219" y="21590"/>
                </a:moveTo>
                <a:lnTo>
                  <a:pt x="236219" y="0"/>
                </a:lnTo>
                <a:lnTo>
                  <a:pt x="0" y="236855"/>
                </a:lnTo>
                <a:lnTo>
                  <a:pt x="0" y="257175"/>
                </a:lnTo>
                <a:lnTo>
                  <a:pt x="236219" y="2159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8067041" y="4570731"/>
            <a:ext cx="236219" cy="257175"/>
          </a:xfrm>
          <a:custGeom>
            <a:avLst/>
            <a:gdLst/>
            <a:ahLst/>
            <a:cxnLst/>
            <a:rect l="l" t="t" r="r" b="b"/>
            <a:pathLst>
              <a:path w="236219" h="257175">
                <a:moveTo>
                  <a:pt x="236219" y="21590"/>
                </a:moveTo>
                <a:lnTo>
                  <a:pt x="236219" y="0"/>
                </a:lnTo>
                <a:lnTo>
                  <a:pt x="0" y="236855"/>
                </a:lnTo>
                <a:lnTo>
                  <a:pt x="0" y="257175"/>
                </a:lnTo>
                <a:lnTo>
                  <a:pt x="236219" y="21590"/>
                </a:lnTo>
                <a:close/>
              </a:path>
            </a:pathLst>
          </a:custGeom>
          <a:solidFill>
            <a:srgbClr val="7979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8067041" y="4570731"/>
            <a:ext cx="236219" cy="257175"/>
          </a:xfrm>
          <a:custGeom>
            <a:avLst/>
            <a:gdLst/>
            <a:ahLst/>
            <a:cxnLst/>
            <a:rect l="l" t="t" r="r" b="b"/>
            <a:pathLst>
              <a:path w="236219" h="257175">
                <a:moveTo>
                  <a:pt x="236219" y="21590"/>
                </a:moveTo>
                <a:lnTo>
                  <a:pt x="0" y="257175"/>
                </a:lnTo>
                <a:lnTo>
                  <a:pt x="0" y="236855"/>
                </a:lnTo>
                <a:lnTo>
                  <a:pt x="236219" y="0"/>
                </a:lnTo>
                <a:lnTo>
                  <a:pt x="236219" y="21590"/>
                </a:lnTo>
              </a:path>
            </a:pathLst>
          </a:custGeom>
          <a:ln w="1843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8223884" y="4554855"/>
            <a:ext cx="45720" cy="0"/>
          </a:xfrm>
          <a:custGeom>
            <a:avLst/>
            <a:gdLst/>
            <a:ahLst/>
            <a:cxnLst/>
            <a:rect l="l" t="t" r="r" b="b"/>
            <a:pathLst>
              <a:path w="45720">
                <a:moveTo>
                  <a:pt x="0" y="0"/>
                </a:moveTo>
                <a:lnTo>
                  <a:pt x="45720" y="0"/>
                </a:lnTo>
              </a:path>
            </a:pathLst>
          </a:custGeom>
          <a:ln w="6821">
            <a:solidFill>
              <a:srgbClr val="7979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8223884" y="4554855"/>
            <a:ext cx="45720" cy="0"/>
          </a:xfrm>
          <a:custGeom>
            <a:avLst/>
            <a:gdLst/>
            <a:ahLst/>
            <a:cxnLst/>
            <a:rect l="l" t="t" r="r" b="b"/>
            <a:pathLst>
              <a:path w="45720">
                <a:moveTo>
                  <a:pt x="0" y="0"/>
                </a:moveTo>
                <a:lnTo>
                  <a:pt x="45720" y="0"/>
                </a:lnTo>
              </a:path>
            </a:pathLst>
          </a:custGeom>
          <a:ln w="6821">
            <a:solidFill>
              <a:srgbClr val="79795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8223251" y="4554855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625" y="0"/>
                </a:lnTo>
              </a:path>
            </a:pathLst>
          </a:custGeom>
          <a:ln w="8656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7271385" y="4620260"/>
            <a:ext cx="1409064" cy="0"/>
          </a:xfrm>
          <a:custGeom>
            <a:avLst/>
            <a:gdLst/>
            <a:ahLst/>
            <a:cxnLst/>
            <a:rect l="l" t="t" r="r" b="b"/>
            <a:pathLst>
              <a:path w="1409064">
                <a:moveTo>
                  <a:pt x="1409064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7271385" y="46202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7242176" y="4650105"/>
            <a:ext cx="1409065" cy="0"/>
          </a:xfrm>
          <a:custGeom>
            <a:avLst/>
            <a:gdLst/>
            <a:ahLst/>
            <a:cxnLst/>
            <a:rect l="l" t="t" r="r" b="b"/>
            <a:pathLst>
              <a:path w="1409065">
                <a:moveTo>
                  <a:pt x="140906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7242175" y="46501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7210426" y="4681855"/>
            <a:ext cx="1409065" cy="0"/>
          </a:xfrm>
          <a:custGeom>
            <a:avLst/>
            <a:gdLst/>
            <a:ahLst/>
            <a:cxnLst/>
            <a:rect l="l" t="t" r="r" b="b"/>
            <a:pathLst>
              <a:path w="1409065">
                <a:moveTo>
                  <a:pt x="1409065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7741285" y="4170680"/>
            <a:ext cx="576580" cy="16509"/>
          </a:xfrm>
          <a:custGeom>
            <a:avLst/>
            <a:gdLst/>
            <a:ahLst/>
            <a:cxnLst/>
            <a:rect l="l" t="t" r="r" b="b"/>
            <a:pathLst>
              <a:path w="576580" h="16509">
                <a:moveTo>
                  <a:pt x="14604" y="0"/>
                </a:moveTo>
                <a:lnTo>
                  <a:pt x="0" y="16510"/>
                </a:lnTo>
                <a:lnTo>
                  <a:pt x="561974" y="16510"/>
                </a:lnTo>
                <a:lnTo>
                  <a:pt x="576580" y="0"/>
                </a:lnTo>
                <a:lnTo>
                  <a:pt x="14604" y="0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7741285" y="4170680"/>
            <a:ext cx="576580" cy="16509"/>
          </a:xfrm>
          <a:custGeom>
            <a:avLst/>
            <a:gdLst/>
            <a:ahLst/>
            <a:cxnLst/>
            <a:rect l="l" t="t" r="r" b="b"/>
            <a:pathLst>
              <a:path w="576580" h="16509">
                <a:moveTo>
                  <a:pt x="14604" y="0"/>
                </a:moveTo>
                <a:lnTo>
                  <a:pt x="0" y="16510"/>
                </a:lnTo>
                <a:lnTo>
                  <a:pt x="561974" y="16510"/>
                </a:lnTo>
                <a:lnTo>
                  <a:pt x="576580" y="0"/>
                </a:lnTo>
                <a:lnTo>
                  <a:pt x="14604" y="0"/>
                </a:lnTo>
                <a:close/>
              </a:path>
            </a:pathLst>
          </a:custGeom>
          <a:solidFill>
            <a:srgbClr val="C7C7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7741285" y="4170680"/>
            <a:ext cx="576580" cy="16509"/>
          </a:xfrm>
          <a:custGeom>
            <a:avLst/>
            <a:gdLst/>
            <a:ahLst/>
            <a:cxnLst/>
            <a:rect l="l" t="t" r="r" b="b"/>
            <a:pathLst>
              <a:path w="576580" h="16509">
                <a:moveTo>
                  <a:pt x="14604" y="0"/>
                </a:moveTo>
                <a:lnTo>
                  <a:pt x="576580" y="0"/>
                </a:lnTo>
                <a:lnTo>
                  <a:pt x="561974" y="16510"/>
                </a:lnTo>
                <a:lnTo>
                  <a:pt x="0" y="16510"/>
                </a:lnTo>
              </a:path>
            </a:pathLst>
          </a:custGeom>
          <a:ln w="1835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7181977" y="3807841"/>
            <a:ext cx="153924" cy="0"/>
          </a:xfrm>
          <a:custGeom>
            <a:avLst/>
            <a:gdLst/>
            <a:ahLst/>
            <a:cxnLst/>
            <a:rect l="l" t="t" r="r" b="b"/>
            <a:pathLst>
              <a:path w="153924">
                <a:moveTo>
                  <a:pt x="0" y="0"/>
                </a:moveTo>
                <a:lnTo>
                  <a:pt x="153924" y="0"/>
                </a:lnTo>
              </a:path>
            </a:pathLst>
          </a:custGeom>
          <a:ln w="4317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5990210" y="3949573"/>
            <a:ext cx="147827" cy="0"/>
          </a:xfrm>
          <a:custGeom>
            <a:avLst/>
            <a:gdLst/>
            <a:ahLst/>
            <a:cxnLst/>
            <a:rect l="l" t="t" r="r" b="b"/>
            <a:pathLst>
              <a:path w="147827">
                <a:moveTo>
                  <a:pt x="0" y="0"/>
                </a:moveTo>
                <a:lnTo>
                  <a:pt x="147827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6138038" y="3949573"/>
            <a:ext cx="3047" cy="0"/>
          </a:xfrm>
          <a:custGeom>
            <a:avLst/>
            <a:gdLst/>
            <a:ahLst/>
            <a:cxnLst/>
            <a:rect l="l" t="t" r="r" b="b"/>
            <a:pathLst>
              <a:path w="3047">
                <a:moveTo>
                  <a:pt x="0" y="0"/>
                </a:moveTo>
                <a:lnTo>
                  <a:pt x="3047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6141085" y="3949573"/>
            <a:ext cx="161544" cy="0"/>
          </a:xfrm>
          <a:custGeom>
            <a:avLst/>
            <a:gdLst/>
            <a:ahLst/>
            <a:cxnLst/>
            <a:rect l="l" t="t" r="r" b="b"/>
            <a:pathLst>
              <a:path w="161544">
                <a:moveTo>
                  <a:pt x="0" y="0"/>
                </a:moveTo>
                <a:lnTo>
                  <a:pt x="161544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6302630" y="3949573"/>
            <a:ext cx="3047" cy="0"/>
          </a:xfrm>
          <a:custGeom>
            <a:avLst/>
            <a:gdLst/>
            <a:ahLst/>
            <a:cxnLst/>
            <a:rect l="l" t="t" r="r" b="b"/>
            <a:pathLst>
              <a:path w="3047">
                <a:moveTo>
                  <a:pt x="0" y="0"/>
                </a:moveTo>
                <a:lnTo>
                  <a:pt x="3047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6305678" y="3949573"/>
            <a:ext cx="163067" cy="0"/>
          </a:xfrm>
          <a:custGeom>
            <a:avLst/>
            <a:gdLst/>
            <a:ahLst/>
            <a:cxnLst/>
            <a:rect l="l" t="t" r="r" b="b"/>
            <a:pathLst>
              <a:path w="163067">
                <a:moveTo>
                  <a:pt x="0" y="0"/>
                </a:moveTo>
                <a:lnTo>
                  <a:pt x="163067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6468745" y="3949573"/>
            <a:ext cx="3048" cy="0"/>
          </a:xfrm>
          <a:custGeom>
            <a:avLst/>
            <a:gdLst/>
            <a:ahLst/>
            <a:cxnLst/>
            <a:rect l="l" t="t" r="r" b="b"/>
            <a:pathLst>
              <a:path w="3048">
                <a:moveTo>
                  <a:pt x="0" y="0"/>
                </a:moveTo>
                <a:lnTo>
                  <a:pt x="3048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6471793" y="3949573"/>
            <a:ext cx="161544" cy="0"/>
          </a:xfrm>
          <a:custGeom>
            <a:avLst/>
            <a:gdLst/>
            <a:ahLst/>
            <a:cxnLst/>
            <a:rect l="l" t="t" r="r" b="b"/>
            <a:pathLst>
              <a:path w="161544">
                <a:moveTo>
                  <a:pt x="0" y="0"/>
                </a:moveTo>
                <a:lnTo>
                  <a:pt x="161544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6633338" y="3949573"/>
            <a:ext cx="3047" cy="0"/>
          </a:xfrm>
          <a:custGeom>
            <a:avLst/>
            <a:gdLst/>
            <a:ahLst/>
            <a:cxnLst/>
            <a:rect l="l" t="t" r="r" b="b"/>
            <a:pathLst>
              <a:path w="3047">
                <a:moveTo>
                  <a:pt x="0" y="0"/>
                </a:moveTo>
                <a:lnTo>
                  <a:pt x="3047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6636385" y="3949573"/>
            <a:ext cx="161544" cy="0"/>
          </a:xfrm>
          <a:custGeom>
            <a:avLst/>
            <a:gdLst/>
            <a:ahLst/>
            <a:cxnLst/>
            <a:rect l="l" t="t" r="r" b="b"/>
            <a:pathLst>
              <a:path w="161544">
                <a:moveTo>
                  <a:pt x="0" y="0"/>
                </a:moveTo>
                <a:lnTo>
                  <a:pt x="161544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6797930" y="3949573"/>
            <a:ext cx="3047" cy="0"/>
          </a:xfrm>
          <a:custGeom>
            <a:avLst/>
            <a:gdLst/>
            <a:ahLst/>
            <a:cxnLst/>
            <a:rect l="l" t="t" r="r" b="b"/>
            <a:pathLst>
              <a:path w="3047">
                <a:moveTo>
                  <a:pt x="0" y="0"/>
                </a:moveTo>
                <a:lnTo>
                  <a:pt x="3047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6800978" y="3949573"/>
            <a:ext cx="163067" cy="0"/>
          </a:xfrm>
          <a:custGeom>
            <a:avLst/>
            <a:gdLst/>
            <a:ahLst/>
            <a:cxnLst/>
            <a:rect l="l" t="t" r="r" b="b"/>
            <a:pathLst>
              <a:path w="163067">
                <a:moveTo>
                  <a:pt x="0" y="0"/>
                </a:moveTo>
                <a:lnTo>
                  <a:pt x="163067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6964045" y="3949573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>
                <a:moveTo>
                  <a:pt x="0" y="0"/>
                </a:moveTo>
                <a:lnTo>
                  <a:pt x="152400" y="0"/>
                </a:lnTo>
              </a:path>
            </a:pathLst>
          </a:custGeom>
          <a:ln w="4317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6138037" y="3951097"/>
            <a:ext cx="152400" cy="134112"/>
          </a:xfrm>
          <a:custGeom>
            <a:avLst/>
            <a:gdLst/>
            <a:ahLst/>
            <a:cxnLst/>
            <a:rect l="l" t="t" r="r" b="b"/>
            <a:pathLst>
              <a:path w="152400" h="134112">
                <a:moveTo>
                  <a:pt x="0" y="134111"/>
                </a:moveTo>
                <a:lnTo>
                  <a:pt x="152400" y="134111"/>
                </a:lnTo>
                <a:lnTo>
                  <a:pt x="152400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AA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6302629" y="3951097"/>
            <a:ext cx="152400" cy="134112"/>
          </a:xfrm>
          <a:custGeom>
            <a:avLst/>
            <a:gdLst/>
            <a:ahLst/>
            <a:cxnLst/>
            <a:rect l="l" t="t" r="r" b="b"/>
            <a:pathLst>
              <a:path w="152400" h="134112">
                <a:moveTo>
                  <a:pt x="0" y="134111"/>
                </a:moveTo>
                <a:lnTo>
                  <a:pt x="152400" y="134111"/>
                </a:lnTo>
                <a:lnTo>
                  <a:pt x="152400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AA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6468745" y="3951097"/>
            <a:ext cx="152400" cy="134112"/>
          </a:xfrm>
          <a:custGeom>
            <a:avLst/>
            <a:gdLst/>
            <a:ahLst/>
            <a:cxnLst/>
            <a:rect l="l" t="t" r="r" b="b"/>
            <a:pathLst>
              <a:path w="152400" h="134112">
                <a:moveTo>
                  <a:pt x="0" y="134111"/>
                </a:moveTo>
                <a:lnTo>
                  <a:pt x="152400" y="134111"/>
                </a:lnTo>
                <a:lnTo>
                  <a:pt x="152400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AA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6633337" y="3951097"/>
            <a:ext cx="152400" cy="134112"/>
          </a:xfrm>
          <a:custGeom>
            <a:avLst/>
            <a:gdLst/>
            <a:ahLst/>
            <a:cxnLst/>
            <a:rect l="l" t="t" r="r" b="b"/>
            <a:pathLst>
              <a:path w="152400" h="134112">
                <a:moveTo>
                  <a:pt x="0" y="134111"/>
                </a:moveTo>
                <a:lnTo>
                  <a:pt x="152400" y="134111"/>
                </a:lnTo>
                <a:lnTo>
                  <a:pt x="152400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AA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6797929" y="3951097"/>
            <a:ext cx="152400" cy="134112"/>
          </a:xfrm>
          <a:custGeom>
            <a:avLst/>
            <a:gdLst/>
            <a:ahLst/>
            <a:cxnLst/>
            <a:rect l="l" t="t" r="r" b="b"/>
            <a:pathLst>
              <a:path w="152400" h="134112">
                <a:moveTo>
                  <a:pt x="0" y="134111"/>
                </a:moveTo>
                <a:lnTo>
                  <a:pt x="152400" y="134111"/>
                </a:lnTo>
                <a:lnTo>
                  <a:pt x="152400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AA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6964045" y="3951097"/>
            <a:ext cx="152400" cy="134112"/>
          </a:xfrm>
          <a:custGeom>
            <a:avLst/>
            <a:gdLst/>
            <a:ahLst/>
            <a:cxnLst/>
            <a:rect l="l" t="t" r="r" b="b"/>
            <a:pathLst>
              <a:path w="152400" h="134112">
                <a:moveTo>
                  <a:pt x="0" y="134111"/>
                </a:moveTo>
                <a:lnTo>
                  <a:pt x="152400" y="134111"/>
                </a:lnTo>
                <a:lnTo>
                  <a:pt x="152400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AA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6138037" y="4086732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>
                <a:moveTo>
                  <a:pt x="0" y="0"/>
                </a:moveTo>
                <a:lnTo>
                  <a:pt x="152400" y="0"/>
                </a:lnTo>
              </a:path>
            </a:pathLst>
          </a:custGeom>
          <a:ln w="4318">
            <a:solidFill>
              <a:srgbClr val="A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6290438" y="4086732"/>
            <a:ext cx="12191" cy="0"/>
          </a:xfrm>
          <a:custGeom>
            <a:avLst/>
            <a:gdLst/>
            <a:ahLst/>
            <a:cxnLst/>
            <a:rect l="l" t="t" r="r" b="b"/>
            <a:pathLst>
              <a:path w="12191">
                <a:moveTo>
                  <a:pt x="0" y="0"/>
                </a:moveTo>
                <a:lnTo>
                  <a:pt x="12191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6302629" y="4086732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>
                <a:moveTo>
                  <a:pt x="0" y="0"/>
                </a:moveTo>
                <a:lnTo>
                  <a:pt x="152400" y="0"/>
                </a:lnTo>
              </a:path>
            </a:pathLst>
          </a:custGeom>
          <a:ln w="4318">
            <a:solidFill>
              <a:srgbClr val="A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6455030" y="4086732"/>
            <a:ext cx="13715" cy="0"/>
          </a:xfrm>
          <a:custGeom>
            <a:avLst/>
            <a:gdLst/>
            <a:ahLst/>
            <a:cxnLst/>
            <a:rect l="l" t="t" r="r" b="b"/>
            <a:pathLst>
              <a:path w="13715">
                <a:moveTo>
                  <a:pt x="0" y="0"/>
                </a:moveTo>
                <a:lnTo>
                  <a:pt x="13715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6468745" y="4086732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>
                <a:moveTo>
                  <a:pt x="0" y="0"/>
                </a:moveTo>
                <a:lnTo>
                  <a:pt x="152400" y="0"/>
                </a:lnTo>
              </a:path>
            </a:pathLst>
          </a:custGeom>
          <a:ln w="4318">
            <a:solidFill>
              <a:srgbClr val="A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6621145" y="4086732"/>
            <a:ext cx="12192" cy="0"/>
          </a:xfrm>
          <a:custGeom>
            <a:avLst/>
            <a:gdLst/>
            <a:ahLst/>
            <a:cxnLst/>
            <a:rect l="l" t="t" r="r" b="b"/>
            <a:pathLst>
              <a:path w="12192">
                <a:moveTo>
                  <a:pt x="0" y="0"/>
                </a:moveTo>
                <a:lnTo>
                  <a:pt x="12192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6633337" y="4086732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>
                <a:moveTo>
                  <a:pt x="0" y="0"/>
                </a:moveTo>
                <a:lnTo>
                  <a:pt x="152400" y="0"/>
                </a:lnTo>
              </a:path>
            </a:pathLst>
          </a:custGeom>
          <a:ln w="4318">
            <a:solidFill>
              <a:srgbClr val="A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6785738" y="4086732"/>
            <a:ext cx="12191" cy="0"/>
          </a:xfrm>
          <a:custGeom>
            <a:avLst/>
            <a:gdLst/>
            <a:ahLst/>
            <a:cxnLst/>
            <a:rect l="l" t="t" r="r" b="b"/>
            <a:pathLst>
              <a:path w="12191">
                <a:moveTo>
                  <a:pt x="0" y="0"/>
                </a:moveTo>
                <a:lnTo>
                  <a:pt x="12191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6797929" y="4086732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>
                <a:moveTo>
                  <a:pt x="0" y="0"/>
                </a:moveTo>
                <a:lnTo>
                  <a:pt x="152400" y="0"/>
                </a:lnTo>
              </a:path>
            </a:pathLst>
          </a:custGeom>
          <a:ln w="4318">
            <a:solidFill>
              <a:srgbClr val="A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6950330" y="4086732"/>
            <a:ext cx="13715" cy="0"/>
          </a:xfrm>
          <a:custGeom>
            <a:avLst/>
            <a:gdLst/>
            <a:ahLst/>
            <a:cxnLst/>
            <a:rect l="l" t="t" r="r" b="b"/>
            <a:pathLst>
              <a:path w="13715">
                <a:moveTo>
                  <a:pt x="0" y="0"/>
                </a:moveTo>
                <a:lnTo>
                  <a:pt x="13715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6964045" y="4086732"/>
            <a:ext cx="152400" cy="0"/>
          </a:xfrm>
          <a:custGeom>
            <a:avLst/>
            <a:gdLst/>
            <a:ahLst/>
            <a:cxnLst/>
            <a:rect l="l" t="t" r="r" b="b"/>
            <a:pathLst>
              <a:path w="152400">
                <a:moveTo>
                  <a:pt x="0" y="0"/>
                </a:moveTo>
                <a:lnTo>
                  <a:pt x="152400" y="0"/>
                </a:lnTo>
              </a:path>
            </a:pathLst>
          </a:custGeom>
          <a:ln w="4318">
            <a:solidFill>
              <a:srgbClr val="AA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7116445" y="4086732"/>
            <a:ext cx="62484" cy="0"/>
          </a:xfrm>
          <a:custGeom>
            <a:avLst/>
            <a:gdLst/>
            <a:ahLst/>
            <a:cxnLst/>
            <a:rect l="l" t="t" r="r" b="b"/>
            <a:pathLst>
              <a:path w="62484">
                <a:moveTo>
                  <a:pt x="0" y="0"/>
                </a:moveTo>
                <a:lnTo>
                  <a:pt x="62484" y="0"/>
                </a:lnTo>
              </a:path>
            </a:pathLst>
          </a:custGeom>
          <a:ln w="4318">
            <a:solidFill>
              <a:srgbClr val="C5C5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5" name="object 805"/>
          <p:cNvSpPr/>
          <p:nvPr/>
        </p:nvSpPr>
        <p:spPr>
          <a:xfrm>
            <a:off x="6138037" y="4088258"/>
            <a:ext cx="152400" cy="91439"/>
          </a:xfrm>
          <a:custGeom>
            <a:avLst/>
            <a:gdLst/>
            <a:ahLst/>
            <a:cxnLst/>
            <a:rect l="l" t="t" r="r" b="b"/>
            <a:pathLst>
              <a:path w="152400" h="91439">
                <a:moveTo>
                  <a:pt x="0" y="91439"/>
                </a:moveTo>
                <a:lnTo>
                  <a:pt x="152400" y="91439"/>
                </a:lnTo>
                <a:lnTo>
                  <a:pt x="15240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AA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6" name="object 806"/>
          <p:cNvSpPr/>
          <p:nvPr/>
        </p:nvSpPr>
        <p:spPr>
          <a:xfrm>
            <a:off x="6302629" y="4088258"/>
            <a:ext cx="152400" cy="91439"/>
          </a:xfrm>
          <a:custGeom>
            <a:avLst/>
            <a:gdLst/>
            <a:ahLst/>
            <a:cxnLst/>
            <a:rect l="l" t="t" r="r" b="b"/>
            <a:pathLst>
              <a:path w="152400" h="91439">
                <a:moveTo>
                  <a:pt x="0" y="91439"/>
                </a:moveTo>
                <a:lnTo>
                  <a:pt x="152400" y="91439"/>
                </a:lnTo>
                <a:lnTo>
                  <a:pt x="15240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AA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7" name="object 807"/>
          <p:cNvSpPr/>
          <p:nvPr/>
        </p:nvSpPr>
        <p:spPr>
          <a:xfrm>
            <a:off x="6468745" y="4088258"/>
            <a:ext cx="152400" cy="91439"/>
          </a:xfrm>
          <a:custGeom>
            <a:avLst/>
            <a:gdLst/>
            <a:ahLst/>
            <a:cxnLst/>
            <a:rect l="l" t="t" r="r" b="b"/>
            <a:pathLst>
              <a:path w="152400" h="91439">
                <a:moveTo>
                  <a:pt x="0" y="91439"/>
                </a:moveTo>
                <a:lnTo>
                  <a:pt x="152400" y="91439"/>
                </a:lnTo>
                <a:lnTo>
                  <a:pt x="15240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AA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8" name="object 808"/>
          <p:cNvSpPr/>
          <p:nvPr/>
        </p:nvSpPr>
        <p:spPr>
          <a:xfrm>
            <a:off x="6633337" y="4088258"/>
            <a:ext cx="152400" cy="91439"/>
          </a:xfrm>
          <a:custGeom>
            <a:avLst/>
            <a:gdLst/>
            <a:ahLst/>
            <a:cxnLst/>
            <a:rect l="l" t="t" r="r" b="b"/>
            <a:pathLst>
              <a:path w="152400" h="91439">
                <a:moveTo>
                  <a:pt x="0" y="91439"/>
                </a:moveTo>
                <a:lnTo>
                  <a:pt x="152400" y="91439"/>
                </a:lnTo>
                <a:lnTo>
                  <a:pt x="15240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AA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9" name="object 809"/>
          <p:cNvSpPr/>
          <p:nvPr/>
        </p:nvSpPr>
        <p:spPr>
          <a:xfrm>
            <a:off x="6797929" y="4088258"/>
            <a:ext cx="152400" cy="91439"/>
          </a:xfrm>
          <a:custGeom>
            <a:avLst/>
            <a:gdLst/>
            <a:ahLst/>
            <a:cxnLst/>
            <a:rect l="l" t="t" r="r" b="b"/>
            <a:pathLst>
              <a:path w="152400" h="91439">
                <a:moveTo>
                  <a:pt x="0" y="91439"/>
                </a:moveTo>
                <a:lnTo>
                  <a:pt x="152400" y="91439"/>
                </a:lnTo>
                <a:lnTo>
                  <a:pt x="15240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AA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0" name="object 810"/>
          <p:cNvSpPr/>
          <p:nvPr/>
        </p:nvSpPr>
        <p:spPr>
          <a:xfrm>
            <a:off x="6964045" y="4088258"/>
            <a:ext cx="152400" cy="91439"/>
          </a:xfrm>
          <a:custGeom>
            <a:avLst/>
            <a:gdLst/>
            <a:ahLst/>
            <a:cxnLst/>
            <a:rect l="l" t="t" r="r" b="b"/>
            <a:pathLst>
              <a:path w="152400" h="91439">
                <a:moveTo>
                  <a:pt x="0" y="91439"/>
                </a:moveTo>
                <a:lnTo>
                  <a:pt x="152400" y="91439"/>
                </a:lnTo>
                <a:lnTo>
                  <a:pt x="15240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AA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1" name="object 811"/>
          <p:cNvSpPr/>
          <p:nvPr/>
        </p:nvSpPr>
        <p:spPr>
          <a:xfrm>
            <a:off x="7180452" y="3640201"/>
            <a:ext cx="0" cy="539496"/>
          </a:xfrm>
          <a:custGeom>
            <a:avLst/>
            <a:gdLst/>
            <a:ahLst/>
            <a:cxnLst/>
            <a:rect l="l" t="t" r="r" b="b"/>
            <a:pathLst>
              <a:path h="539496">
                <a:moveTo>
                  <a:pt x="0" y="0"/>
                </a:moveTo>
                <a:lnTo>
                  <a:pt x="0" y="539496"/>
                </a:lnTo>
              </a:path>
            </a:pathLst>
          </a:custGeom>
          <a:ln w="4317">
            <a:solidFill>
              <a:srgbClr val="8E8E8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7505700" y="36169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8E8E8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7345045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7187565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7033260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6875780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6699885" y="34290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1E1E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9304020" y="26581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9911080" y="288671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9200515" y="26104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EBEB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944110" y="47656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944110" y="48355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944110" y="47656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992370" y="47898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992370" y="47910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992370" y="47898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949825" y="4808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949825" y="473646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949825" y="47326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953635" y="4733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4953635" y="47288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954904" y="479869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4958715" y="47288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958715" y="4726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4962525" y="47275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964429" y="4726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4964429" y="47929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4968240" y="47231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972050" y="47231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973954" y="47244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051425" y="47415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051425" y="48120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051425" y="47421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391025" y="47504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974340" y="31216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269740" y="31216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911080" y="33280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763510" y="47656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763510" y="47656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763510" y="47656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811770" y="47898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811770" y="47898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811770" y="47898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769225" y="47326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773035" y="473265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773035" y="47288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774305" y="47288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778115" y="47288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778115" y="4726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781925" y="4726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783830" y="472694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783830" y="47231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787640" y="47231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791450" y="47231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793355" y="472313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870825" y="47415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870825" y="47415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5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870825" y="474154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60604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210425" y="468058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78">
            <a:solidFill>
              <a:srgbClr val="47473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023746" y="4142105"/>
            <a:ext cx="3175" cy="317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2093130" y="693727"/>
            <a:ext cx="266915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Ejem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p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lo</a:t>
            </a:r>
            <a:r>
              <a:rPr sz="4400" spc="-2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4400" spc="4" dirty="0">
                <a:solidFill>
                  <a:srgbClr val="0070C0"/>
                </a:solidFill>
                <a:latin typeface="Times New Roman"/>
                <a:cs typeface="Times New Roman"/>
              </a:rPr>
              <a:t>de</a:t>
            </a:r>
            <a:endParaRPr sz="4400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4789467" y="693727"/>
            <a:ext cx="1447661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i="1" dirty="0">
                <a:solidFill>
                  <a:srgbClr val="0070C0"/>
                </a:solidFill>
                <a:latin typeface="Times New Roman"/>
                <a:cs typeface="Times New Roman"/>
              </a:rPr>
              <a:t>Scri</a:t>
            </a:r>
            <a:r>
              <a:rPr sz="4400" i="1" spc="19" dirty="0">
                <a:solidFill>
                  <a:srgbClr val="0070C0"/>
                </a:solidFill>
                <a:latin typeface="Times New Roman"/>
                <a:cs typeface="Times New Roman"/>
              </a:rPr>
              <a:t>p</a:t>
            </a:r>
            <a:r>
              <a:rPr sz="4400" i="1" dirty="0">
                <a:solidFill>
                  <a:srgbClr val="0070C0"/>
                </a:solidFill>
                <a:latin typeface="Times New Roman"/>
                <a:cs typeface="Times New Roman"/>
              </a:rPr>
              <a:t>t</a:t>
            </a:r>
            <a:endParaRPr sz="440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263428" y="693727"/>
            <a:ext cx="637282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de</a:t>
            </a:r>
            <a:endParaRPr sz="440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6931241" y="693727"/>
            <a:ext cx="1660728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MX"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p</a:t>
            </a:r>
            <a:r>
              <a:rPr sz="4400" spc="-14" dirty="0" err="1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4400" spc="-4" dirty="0" err="1">
                <a:solidFill>
                  <a:srgbClr val="0070C0"/>
                </a:solidFill>
                <a:latin typeface="Times New Roman"/>
                <a:cs typeface="Times New Roman"/>
              </a:rPr>
              <a:t>u</a:t>
            </a:r>
            <a:r>
              <a:rPr sz="4400" spc="-9" dirty="0" err="1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4400" spc="19" dirty="0" err="1">
                <a:solidFill>
                  <a:srgbClr val="0070C0"/>
                </a:solidFill>
                <a:latin typeface="Times New Roman"/>
                <a:cs typeface="Times New Roman"/>
              </a:rPr>
              <a:t>b</a:t>
            </a:r>
            <a:r>
              <a:rPr sz="4400" dirty="0" err="1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endParaRPr sz="4400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282445" y="1845200"/>
            <a:ext cx="268907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b="1" dirty="0">
                <a:latin typeface="Arial"/>
                <a:cs typeface="Arial"/>
              </a:rPr>
              <a:t>Estacio</a:t>
            </a:r>
            <a:r>
              <a:rPr sz="2000" b="1" spc="-9" dirty="0">
                <a:latin typeface="Arial"/>
                <a:cs typeface="Arial"/>
              </a:rPr>
              <a:t>n</a:t>
            </a:r>
            <a:r>
              <a:rPr sz="2000" b="1" dirty="0">
                <a:latin typeface="Arial"/>
                <a:cs typeface="Arial"/>
              </a:rPr>
              <a:t>es</a:t>
            </a:r>
            <a:r>
              <a:rPr sz="2000" b="1" spc="-34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 t</a:t>
            </a:r>
            <a:r>
              <a:rPr sz="2000" b="1" spc="4" dirty="0">
                <a:latin typeface="Arial"/>
                <a:cs typeface="Arial"/>
              </a:rPr>
              <a:t>r</a:t>
            </a:r>
            <a:r>
              <a:rPr sz="2000" b="1" dirty="0">
                <a:latin typeface="Arial"/>
                <a:cs typeface="Arial"/>
              </a:rPr>
              <a:t>abajo</a:t>
            </a:r>
            <a:endParaRPr sz="200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8800339" y="1953403"/>
            <a:ext cx="1091711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b="1" dirty="0">
                <a:latin typeface="Arial"/>
                <a:cs typeface="Arial"/>
              </a:rPr>
              <a:t>Se</a:t>
            </a:r>
            <a:r>
              <a:rPr sz="2000" b="1" spc="9" dirty="0">
                <a:latin typeface="Arial"/>
                <a:cs typeface="Arial"/>
              </a:rPr>
              <a:t>r</a:t>
            </a:r>
            <a:r>
              <a:rPr sz="2000" b="1" spc="-44" dirty="0">
                <a:latin typeface="Arial"/>
                <a:cs typeface="Arial"/>
              </a:rPr>
              <a:t>v</a:t>
            </a:r>
            <a:r>
              <a:rPr sz="2000" b="1" dirty="0">
                <a:latin typeface="Arial"/>
                <a:cs typeface="Arial"/>
              </a:rPr>
              <a:t>idor</a:t>
            </a:r>
            <a:endParaRPr sz="20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9896348" y="1953403"/>
            <a:ext cx="205082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b="1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282444" y="2148475"/>
            <a:ext cx="1431394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b="1" dirty="0">
                <a:latin typeface="Arial"/>
                <a:cs typeface="Arial"/>
              </a:rPr>
              <a:t>con</a:t>
            </a:r>
            <a:r>
              <a:rPr sz="2000" b="1" spc="-9" dirty="0">
                <a:latin typeface="Arial"/>
                <a:cs typeface="Arial"/>
              </a:rPr>
              <a:t> </a:t>
            </a:r>
            <a:r>
              <a:rPr sz="2000" b="1" spc="4" dirty="0">
                <a:latin typeface="Arial"/>
                <a:cs typeface="Arial"/>
              </a:rPr>
              <a:t>C</a:t>
            </a:r>
            <a:r>
              <a:rPr sz="2000" b="1" spc="-4" dirty="0">
                <a:latin typeface="Arial"/>
                <a:cs typeface="Arial"/>
              </a:rPr>
              <a:t>l</a:t>
            </a:r>
            <a:r>
              <a:rPr sz="2000" b="1" spc="-14" dirty="0">
                <a:latin typeface="Arial"/>
                <a:cs typeface="Arial"/>
              </a:rPr>
              <a:t>i</a:t>
            </a:r>
            <a:r>
              <a:rPr sz="2000" b="1" dirty="0">
                <a:latin typeface="Arial"/>
                <a:cs typeface="Arial"/>
              </a:rPr>
              <a:t>ente</a:t>
            </a:r>
            <a:endParaRPr sz="20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716782" y="2148475"/>
            <a:ext cx="205082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b="1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927094" y="2148475"/>
            <a:ext cx="1179526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b="1" spc="-4" dirty="0">
                <a:latin typeface="Arial"/>
                <a:cs typeface="Arial"/>
              </a:rPr>
              <a:t>i</a:t>
            </a:r>
            <a:r>
              <a:rPr sz="2000" b="1" spc="-9" dirty="0">
                <a:latin typeface="Arial"/>
                <a:cs typeface="Arial"/>
              </a:rPr>
              <a:t>n</a:t>
            </a:r>
            <a:r>
              <a:rPr sz="2000" b="1" dirty="0">
                <a:latin typeface="Arial"/>
                <a:cs typeface="Arial"/>
              </a:rPr>
              <a:t>s</a:t>
            </a:r>
            <a:r>
              <a:rPr sz="2000" b="1" spc="4" dirty="0">
                <a:latin typeface="Arial"/>
                <a:cs typeface="Arial"/>
              </a:rPr>
              <a:t>t</a:t>
            </a:r>
            <a:r>
              <a:rPr sz="2000" b="1" dirty="0">
                <a:latin typeface="Arial"/>
                <a:cs typeface="Arial"/>
              </a:rPr>
              <a:t>alado</a:t>
            </a:r>
            <a:endParaRPr sz="20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363082" y="3247533"/>
            <a:ext cx="1009105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b="1" i="1" dirty="0">
                <a:latin typeface="Arial"/>
                <a:cs typeface="Arial"/>
              </a:rPr>
              <a:t>F</a:t>
            </a:r>
            <a:r>
              <a:rPr sz="2000" b="1" i="1" spc="-14" dirty="0">
                <a:latin typeface="Arial"/>
                <a:cs typeface="Arial"/>
              </a:rPr>
              <a:t>i</a:t>
            </a:r>
            <a:r>
              <a:rPr sz="2000" b="1" i="1" dirty="0">
                <a:latin typeface="Arial"/>
                <a:cs typeface="Arial"/>
              </a:rPr>
              <a:t>rew</a:t>
            </a:r>
            <a:r>
              <a:rPr sz="2000" b="1" i="1" spc="4" dirty="0">
                <a:latin typeface="Arial"/>
                <a:cs typeface="Arial"/>
              </a:rPr>
              <a:t>a</a:t>
            </a:r>
            <a:r>
              <a:rPr sz="2000" b="1" i="1" spc="-4" dirty="0">
                <a:latin typeface="Arial"/>
                <a:cs typeface="Arial"/>
              </a:rPr>
              <a:t>l</a:t>
            </a:r>
            <a:r>
              <a:rPr sz="2000" b="1" i="1" dirty="0">
                <a:latin typeface="Arial"/>
                <a:cs typeface="Arial"/>
              </a:rPr>
              <a:t>l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2397048" y="4155838"/>
            <a:ext cx="78677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b="1" spc="4" dirty="0">
                <a:latin typeface="Arial"/>
                <a:cs typeface="Arial"/>
              </a:rPr>
              <a:t>R</a:t>
            </a:r>
            <a:r>
              <a:rPr sz="2000" b="1" dirty="0">
                <a:latin typeface="Arial"/>
                <a:cs typeface="Arial"/>
              </a:rPr>
              <a:t>ed</a:t>
            </a:r>
            <a:r>
              <a:rPr sz="2000" b="1" spc="-10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8663178" y="4155838"/>
            <a:ext cx="54521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b="1" spc="4" dirty="0">
                <a:latin typeface="Arial"/>
                <a:cs typeface="Arial"/>
              </a:rPr>
              <a:t>R</a:t>
            </a:r>
            <a:r>
              <a:rPr sz="2000" b="1" dirty="0">
                <a:latin typeface="Arial"/>
                <a:cs typeface="Arial"/>
              </a:rPr>
              <a:t>ed</a:t>
            </a:r>
            <a:endParaRPr sz="20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9212072" y="4155838"/>
            <a:ext cx="24733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b="1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232276" y="5070619"/>
            <a:ext cx="1377855" cy="5846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4420">
              <a:lnSpc>
                <a:spcPts val="2150"/>
              </a:lnSpc>
              <a:spcBef>
                <a:spcPts val="107"/>
              </a:spcBef>
            </a:pPr>
            <a:r>
              <a:rPr sz="2000" b="1" spc="4" dirty="0">
                <a:latin typeface="Arial"/>
                <a:cs typeface="Arial"/>
              </a:rPr>
              <a:t>A</a:t>
            </a:r>
            <a:r>
              <a:rPr sz="2000" b="1" dirty="0">
                <a:latin typeface="Arial"/>
                <a:cs typeface="Arial"/>
              </a:rPr>
              <a:t>na</a:t>
            </a:r>
            <a:r>
              <a:rPr sz="2000" b="1" spc="-4" dirty="0">
                <a:latin typeface="Arial"/>
                <a:cs typeface="Arial"/>
              </a:rPr>
              <a:t>l</a:t>
            </a:r>
            <a:r>
              <a:rPr sz="2000" b="1" spc="-14" dirty="0">
                <a:latin typeface="Arial"/>
                <a:cs typeface="Arial"/>
              </a:rPr>
              <a:t>i</a:t>
            </a:r>
            <a:r>
              <a:rPr sz="2000" b="1" spc="4" dirty="0">
                <a:latin typeface="Arial"/>
                <a:cs typeface="Arial"/>
              </a:rPr>
              <a:t>z</a:t>
            </a:r>
            <a:r>
              <a:rPr sz="2000" b="1" dirty="0">
                <a:latin typeface="Arial"/>
                <a:cs typeface="Arial"/>
              </a:rPr>
              <a:t>ador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2000" b="1" dirty="0">
                <a:latin typeface="Arial"/>
                <a:cs typeface="Arial"/>
              </a:rPr>
              <a:t>proto</a:t>
            </a:r>
            <a:r>
              <a:rPr sz="2000" b="1" spc="-4" dirty="0">
                <a:latin typeface="Arial"/>
                <a:cs typeface="Arial"/>
              </a:rPr>
              <a:t>c</a:t>
            </a:r>
            <a:r>
              <a:rPr sz="2000" b="1" dirty="0">
                <a:latin typeface="Arial"/>
                <a:cs typeface="Arial"/>
              </a:rPr>
              <a:t>olos</a:t>
            </a:r>
            <a:endParaRPr sz="20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597780" y="5070619"/>
            <a:ext cx="35905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b="1" spc="-9" dirty="0">
                <a:latin typeface="Arial"/>
                <a:cs typeface="Arial"/>
              </a:rPr>
              <a:t>d</a:t>
            </a:r>
            <a:r>
              <a:rPr sz="2000" b="1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041262" y="5070619"/>
            <a:ext cx="1377855" cy="5846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4039">
              <a:lnSpc>
                <a:spcPts val="2150"/>
              </a:lnSpc>
              <a:spcBef>
                <a:spcPts val="107"/>
              </a:spcBef>
            </a:pPr>
            <a:r>
              <a:rPr sz="2000" b="1" spc="4" dirty="0">
                <a:latin typeface="Arial"/>
                <a:cs typeface="Arial"/>
              </a:rPr>
              <a:t>A</a:t>
            </a:r>
            <a:r>
              <a:rPr sz="2000" b="1" dirty="0">
                <a:latin typeface="Arial"/>
                <a:cs typeface="Arial"/>
              </a:rPr>
              <a:t>n</a:t>
            </a:r>
            <a:r>
              <a:rPr sz="2000" b="1" spc="4" dirty="0">
                <a:latin typeface="Arial"/>
                <a:cs typeface="Arial"/>
              </a:rPr>
              <a:t>a</a:t>
            </a:r>
            <a:r>
              <a:rPr sz="2000" b="1" spc="-4" dirty="0">
                <a:latin typeface="Arial"/>
                <a:cs typeface="Arial"/>
              </a:rPr>
              <a:t>l</a:t>
            </a:r>
            <a:r>
              <a:rPr sz="2000" b="1" spc="-14" dirty="0">
                <a:latin typeface="Arial"/>
                <a:cs typeface="Arial"/>
              </a:rPr>
              <a:t>i</a:t>
            </a:r>
            <a:r>
              <a:rPr sz="2000" b="1" spc="4" dirty="0">
                <a:latin typeface="Arial"/>
                <a:cs typeface="Arial"/>
              </a:rPr>
              <a:t>z</a:t>
            </a:r>
            <a:r>
              <a:rPr sz="2000" b="1" dirty="0">
                <a:latin typeface="Arial"/>
                <a:cs typeface="Arial"/>
              </a:rPr>
              <a:t>ador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2000" b="1" dirty="0">
                <a:latin typeface="Arial"/>
                <a:cs typeface="Arial"/>
              </a:rPr>
              <a:t>proto</a:t>
            </a:r>
            <a:r>
              <a:rPr sz="2000" b="1" spc="-4" dirty="0">
                <a:latin typeface="Arial"/>
                <a:cs typeface="Arial"/>
              </a:rPr>
              <a:t>c</a:t>
            </a:r>
            <a:r>
              <a:rPr sz="2000" b="1" dirty="0">
                <a:latin typeface="Arial"/>
                <a:cs typeface="Arial"/>
              </a:rPr>
              <a:t>olos</a:t>
            </a:r>
            <a:endParaRPr sz="20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8407147" y="5070619"/>
            <a:ext cx="35905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b="1" spc="-9" dirty="0">
                <a:latin typeface="Arial"/>
                <a:cs typeface="Arial"/>
              </a:rPr>
              <a:t>d</a:t>
            </a:r>
            <a:r>
              <a:rPr sz="2000" b="1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9495535" y="6472019"/>
            <a:ext cx="76149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spc="-84" dirty="0">
                <a:latin typeface="Times New Roman"/>
                <a:cs typeface="Times New Roman"/>
              </a:rPr>
              <a:t>11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685030" y="4819491"/>
            <a:ext cx="561974" cy="11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7504430" y="4716780"/>
            <a:ext cx="267970" cy="1027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  <a:spcBef>
                <a:spcPts val="8"/>
              </a:spcBef>
            </a:pPr>
            <a:endParaRPr sz="800"/>
          </a:p>
        </p:txBody>
      </p:sp>
      <p:sp>
        <p:nvSpPr>
          <p:cNvPr id="56" name="object 56"/>
          <p:cNvSpPr txBox="1"/>
          <p:nvPr/>
        </p:nvSpPr>
        <p:spPr>
          <a:xfrm>
            <a:off x="7772401" y="4716780"/>
            <a:ext cx="64133" cy="1027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  <a:spcBef>
                <a:spcPts val="8"/>
              </a:spcBef>
            </a:pPr>
            <a:endParaRPr sz="800"/>
          </a:p>
        </p:txBody>
      </p:sp>
      <p:sp>
        <p:nvSpPr>
          <p:cNvPr id="55" name="object 55"/>
          <p:cNvSpPr txBox="1"/>
          <p:nvPr/>
        </p:nvSpPr>
        <p:spPr>
          <a:xfrm>
            <a:off x="7836534" y="4716780"/>
            <a:ext cx="229870" cy="1027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  <a:spcBef>
                <a:spcPts val="8"/>
              </a:spcBef>
            </a:pPr>
            <a:endParaRPr sz="800"/>
          </a:p>
        </p:txBody>
      </p:sp>
      <p:sp>
        <p:nvSpPr>
          <p:cNvPr id="54" name="object 54"/>
          <p:cNvSpPr txBox="1"/>
          <p:nvPr/>
        </p:nvSpPr>
        <p:spPr>
          <a:xfrm>
            <a:off x="7755255" y="4202113"/>
            <a:ext cx="534352" cy="355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4935854" y="4202113"/>
            <a:ext cx="534352" cy="355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7180452" y="3640201"/>
            <a:ext cx="155448" cy="167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7180452" y="3807842"/>
            <a:ext cx="155448" cy="3718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6138038" y="3949574"/>
            <a:ext cx="158495" cy="1371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6296533" y="3949574"/>
            <a:ext cx="165354" cy="1371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6461887" y="3949574"/>
            <a:ext cx="165354" cy="1371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6627242" y="3949574"/>
            <a:ext cx="164591" cy="1371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6791833" y="3949574"/>
            <a:ext cx="165354" cy="1371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6957187" y="3949574"/>
            <a:ext cx="159258" cy="1371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7116446" y="3949574"/>
            <a:ext cx="64007" cy="1371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6138038" y="4086732"/>
            <a:ext cx="158495" cy="929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32"/>
              </a:spcBef>
            </a:pPr>
            <a:endParaRPr sz="700"/>
          </a:p>
        </p:txBody>
      </p:sp>
      <p:sp>
        <p:nvSpPr>
          <p:cNvPr id="40" name="object 40"/>
          <p:cNvSpPr txBox="1"/>
          <p:nvPr/>
        </p:nvSpPr>
        <p:spPr>
          <a:xfrm>
            <a:off x="6296533" y="4086732"/>
            <a:ext cx="165354" cy="929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32"/>
              </a:spcBef>
            </a:pPr>
            <a:endParaRPr sz="700"/>
          </a:p>
        </p:txBody>
      </p:sp>
      <p:sp>
        <p:nvSpPr>
          <p:cNvPr id="39" name="object 39"/>
          <p:cNvSpPr txBox="1"/>
          <p:nvPr/>
        </p:nvSpPr>
        <p:spPr>
          <a:xfrm>
            <a:off x="6461887" y="4086732"/>
            <a:ext cx="165354" cy="929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32"/>
              </a:spcBef>
            </a:pPr>
            <a:endParaRPr sz="700"/>
          </a:p>
        </p:txBody>
      </p:sp>
      <p:sp>
        <p:nvSpPr>
          <p:cNvPr id="38" name="object 38"/>
          <p:cNvSpPr txBox="1"/>
          <p:nvPr/>
        </p:nvSpPr>
        <p:spPr>
          <a:xfrm>
            <a:off x="6627242" y="4086732"/>
            <a:ext cx="164591" cy="929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32"/>
              </a:spcBef>
            </a:pPr>
            <a:endParaRPr sz="700"/>
          </a:p>
        </p:txBody>
      </p:sp>
      <p:sp>
        <p:nvSpPr>
          <p:cNvPr id="37" name="object 37"/>
          <p:cNvSpPr txBox="1"/>
          <p:nvPr/>
        </p:nvSpPr>
        <p:spPr>
          <a:xfrm>
            <a:off x="6791833" y="4086732"/>
            <a:ext cx="165354" cy="929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32"/>
              </a:spcBef>
            </a:pPr>
            <a:endParaRPr sz="700"/>
          </a:p>
        </p:txBody>
      </p:sp>
      <p:sp>
        <p:nvSpPr>
          <p:cNvPr id="36" name="object 36"/>
          <p:cNvSpPr txBox="1"/>
          <p:nvPr/>
        </p:nvSpPr>
        <p:spPr>
          <a:xfrm>
            <a:off x="6957187" y="4086732"/>
            <a:ext cx="159258" cy="929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32"/>
              </a:spcBef>
            </a:pPr>
            <a:endParaRPr sz="700"/>
          </a:p>
        </p:txBody>
      </p:sp>
      <p:sp>
        <p:nvSpPr>
          <p:cNvPr id="35" name="object 35"/>
          <p:cNvSpPr txBox="1"/>
          <p:nvPr/>
        </p:nvSpPr>
        <p:spPr>
          <a:xfrm>
            <a:off x="7116446" y="4086732"/>
            <a:ext cx="64007" cy="929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32"/>
              </a:spcBef>
            </a:pPr>
            <a:endParaRPr sz="700"/>
          </a:p>
        </p:txBody>
      </p:sp>
      <p:sp>
        <p:nvSpPr>
          <p:cNvPr id="34" name="object 34"/>
          <p:cNvSpPr txBox="1"/>
          <p:nvPr/>
        </p:nvSpPr>
        <p:spPr>
          <a:xfrm>
            <a:off x="4072891" y="2677160"/>
            <a:ext cx="428625" cy="3155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2777490" y="2677160"/>
            <a:ext cx="428624" cy="3155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3922395" y="2622551"/>
            <a:ext cx="106044" cy="4276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4028441" y="2622551"/>
            <a:ext cx="516889" cy="4276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4545330" y="2622551"/>
            <a:ext cx="226695" cy="4276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3922395" y="3050221"/>
            <a:ext cx="347344" cy="148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4269741" y="3050222"/>
            <a:ext cx="381635" cy="720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27" name="object 27"/>
          <p:cNvSpPr txBox="1"/>
          <p:nvPr/>
        </p:nvSpPr>
        <p:spPr>
          <a:xfrm>
            <a:off x="4651375" y="3050222"/>
            <a:ext cx="120650" cy="720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26" name="object 26"/>
          <p:cNvSpPr txBox="1"/>
          <p:nvPr/>
        </p:nvSpPr>
        <p:spPr>
          <a:xfrm>
            <a:off x="4269741" y="3122295"/>
            <a:ext cx="381635" cy="768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"/>
              </a:spcBef>
            </a:pPr>
            <a:endParaRPr sz="600"/>
          </a:p>
        </p:txBody>
      </p:sp>
      <p:sp>
        <p:nvSpPr>
          <p:cNvPr id="25" name="object 25"/>
          <p:cNvSpPr txBox="1"/>
          <p:nvPr/>
        </p:nvSpPr>
        <p:spPr>
          <a:xfrm>
            <a:off x="4651375" y="3122296"/>
            <a:ext cx="120650" cy="774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9"/>
              </a:spcBef>
            </a:pPr>
            <a:endParaRPr sz="600"/>
          </a:p>
        </p:txBody>
      </p:sp>
      <p:sp>
        <p:nvSpPr>
          <p:cNvPr id="24" name="object 24"/>
          <p:cNvSpPr txBox="1"/>
          <p:nvPr/>
        </p:nvSpPr>
        <p:spPr>
          <a:xfrm>
            <a:off x="2626996" y="2622551"/>
            <a:ext cx="106045" cy="4276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2733040" y="2622551"/>
            <a:ext cx="516890" cy="4276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3249930" y="2622551"/>
            <a:ext cx="226694" cy="4276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2626996" y="3050221"/>
            <a:ext cx="347345" cy="148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2974340" y="3050222"/>
            <a:ext cx="381634" cy="720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19" name="object 19"/>
          <p:cNvSpPr txBox="1"/>
          <p:nvPr/>
        </p:nvSpPr>
        <p:spPr>
          <a:xfrm>
            <a:off x="3355975" y="3050222"/>
            <a:ext cx="120650" cy="720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18" name="object 18"/>
          <p:cNvSpPr txBox="1"/>
          <p:nvPr/>
        </p:nvSpPr>
        <p:spPr>
          <a:xfrm>
            <a:off x="2974340" y="3122295"/>
            <a:ext cx="381634" cy="768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4"/>
              </a:spcBef>
            </a:pPr>
            <a:endParaRPr sz="600"/>
          </a:p>
        </p:txBody>
      </p:sp>
      <p:sp>
        <p:nvSpPr>
          <p:cNvPr id="17" name="object 17"/>
          <p:cNvSpPr txBox="1"/>
          <p:nvPr/>
        </p:nvSpPr>
        <p:spPr>
          <a:xfrm>
            <a:off x="3355975" y="3122296"/>
            <a:ext cx="120650" cy="774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00"/>
              </a:lnSpc>
              <a:spcBef>
                <a:spcPts val="9"/>
              </a:spcBef>
            </a:pPr>
            <a:endParaRPr sz="600"/>
          </a:p>
        </p:txBody>
      </p:sp>
      <p:sp>
        <p:nvSpPr>
          <p:cNvPr id="16" name="object 16"/>
          <p:cNvSpPr txBox="1"/>
          <p:nvPr/>
        </p:nvSpPr>
        <p:spPr>
          <a:xfrm>
            <a:off x="8472170" y="2562225"/>
            <a:ext cx="481964" cy="32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8954135" y="2562225"/>
            <a:ext cx="349885" cy="466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304020" y="2562225"/>
            <a:ext cx="139064" cy="32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8954135" y="2608871"/>
            <a:ext cx="245745" cy="492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199880" y="2608871"/>
            <a:ext cx="104140" cy="492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954135" y="2658110"/>
            <a:ext cx="245745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199880" y="2658110"/>
            <a:ext cx="104140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954135" y="2713354"/>
            <a:ext cx="349885" cy="1749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954134" y="2888298"/>
            <a:ext cx="488950" cy="4435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8954134" y="3331845"/>
            <a:ext cx="488950" cy="65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14"/>
              </a:spcBef>
            </a:pPr>
            <a:endParaRPr sz="500"/>
          </a:p>
        </p:txBody>
      </p:sp>
      <p:sp>
        <p:nvSpPr>
          <p:cNvPr id="2" name="object 2"/>
          <p:cNvSpPr txBox="1"/>
          <p:nvPr/>
        </p:nvSpPr>
        <p:spPr>
          <a:xfrm>
            <a:off x="9443085" y="3331845"/>
            <a:ext cx="467995" cy="65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14"/>
              </a:spcBef>
            </a:pPr>
            <a:endParaRPr sz="500"/>
          </a:p>
        </p:txBody>
      </p:sp>
      <p:pic>
        <p:nvPicPr>
          <p:cNvPr id="815" name="Imagen 814">
            <a:extLst>
              <a:ext uri="{FF2B5EF4-FFF2-40B4-BE49-F238E27FC236}">
                <a16:creationId xmlns:a16="http://schemas.microsoft.com/office/drawing/2014/main" id="{0CE60050-0729-5C62-CF40-910BAC421E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37194" y="3614825"/>
            <a:ext cx="1216741" cy="58492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835660" y="685800"/>
            <a:ext cx="7851140" cy="57373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4513" algn="ctr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Ejem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p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lo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de 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cript de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4400" spc="4" dirty="0">
                <a:solidFill>
                  <a:srgbClr val="0070C0"/>
                </a:solidFill>
                <a:latin typeface="Times New Roman"/>
                <a:cs typeface="Times New Roman"/>
              </a:rPr>
              <a:t>p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4400" spc="19" dirty="0">
                <a:solidFill>
                  <a:srgbClr val="0070C0"/>
                </a:solidFill>
                <a:latin typeface="Times New Roman"/>
                <a:cs typeface="Times New Roman"/>
              </a:rPr>
              <a:t>u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eba</a:t>
            </a:r>
          </a:p>
          <a:p>
            <a:pPr marL="1797850" marR="1546879" algn="ctr">
              <a:lnSpc>
                <a:spcPct val="95825"/>
              </a:lnSpc>
            </a:pP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(cont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4400" spc="19" dirty="0">
                <a:solidFill>
                  <a:srgbClr val="0070C0"/>
                </a:solidFill>
                <a:latin typeface="Times New Roman"/>
                <a:cs typeface="Times New Roman"/>
              </a:rPr>
              <a:t>n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uación)</a:t>
            </a:r>
          </a:p>
          <a:p>
            <a:pPr marL="477519" indent="-457200">
              <a:lnSpc>
                <a:spcPts val="2955"/>
              </a:lnSpc>
              <a:spcBef>
                <a:spcPts val="147"/>
              </a:spcBef>
              <a:buFont typeface="Wingdings" panose="05000000000000000000" pitchFamily="2" charset="2"/>
              <a:buChar char="§"/>
            </a:pPr>
            <a:r>
              <a:rPr sz="2800" u="heavy" dirty="0">
                <a:latin typeface="Times New Roman"/>
                <a:cs typeface="Times New Roman"/>
              </a:rPr>
              <a:t>Objet</a:t>
            </a:r>
            <a:r>
              <a:rPr sz="2800" u="heavy" spc="4" dirty="0">
                <a:latin typeface="Times New Roman"/>
                <a:cs typeface="Times New Roman"/>
              </a:rPr>
              <a:t>i</a:t>
            </a:r>
            <a:r>
              <a:rPr sz="2800" u="heavy" spc="19" dirty="0">
                <a:latin typeface="Times New Roman"/>
                <a:cs typeface="Times New Roman"/>
              </a:rPr>
              <a:t>v</a:t>
            </a:r>
            <a:r>
              <a:rPr sz="2800" u="heavy" dirty="0">
                <a:latin typeface="Times New Roman"/>
                <a:cs typeface="Times New Roman"/>
              </a:rPr>
              <a:t>o</a:t>
            </a:r>
            <a:r>
              <a:rPr sz="2800" u="heavy" spc="-149" dirty="0">
                <a:latin typeface="Times New Roman"/>
                <a:cs typeface="Times New Roman"/>
              </a:rPr>
              <a:t> </a:t>
            </a:r>
            <a:r>
              <a:rPr sz="2800" u="heavy" spc="-4" dirty="0">
                <a:latin typeface="Times New Roman"/>
                <a:cs typeface="Times New Roman"/>
              </a:rPr>
              <a:t>de</a:t>
            </a:r>
            <a:r>
              <a:rPr sz="2800" u="heavy" spc="-68" dirty="0">
                <a:latin typeface="Times New Roman"/>
                <a:cs typeface="Times New Roman"/>
              </a:rPr>
              <a:t> </a:t>
            </a:r>
            <a:r>
              <a:rPr sz="2800" u="heavy" spc="4" dirty="0">
                <a:latin typeface="Times New Roman"/>
                <a:cs typeface="Times New Roman"/>
              </a:rPr>
              <a:t>la</a:t>
            </a:r>
            <a:r>
              <a:rPr sz="2800" u="heavy" spc="-31" dirty="0">
                <a:latin typeface="Times New Roman"/>
                <a:cs typeface="Times New Roman"/>
              </a:rPr>
              <a:t> </a:t>
            </a:r>
            <a:r>
              <a:rPr lang="es-MX" sz="2800" u="heavy" spc="4" dirty="0">
                <a:latin typeface="Times New Roman"/>
                <a:cs typeface="Times New Roman"/>
              </a:rPr>
              <a:t>p</a:t>
            </a:r>
            <a:r>
              <a:rPr sz="2800" u="heavy" spc="14" dirty="0" err="1">
                <a:latin typeface="Times New Roman"/>
                <a:cs typeface="Times New Roman"/>
              </a:rPr>
              <a:t>r</a:t>
            </a:r>
            <a:r>
              <a:rPr sz="2800" u="heavy" dirty="0" err="1">
                <a:latin typeface="Times New Roman"/>
                <a:cs typeface="Times New Roman"/>
              </a:rPr>
              <a:t>ue</a:t>
            </a:r>
            <a:r>
              <a:rPr sz="2800" u="heavy" spc="19" dirty="0" err="1">
                <a:latin typeface="Times New Roman"/>
                <a:cs typeface="Times New Roman"/>
              </a:rPr>
              <a:t>b</a:t>
            </a:r>
            <a:r>
              <a:rPr sz="2800" u="heavy" spc="-4" dirty="0" err="1">
                <a:latin typeface="Times New Roman"/>
                <a:cs typeface="Times New Roman"/>
              </a:rPr>
              <a:t>a</a:t>
            </a:r>
            <a:r>
              <a:rPr sz="2800" u="heavy" dirty="0">
                <a:latin typeface="Times New Roman"/>
                <a:cs typeface="Times New Roman"/>
              </a:rPr>
              <a:t>.</a:t>
            </a:r>
            <a:r>
              <a:rPr sz="2800" spc="-147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P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spc="4" dirty="0">
                <a:latin typeface="Times New Roman"/>
                <a:cs typeface="Times New Roman"/>
              </a:rPr>
              <a:t>o</a:t>
            </a:r>
            <a:r>
              <a:rPr sz="2400" spc="19" dirty="0">
                <a:latin typeface="Times New Roman"/>
                <a:cs typeface="Times New Roman"/>
              </a:rPr>
              <a:t>b</a:t>
            </a:r>
            <a:r>
              <a:rPr sz="2400" spc="-4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r</a:t>
            </a:r>
            <a:r>
              <a:rPr sz="2400" spc="-144" dirty="0">
                <a:latin typeface="Times New Roman"/>
                <a:cs typeface="Times New Roman"/>
              </a:rPr>
              <a:t> </a:t>
            </a:r>
            <a:r>
              <a:rPr sz="2400" spc="-9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4" dirty="0" err="1">
                <a:latin typeface="Times New Roman"/>
                <a:cs typeface="Times New Roman"/>
              </a:rPr>
              <a:t>c</a:t>
            </a:r>
            <a:r>
              <a:rPr sz="2400" spc="-14" dirty="0" err="1">
                <a:latin typeface="Times New Roman"/>
                <a:cs typeface="Times New Roman"/>
              </a:rPr>
              <a:t>a</a:t>
            </a:r>
            <a:r>
              <a:rPr sz="2400" dirty="0" err="1">
                <a:latin typeface="Times New Roman"/>
                <a:cs typeface="Times New Roman"/>
              </a:rPr>
              <a:t>p</a:t>
            </a:r>
            <a:r>
              <a:rPr sz="2400" spc="9" dirty="0" err="1">
                <a:latin typeface="Times New Roman"/>
                <a:cs typeface="Times New Roman"/>
              </a:rPr>
              <a:t>a</a:t>
            </a:r>
            <a:r>
              <a:rPr sz="2400" dirty="0" err="1">
                <a:latin typeface="Times New Roman"/>
                <a:cs typeface="Times New Roman"/>
              </a:rPr>
              <a:t>cid</a:t>
            </a:r>
            <a:r>
              <a:rPr sz="2400" spc="9" dirty="0" err="1">
                <a:latin typeface="Times New Roman"/>
                <a:cs typeface="Times New Roman"/>
              </a:rPr>
              <a:t>a</a:t>
            </a:r>
            <a:r>
              <a:rPr sz="2400" dirty="0" err="1">
                <a:latin typeface="Times New Roman"/>
                <a:cs typeface="Times New Roman"/>
              </a:rPr>
              <a:t>d</a:t>
            </a:r>
            <a:r>
              <a:rPr sz="2400" spc="-1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del</a:t>
            </a:r>
            <a:r>
              <a:rPr lang="es-MX" sz="2400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f</a:t>
            </a:r>
            <a:r>
              <a:rPr lang="es-MX" sz="2400" dirty="0">
                <a:latin typeface="Times New Roman"/>
                <a:cs typeface="Times New Roman"/>
              </a:rPr>
              <a:t>i</a:t>
            </a:r>
            <a:r>
              <a:rPr lang="es-MX" sz="2400" spc="14" dirty="0">
                <a:latin typeface="Times New Roman"/>
                <a:cs typeface="Times New Roman"/>
              </a:rPr>
              <a:t>r</a:t>
            </a:r>
            <a:r>
              <a:rPr lang="es-MX" sz="2400" spc="-4" dirty="0">
                <a:latin typeface="Times New Roman"/>
                <a:cs typeface="Times New Roman"/>
              </a:rPr>
              <a:t>e</a:t>
            </a:r>
            <a:r>
              <a:rPr lang="es-MX" sz="2400" spc="-14" dirty="0">
                <a:latin typeface="Times New Roman"/>
                <a:cs typeface="Times New Roman"/>
              </a:rPr>
              <a:t>w</a:t>
            </a:r>
            <a:r>
              <a:rPr lang="es-MX" sz="2400" dirty="0">
                <a:latin typeface="Times New Roman"/>
                <a:cs typeface="Times New Roman"/>
              </a:rPr>
              <a:t>all</a:t>
            </a:r>
            <a:r>
              <a:rPr lang="es-MX" sz="2400" spc="-4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p</a:t>
            </a:r>
            <a:r>
              <a:rPr lang="es-MX" sz="2400" spc="9" dirty="0">
                <a:latin typeface="Times New Roman"/>
                <a:cs typeface="Times New Roman"/>
              </a:rPr>
              <a:t>a</a:t>
            </a:r>
            <a:r>
              <a:rPr lang="es-MX" sz="2400" dirty="0">
                <a:latin typeface="Times New Roman"/>
                <a:cs typeface="Times New Roman"/>
              </a:rPr>
              <a:t>ra</a:t>
            </a:r>
            <a:r>
              <a:rPr lang="es-MX" sz="2400" spc="-48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b</a:t>
            </a:r>
            <a:r>
              <a:rPr lang="es-MX" sz="2400" spc="9" dirty="0">
                <a:latin typeface="Times New Roman"/>
                <a:cs typeface="Times New Roman"/>
              </a:rPr>
              <a:t>l</a:t>
            </a:r>
            <a:r>
              <a:rPr lang="es-MX" sz="2400" spc="19" dirty="0">
                <a:latin typeface="Times New Roman"/>
                <a:cs typeface="Times New Roman"/>
              </a:rPr>
              <a:t>o</a:t>
            </a:r>
            <a:r>
              <a:rPr lang="es-MX" sz="2400" spc="4" dirty="0">
                <a:latin typeface="Times New Roman"/>
                <a:cs typeface="Times New Roman"/>
              </a:rPr>
              <a:t>qu</a:t>
            </a:r>
            <a:r>
              <a:rPr lang="es-MX" sz="2400" spc="-4" dirty="0">
                <a:latin typeface="Times New Roman"/>
                <a:cs typeface="Times New Roman"/>
              </a:rPr>
              <a:t>e</a:t>
            </a:r>
            <a:r>
              <a:rPr lang="es-MX" sz="2400" spc="-14" dirty="0">
                <a:latin typeface="Times New Roman"/>
                <a:cs typeface="Times New Roman"/>
              </a:rPr>
              <a:t>a</a:t>
            </a:r>
            <a:r>
              <a:rPr lang="es-MX" sz="2400" dirty="0">
                <a:latin typeface="Times New Roman"/>
                <a:cs typeface="Times New Roman"/>
              </a:rPr>
              <a:t>r</a:t>
            </a:r>
            <a:r>
              <a:rPr lang="es-MX" sz="2400" spc="-108" dirty="0">
                <a:latin typeface="Times New Roman"/>
                <a:cs typeface="Times New Roman"/>
              </a:rPr>
              <a:t> </a:t>
            </a:r>
            <a:r>
              <a:rPr lang="es-MX" sz="2400" spc="-4" dirty="0">
                <a:latin typeface="Times New Roman"/>
                <a:cs typeface="Times New Roman"/>
              </a:rPr>
              <a:t>e</a:t>
            </a:r>
            <a:r>
              <a:rPr lang="es-MX" sz="2400" dirty="0">
                <a:latin typeface="Times New Roman"/>
                <a:cs typeface="Times New Roman"/>
              </a:rPr>
              <a:t>l</a:t>
            </a:r>
            <a:r>
              <a:rPr lang="es-MX" sz="2400" spc="-1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tráf</a:t>
            </a:r>
            <a:r>
              <a:rPr lang="es-MX" sz="2400" spc="9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co</a:t>
            </a:r>
            <a:r>
              <a:rPr lang="es-MX" sz="2400" spc="-26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de</a:t>
            </a:r>
            <a:r>
              <a:rPr lang="es-MX" sz="2400" spc="-26" dirty="0">
                <a:latin typeface="Times New Roman"/>
                <a:cs typeface="Times New Roman"/>
              </a:rPr>
              <a:t> </a:t>
            </a:r>
            <a:r>
              <a:rPr lang="es-MX" sz="2400" spc="14" dirty="0">
                <a:latin typeface="Times New Roman"/>
                <a:cs typeface="Times New Roman"/>
              </a:rPr>
              <a:t>l</a:t>
            </a:r>
            <a:r>
              <a:rPr lang="es-MX" sz="2400" dirty="0">
                <a:latin typeface="Times New Roman"/>
                <a:cs typeface="Times New Roman"/>
              </a:rPr>
              <a:t>a Ap</a:t>
            </a:r>
            <a:r>
              <a:rPr lang="es-MX" sz="2400" spc="4" dirty="0">
                <a:latin typeface="Times New Roman"/>
                <a:cs typeface="Times New Roman"/>
              </a:rPr>
              <a:t>l</a:t>
            </a:r>
            <a:r>
              <a:rPr lang="es-MX" sz="2400" dirty="0">
                <a:latin typeface="Times New Roman"/>
                <a:cs typeface="Times New Roman"/>
              </a:rPr>
              <a:t>ic</a:t>
            </a:r>
            <a:r>
              <a:rPr lang="es-MX" sz="2400" spc="-4" dirty="0">
                <a:latin typeface="Times New Roman"/>
                <a:cs typeface="Times New Roman"/>
              </a:rPr>
              <a:t>a</a:t>
            </a:r>
            <a:r>
              <a:rPr lang="es-MX" sz="2400" dirty="0">
                <a:latin typeface="Times New Roman"/>
                <a:cs typeface="Times New Roman"/>
              </a:rPr>
              <a:t>ci</a:t>
            </a:r>
            <a:r>
              <a:rPr lang="es-MX" sz="2400" spc="4" dirty="0">
                <a:latin typeface="Times New Roman"/>
                <a:cs typeface="Times New Roman"/>
              </a:rPr>
              <a:t>ó</a:t>
            </a:r>
            <a:r>
              <a:rPr lang="es-MX" sz="2400" dirty="0">
                <a:latin typeface="Times New Roman"/>
                <a:cs typeface="Times New Roman"/>
              </a:rPr>
              <a:t>n Cliente</a:t>
            </a:r>
            <a:r>
              <a:rPr lang="es-MX" sz="2400" spc="4" dirty="0">
                <a:latin typeface="Times New Roman"/>
                <a:cs typeface="Times New Roman"/>
              </a:rPr>
              <a:t>/</a:t>
            </a:r>
            <a:r>
              <a:rPr lang="es-MX" sz="2400" spc="14" dirty="0">
                <a:latin typeface="Times New Roman"/>
                <a:cs typeface="Times New Roman"/>
              </a:rPr>
              <a:t>S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19" dirty="0">
                <a:latin typeface="Times New Roman"/>
                <a:cs typeface="Times New Roman"/>
              </a:rPr>
              <a:t>rv</a:t>
            </a:r>
            <a:r>
              <a:rPr lang="es-MX" sz="2400" spc="4" dirty="0">
                <a:latin typeface="Times New Roman"/>
                <a:cs typeface="Times New Roman"/>
              </a:rPr>
              <a:t>id</a:t>
            </a:r>
            <a:r>
              <a:rPr lang="es-MX" sz="2400" spc="-4" dirty="0">
                <a:latin typeface="Times New Roman"/>
                <a:cs typeface="Times New Roman"/>
              </a:rPr>
              <a:t>o</a:t>
            </a:r>
            <a:r>
              <a:rPr lang="es-MX" sz="2400" spc="29" dirty="0">
                <a:latin typeface="Times New Roman"/>
                <a:cs typeface="Times New Roman"/>
              </a:rPr>
              <a:t>r</a:t>
            </a:r>
            <a:r>
              <a:rPr lang="es-MX" sz="2400" dirty="0">
                <a:latin typeface="Times New Roman"/>
                <a:cs typeface="Times New Roman"/>
              </a:rPr>
              <a:t>,</a:t>
            </a:r>
            <a:r>
              <a:rPr lang="es-MX" sz="2400" spc="-260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d</a:t>
            </a:r>
            <a:r>
              <a:rPr lang="es-MX" sz="2400" spc="19" dirty="0">
                <a:latin typeface="Times New Roman"/>
                <a:cs typeface="Times New Roman"/>
              </a:rPr>
              <a:t>u</a:t>
            </a:r>
            <a:r>
              <a:rPr lang="es-MX" sz="2400" dirty="0">
                <a:latin typeface="Times New Roman"/>
                <a:cs typeface="Times New Roman"/>
              </a:rPr>
              <a:t>r</a:t>
            </a:r>
            <a:r>
              <a:rPr lang="es-MX" sz="2400" spc="-9" dirty="0">
                <a:latin typeface="Times New Roman"/>
                <a:cs typeface="Times New Roman"/>
              </a:rPr>
              <a:t>a</a:t>
            </a:r>
            <a:r>
              <a:rPr lang="es-MX" sz="2400" dirty="0">
                <a:latin typeface="Times New Roman"/>
                <a:cs typeface="Times New Roman"/>
              </a:rPr>
              <a:t>n</a:t>
            </a:r>
            <a:r>
              <a:rPr lang="es-MX" sz="2400" spc="4" dirty="0">
                <a:latin typeface="Times New Roman"/>
                <a:cs typeface="Times New Roman"/>
              </a:rPr>
              <a:t>t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101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co</a:t>
            </a:r>
            <a:r>
              <a:rPr lang="es-MX" sz="2400" spc="4" dirty="0">
                <a:latin typeface="Times New Roman"/>
                <a:cs typeface="Times New Roman"/>
              </a:rPr>
              <a:t>n</a:t>
            </a:r>
            <a:r>
              <a:rPr lang="es-MX" sz="2400" spc="19" dirty="0">
                <a:latin typeface="Times New Roman"/>
                <a:cs typeface="Times New Roman"/>
              </a:rPr>
              <a:t>d</a:t>
            </a:r>
            <a:r>
              <a:rPr lang="es-MX" sz="2400" dirty="0">
                <a:latin typeface="Times New Roman"/>
                <a:cs typeface="Times New Roman"/>
              </a:rPr>
              <a:t>ici</a:t>
            </a:r>
            <a:r>
              <a:rPr lang="es-MX" sz="2400" spc="9" dirty="0">
                <a:latin typeface="Times New Roman"/>
                <a:cs typeface="Times New Roman"/>
              </a:rPr>
              <a:t>o</a:t>
            </a:r>
            <a:r>
              <a:rPr lang="es-MX" sz="2400" spc="19" dirty="0">
                <a:latin typeface="Times New Roman"/>
                <a:cs typeface="Times New Roman"/>
              </a:rPr>
              <a:t>n</a:t>
            </a:r>
            <a:r>
              <a:rPr lang="es-MX" sz="2400" spc="-4" dirty="0">
                <a:latin typeface="Times New Roman"/>
                <a:cs typeface="Times New Roman"/>
              </a:rPr>
              <a:t>e</a:t>
            </a:r>
            <a:r>
              <a:rPr lang="es-MX" sz="2400" dirty="0">
                <a:latin typeface="Times New Roman"/>
                <a:cs typeface="Times New Roman"/>
              </a:rPr>
              <a:t>s</a:t>
            </a:r>
            <a:r>
              <a:rPr lang="es-MX" sz="2400" spc="-201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d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46" dirty="0">
                <a:latin typeface="Times New Roman"/>
                <a:cs typeface="Times New Roman"/>
              </a:rPr>
              <a:t> </a:t>
            </a:r>
            <a:r>
              <a:rPr lang="es-MX" sz="2400" spc="-4" dirty="0">
                <a:latin typeface="Times New Roman"/>
                <a:cs typeface="Times New Roman"/>
              </a:rPr>
              <a:t>c</a:t>
            </a:r>
            <a:r>
              <a:rPr lang="es-MX" sz="2400" spc="-14" dirty="0">
                <a:latin typeface="Times New Roman"/>
                <a:cs typeface="Times New Roman"/>
              </a:rPr>
              <a:t>a</a:t>
            </a:r>
            <a:r>
              <a:rPr lang="es-MX" sz="2400" spc="4" dirty="0">
                <a:latin typeface="Times New Roman"/>
                <a:cs typeface="Times New Roman"/>
              </a:rPr>
              <a:t>r</a:t>
            </a:r>
            <a:r>
              <a:rPr lang="es-MX" sz="2400" spc="19" dirty="0">
                <a:latin typeface="Times New Roman"/>
                <a:cs typeface="Times New Roman"/>
              </a:rPr>
              <a:t>g</a:t>
            </a:r>
            <a:r>
              <a:rPr lang="es-MX" sz="2400" dirty="0">
                <a:latin typeface="Times New Roman"/>
                <a:cs typeface="Times New Roman"/>
              </a:rPr>
              <a:t>a </a:t>
            </a:r>
            <a:r>
              <a:rPr lang="es-MX" sz="2400" spc="4" dirty="0">
                <a:latin typeface="Times New Roman"/>
                <a:cs typeface="Times New Roman"/>
              </a:rPr>
              <a:t>l</a:t>
            </a:r>
            <a:r>
              <a:rPr lang="es-MX" sz="2400" dirty="0">
                <a:latin typeface="Times New Roman"/>
                <a:cs typeface="Times New Roman"/>
              </a:rPr>
              <a:t>i</a:t>
            </a:r>
            <a:r>
              <a:rPr lang="es-MX" sz="2400" spc="19" dirty="0">
                <a:latin typeface="Times New Roman"/>
                <a:cs typeface="Times New Roman"/>
              </a:rPr>
              <a:t>g</a:t>
            </a:r>
            <a:r>
              <a:rPr lang="es-MX" sz="2400" dirty="0">
                <a:latin typeface="Times New Roman"/>
                <a:cs typeface="Times New Roman"/>
              </a:rPr>
              <a:t>eras</a:t>
            </a:r>
            <a:r>
              <a:rPr lang="es-MX" sz="2400" spc="-138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y</a:t>
            </a:r>
            <a:r>
              <a:rPr lang="es-MX" sz="2400" spc="-23" dirty="0">
                <a:latin typeface="Times New Roman"/>
                <a:cs typeface="Times New Roman"/>
              </a:rPr>
              <a:t> </a:t>
            </a:r>
            <a:r>
              <a:rPr lang="es-MX" sz="2400" spc="-25" dirty="0">
                <a:latin typeface="Times New Roman"/>
                <a:cs typeface="Times New Roman"/>
              </a:rPr>
              <a:t>m</a:t>
            </a:r>
            <a:r>
              <a:rPr lang="es-MX" sz="2400" spc="4" dirty="0">
                <a:latin typeface="Times New Roman"/>
                <a:cs typeface="Times New Roman"/>
              </a:rPr>
              <a:t>o</a:t>
            </a:r>
            <a:r>
              <a:rPr lang="es-MX" sz="2400" spc="19" dirty="0">
                <a:latin typeface="Times New Roman"/>
                <a:cs typeface="Times New Roman"/>
              </a:rPr>
              <a:t>d</a:t>
            </a:r>
            <a:r>
              <a:rPr lang="es-MX" sz="2400" dirty="0">
                <a:latin typeface="Times New Roman"/>
                <a:cs typeface="Times New Roman"/>
              </a:rPr>
              <a:t>era</a:t>
            </a:r>
            <a:r>
              <a:rPr lang="es-MX" sz="2400" spc="9" dirty="0">
                <a:latin typeface="Times New Roman"/>
                <a:cs typeface="Times New Roman"/>
              </a:rPr>
              <a:t>da</a:t>
            </a:r>
            <a:r>
              <a:rPr lang="es-MX" sz="2400" spc="-25" dirty="0">
                <a:latin typeface="Times New Roman"/>
                <a:cs typeface="Times New Roman"/>
              </a:rPr>
              <a:t>m</a:t>
            </a:r>
            <a:r>
              <a:rPr lang="es-MX" sz="2400" dirty="0">
                <a:latin typeface="Times New Roman"/>
                <a:cs typeface="Times New Roman"/>
              </a:rPr>
              <a:t>ente</a:t>
            </a:r>
            <a:r>
              <a:rPr lang="es-MX" sz="2400" spc="-21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altas.</a:t>
            </a:r>
            <a:endParaRPr lang="es-MX" sz="2800" dirty="0">
              <a:latin typeface="Times New Roman"/>
              <a:cs typeface="Times New Roman"/>
            </a:endParaRPr>
          </a:p>
          <a:p>
            <a:pPr marL="477519" indent="-457200">
              <a:lnSpc>
                <a:spcPts val="2955"/>
              </a:lnSpc>
              <a:spcBef>
                <a:spcPts val="147"/>
              </a:spcBef>
              <a:buFont typeface="Wingdings" panose="05000000000000000000" pitchFamily="2" charset="2"/>
              <a:buChar char="§"/>
            </a:pPr>
            <a:endParaRPr lang="es-MX" sz="2800" dirty="0">
              <a:latin typeface="Times New Roman"/>
              <a:cs typeface="Times New Roman"/>
            </a:endParaRPr>
          </a:p>
          <a:p>
            <a:pPr marL="469900" marR="48635" indent="-457200">
              <a:lnSpc>
                <a:spcPts val="2955"/>
              </a:lnSpc>
              <a:spcBef>
                <a:spcPts val="147"/>
              </a:spcBef>
              <a:buFont typeface="Wingdings" panose="05000000000000000000" pitchFamily="2" charset="2"/>
              <a:buChar char="§"/>
            </a:pPr>
            <a:r>
              <a:rPr lang="es-MX" sz="2800" u="heavy" dirty="0">
                <a:latin typeface="Times New Roman"/>
                <a:cs typeface="Times New Roman"/>
              </a:rPr>
              <a:t>Criteri</a:t>
            </a:r>
            <a:r>
              <a:rPr lang="es-MX" sz="2800" u="heavy" spc="9" dirty="0">
                <a:latin typeface="Times New Roman"/>
                <a:cs typeface="Times New Roman"/>
              </a:rPr>
              <a:t>o</a:t>
            </a:r>
            <a:r>
              <a:rPr lang="es-MX" sz="2800" u="heavy" dirty="0">
                <a:latin typeface="Times New Roman"/>
                <a:cs typeface="Times New Roman"/>
              </a:rPr>
              <a:t>s</a:t>
            </a:r>
            <a:r>
              <a:rPr lang="es-MX" sz="2800" u="heavy" spc="-37" dirty="0">
                <a:latin typeface="Times New Roman"/>
                <a:cs typeface="Times New Roman"/>
              </a:rPr>
              <a:t> </a:t>
            </a:r>
            <a:r>
              <a:rPr lang="es-MX" sz="2800" u="heavy" spc="4" dirty="0">
                <a:latin typeface="Times New Roman"/>
                <a:cs typeface="Times New Roman"/>
              </a:rPr>
              <a:t>de</a:t>
            </a:r>
            <a:r>
              <a:rPr lang="es-MX" sz="2800" u="heavy" spc="-43" dirty="0">
                <a:latin typeface="Times New Roman"/>
                <a:cs typeface="Times New Roman"/>
              </a:rPr>
              <a:t> </a:t>
            </a:r>
            <a:r>
              <a:rPr lang="es-MX" sz="2800" u="heavy" spc="-4" dirty="0">
                <a:latin typeface="Times New Roman"/>
                <a:cs typeface="Times New Roman"/>
              </a:rPr>
              <a:t>ac</a:t>
            </a:r>
            <a:r>
              <a:rPr lang="es-MX" sz="2800" u="heavy" dirty="0">
                <a:latin typeface="Times New Roman"/>
                <a:cs typeface="Times New Roman"/>
              </a:rPr>
              <a:t>epta</a:t>
            </a:r>
            <a:r>
              <a:rPr lang="es-MX" sz="2800" u="heavy" spc="-14" dirty="0">
                <a:latin typeface="Times New Roman"/>
                <a:cs typeface="Times New Roman"/>
              </a:rPr>
              <a:t>c</a:t>
            </a:r>
            <a:r>
              <a:rPr lang="es-MX" sz="2800" u="heavy" spc="14" dirty="0">
                <a:latin typeface="Times New Roman"/>
                <a:cs typeface="Times New Roman"/>
              </a:rPr>
              <a:t>i</a:t>
            </a:r>
            <a:r>
              <a:rPr lang="es-MX" sz="2800" u="heavy" spc="4" dirty="0">
                <a:latin typeface="Times New Roman"/>
                <a:cs typeface="Times New Roman"/>
              </a:rPr>
              <a:t>ó</a:t>
            </a:r>
            <a:r>
              <a:rPr lang="es-MX" sz="2800" u="heavy" spc="19" dirty="0">
                <a:latin typeface="Times New Roman"/>
                <a:cs typeface="Times New Roman"/>
              </a:rPr>
              <a:t>n</a:t>
            </a:r>
            <a:r>
              <a:rPr lang="es-MX" sz="2800" dirty="0">
                <a:latin typeface="Times New Roman"/>
                <a:cs typeface="Times New Roman"/>
              </a:rPr>
              <a:t>.</a:t>
            </a:r>
            <a:r>
              <a:rPr lang="es-MX" sz="2800" spc="-42" dirty="0">
                <a:latin typeface="Times New Roman"/>
                <a:cs typeface="Times New Roman"/>
              </a:rPr>
              <a:t> </a:t>
            </a:r>
            <a:r>
              <a:rPr lang="es-MX" sz="2400" spc="-14" dirty="0">
                <a:latin typeface="Times New Roman"/>
                <a:cs typeface="Times New Roman"/>
              </a:rPr>
              <a:t>E</a:t>
            </a:r>
            <a:r>
              <a:rPr lang="es-MX" sz="2400" dirty="0">
                <a:latin typeface="Times New Roman"/>
                <a:cs typeface="Times New Roman"/>
              </a:rPr>
              <a:t>l f</a:t>
            </a:r>
            <a:r>
              <a:rPr lang="es-MX" sz="2400" spc="4" dirty="0">
                <a:latin typeface="Times New Roman"/>
                <a:cs typeface="Times New Roman"/>
              </a:rPr>
              <a:t>ire</a:t>
            </a:r>
            <a:r>
              <a:rPr lang="es-MX" sz="2400" spc="-14" dirty="0">
                <a:latin typeface="Times New Roman"/>
                <a:cs typeface="Times New Roman"/>
              </a:rPr>
              <a:t>w</a:t>
            </a:r>
            <a:r>
              <a:rPr lang="es-MX" sz="2400" dirty="0">
                <a:latin typeface="Times New Roman"/>
                <a:cs typeface="Times New Roman"/>
              </a:rPr>
              <a:t>all</a:t>
            </a:r>
            <a:r>
              <a:rPr lang="es-MX" sz="2400" spc="-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debe</a:t>
            </a:r>
            <a:r>
              <a:rPr lang="es-MX" sz="2400" spc="14" dirty="0">
                <a:latin typeface="Times New Roman"/>
                <a:cs typeface="Times New Roman"/>
              </a:rPr>
              <a:t>r</a:t>
            </a:r>
            <a:r>
              <a:rPr lang="es-MX" sz="2400" dirty="0">
                <a:latin typeface="Times New Roman"/>
                <a:cs typeface="Times New Roman"/>
              </a:rPr>
              <a:t>ía </a:t>
            </a:r>
            <a:r>
              <a:rPr lang="es-MX" sz="2400" spc="4" dirty="0">
                <a:latin typeface="Times New Roman"/>
                <a:cs typeface="Times New Roman"/>
              </a:rPr>
              <a:t>blo</a:t>
            </a:r>
            <a:r>
              <a:rPr lang="es-MX" sz="2400" spc="19" dirty="0">
                <a:latin typeface="Times New Roman"/>
                <a:cs typeface="Times New Roman"/>
              </a:rPr>
              <a:t>q</a:t>
            </a:r>
            <a:r>
              <a:rPr lang="es-MX" sz="2400" dirty="0">
                <a:latin typeface="Times New Roman"/>
                <a:cs typeface="Times New Roman"/>
              </a:rPr>
              <a:t>uear</a:t>
            </a:r>
            <a:r>
              <a:rPr lang="es-MX" sz="2400" spc="-215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el re</a:t>
            </a:r>
            <a:r>
              <a:rPr lang="es-MX" sz="2400" spc="9" dirty="0">
                <a:latin typeface="Times New Roman"/>
                <a:cs typeface="Times New Roman"/>
              </a:rPr>
              <a:t>q</a:t>
            </a:r>
            <a:r>
              <a:rPr lang="es-MX" sz="2400" spc="19" dirty="0">
                <a:latin typeface="Times New Roman"/>
                <a:cs typeface="Times New Roman"/>
              </a:rPr>
              <a:t>u</a:t>
            </a:r>
            <a:r>
              <a:rPr lang="es-MX" sz="2400" dirty="0">
                <a:latin typeface="Times New Roman"/>
                <a:cs typeface="Times New Roman"/>
              </a:rPr>
              <a:t>eri</a:t>
            </a:r>
            <a:r>
              <a:rPr lang="es-MX" sz="2400" spc="-14" dirty="0">
                <a:latin typeface="Times New Roman"/>
                <a:cs typeface="Times New Roman"/>
              </a:rPr>
              <a:t>m</a:t>
            </a:r>
            <a:r>
              <a:rPr lang="es-MX" sz="2400" dirty="0">
                <a:latin typeface="Times New Roman"/>
                <a:cs typeface="Times New Roman"/>
              </a:rPr>
              <a:t>iento</a:t>
            </a:r>
            <a:r>
              <a:rPr lang="es-MX" sz="2400" spc="-96" dirty="0">
                <a:latin typeface="Times New Roman"/>
                <a:cs typeface="Times New Roman"/>
              </a:rPr>
              <a:t> </a:t>
            </a:r>
            <a:r>
              <a:rPr lang="es-MX" sz="2400" spc="-4" dirty="0">
                <a:latin typeface="Times New Roman"/>
                <a:cs typeface="Times New Roman"/>
              </a:rPr>
              <a:t>T</a:t>
            </a:r>
            <a:r>
              <a:rPr lang="es-MX" sz="2400" spc="-14" dirty="0">
                <a:latin typeface="Times New Roman"/>
                <a:cs typeface="Times New Roman"/>
              </a:rPr>
              <a:t>C</a:t>
            </a:r>
            <a:r>
              <a:rPr lang="es-MX" sz="2400" dirty="0">
                <a:latin typeface="Times New Roman"/>
                <a:cs typeface="Times New Roman"/>
              </a:rPr>
              <a:t>P SYN</a:t>
            </a:r>
            <a:r>
              <a:rPr lang="es-MX" sz="2400" spc="-80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de</a:t>
            </a:r>
            <a:r>
              <a:rPr lang="es-MX" sz="2400" spc="4" dirty="0">
                <a:latin typeface="Times New Roman"/>
                <a:cs typeface="Times New Roman"/>
              </a:rPr>
              <a:t>s</a:t>
            </a:r>
            <a:r>
              <a:rPr lang="es-MX" sz="2400" spc="19" dirty="0">
                <a:latin typeface="Times New Roman"/>
                <a:cs typeface="Times New Roman"/>
              </a:rPr>
              <a:t>d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106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c</a:t>
            </a:r>
            <a:r>
              <a:rPr lang="es-MX" sz="2400" spc="-14" dirty="0">
                <a:latin typeface="Times New Roman"/>
                <a:cs typeface="Times New Roman"/>
              </a:rPr>
              <a:t>a</a:t>
            </a:r>
            <a:r>
              <a:rPr lang="es-MX" sz="2400" spc="4" dirty="0">
                <a:latin typeface="Times New Roman"/>
                <a:cs typeface="Times New Roman"/>
              </a:rPr>
              <a:t>da </a:t>
            </a:r>
            <a:r>
              <a:rPr lang="es-MX" sz="2400" dirty="0">
                <a:latin typeface="Times New Roman"/>
                <a:cs typeface="Times New Roman"/>
              </a:rPr>
              <a:t>est</a:t>
            </a:r>
            <a:r>
              <a:rPr lang="es-MX" sz="2400" spc="9" dirty="0">
                <a:latin typeface="Times New Roman"/>
                <a:cs typeface="Times New Roman"/>
              </a:rPr>
              <a:t>a</a:t>
            </a:r>
            <a:r>
              <a:rPr lang="es-MX" sz="2400" spc="-14" dirty="0">
                <a:latin typeface="Times New Roman"/>
                <a:cs typeface="Times New Roman"/>
              </a:rPr>
              <a:t>c</a:t>
            </a:r>
            <a:r>
              <a:rPr lang="es-MX" sz="2400" spc="4" dirty="0">
                <a:latin typeface="Times New Roman"/>
                <a:cs typeface="Times New Roman"/>
              </a:rPr>
              <a:t>ió</a:t>
            </a:r>
            <a:r>
              <a:rPr lang="es-MX" sz="2400" dirty="0">
                <a:latin typeface="Times New Roman"/>
                <a:cs typeface="Times New Roman"/>
              </a:rPr>
              <a:t>n</a:t>
            </a:r>
            <a:r>
              <a:rPr lang="es-MX" sz="2400" spc="-72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d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56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trabajo</a:t>
            </a:r>
            <a:r>
              <a:rPr lang="es-MX" sz="2400" spc="1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en</a:t>
            </a:r>
            <a:r>
              <a:rPr lang="es-MX" sz="2400" spc="-26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la </a:t>
            </a:r>
            <a:r>
              <a:rPr lang="es-MX" sz="2400" spc="-4" dirty="0">
                <a:latin typeface="Times New Roman"/>
                <a:cs typeface="Times New Roman"/>
              </a:rPr>
              <a:t>Re</a:t>
            </a:r>
            <a:r>
              <a:rPr lang="es-MX" sz="2400" dirty="0">
                <a:latin typeface="Times New Roman"/>
                <a:cs typeface="Times New Roman"/>
              </a:rPr>
              <a:t>d</a:t>
            </a:r>
            <a:r>
              <a:rPr lang="es-MX" sz="2400" spc="-46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A</a:t>
            </a:r>
            <a:r>
              <a:rPr lang="es-MX" sz="2400" spc="-20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q</a:t>
            </a:r>
            <a:r>
              <a:rPr lang="es-MX" sz="2400" spc="9" dirty="0">
                <a:latin typeface="Times New Roman"/>
                <a:cs typeface="Times New Roman"/>
              </a:rPr>
              <a:t>u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72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in</a:t>
            </a:r>
            <a:r>
              <a:rPr lang="es-MX" sz="2400" spc="9" dirty="0">
                <a:latin typeface="Times New Roman"/>
                <a:cs typeface="Times New Roman"/>
              </a:rPr>
              <a:t>t</a:t>
            </a:r>
            <a:r>
              <a:rPr lang="es-MX" sz="2400" dirty="0">
                <a:latin typeface="Times New Roman"/>
                <a:cs typeface="Times New Roman"/>
              </a:rPr>
              <a:t>ente estable</a:t>
            </a:r>
            <a:r>
              <a:rPr lang="es-MX" sz="2400" spc="-4" dirty="0">
                <a:latin typeface="Times New Roman"/>
                <a:cs typeface="Times New Roman"/>
              </a:rPr>
              <a:t>ce</a:t>
            </a:r>
            <a:r>
              <a:rPr lang="es-MX" sz="2400" dirty="0">
                <a:latin typeface="Times New Roman"/>
                <a:cs typeface="Times New Roman"/>
              </a:rPr>
              <a:t>r</a:t>
            </a:r>
            <a:r>
              <a:rPr lang="es-MX" sz="2400" spc="-21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un</a:t>
            </a:r>
            <a:r>
              <a:rPr lang="es-MX" sz="2400" dirty="0">
                <a:latin typeface="Times New Roman"/>
                <a:cs typeface="Times New Roman"/>
              </a:rPr>
              <a:t>a</a:t>
            </a:r>
            <a:r>
              <a:rPr lang="es-MX" sz="2400" spc="-62" dirty="0">
                <a:latin typeface="Times New Roman"/>
                <a:cs typeface="Times New Roman"/>
              </a:rPr>
              <a:t> </a:t>
            </a:r>
            <a:r>
              <a:rPr lang="es-MX" sz="2400" spc="14" dirty="0">
                <a:latin typeface="Times New Roman"/>
                <a:cs typeface="Times New Roman"/>
              </a:rPr>
              <a:t>s</a:t>
            </a:r>
            <a:r>
              <a:rPr lang="es-MX" sz="2400" dirty="0">
                <a:latin typeface="Times New Roman"/>
                <a:cs typeface="Times New Roman"/>
              </a:rPr>
              <a:t>esión</a:t>
            </a:r>
            <a:r>
              <a:rPr lang="es-MX" sz="2400" spc="-5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de</a:t>
            </a:r>
            <a:r>
              <a:rPr lang="es-MX" sz="2400" spc="-26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la Apl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c</a:t>
            </a:r>
            <a:r>
              <a:rPr lang="es-MX" sz="2400" spc="-4" dirty="0">
                <a:latin typeface="Times New Roman"/>
                <a:cs typeface="Times New Roman"/>
              </a:rPr>
              <a:t>a</a:t>
            </a:r>
            <a:r>
              <a:rPr lang="es-MX" sz="2400" dirty="0">
                <a:latin typeface="Times New Roman"/>
                <a:cs typeface="Times New Roman"/>
              </a:rPr>
              <a:t>ción</a:t>
            </a:r>
            <a:r>
              <a:rPr lang="es-MX" sz="2400" spc="-97" dirty="0">
                <a:latin typeface="Times New Roman"/>
                <a:cs typeface="Times New Roman"/>
              </a:rPr>
              <a:t> </a:t>
            </a:r>
            <a:r>
              <a:rPr lang="es-MX" sz="2400" spc="-4" dirty="0">
                <a:latin typeface="Times New Roman"/>
                <a:cs typeface="Times New Roman"/>
              </a:rPr>
              <a:t>C</a:t>
            </a:r>
            <a:r>
              <a:rPr lang="es-MX" sz="2400" dirty="0">
                <a:latin typeface="Times New Roman"/>
                <a:cs typeface="Times New Roman"/>
              </a:rPr>
              <a:t>/S</a:t>
            </a:r>
            <a:r>
              <a:rPr lang="es-MX" sz="2400" spc="-8" dirty="0">
                <a:latin typeface="Times New Roman"/>
                <a:cs typeface="Times New Roman"/>
              </a:rPr>
              <a:t> </a:t>
            </a:r>
            <a:r>
              <a:rPr lang="es-MX" sz="2400" spc="-9" dirty="0">
                <a:latin typeface="Times New Roman"/>
                <a:cs typeface="Times New Roman"/>
              </a:rPr>
              <a:t>c</a:t>
            </a:r>
            <a:r>
              <a:rPr lang="es-MX" sz="2400" dirty="0">
                <a:latin typeface="Times New Roman"/>
                <a:cs typeface="Times New Roman"/>
              </a:rPr>
              <a:t>on</a:t>
            </a:r>
            <a:r>
              <a:rPr lang="es-MX" sz="2400" spc="-27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el Se</a:t>
            </a:r>
            <a:r>
              <a:rPr lang="es-MX" sz="2400" spc="4" dirty="0">
                <a:latin typeface="Times New Roman"/>
                <a:cs typeface="Times New Roman"/>
              </a:rPr>
              <a:t>r</a:t>
            </a:r>
            <a:r>
              <a:rPr lang="es-MX" sz="2400" spc="19" dirty="0">
                <a:latin typeface="Times New Roman"/>
                <a:cs typeface="Times New Roman"/>
              </a:rPr>
              <a:t>v</a:t>
            </a:r>
            <a:r>
              <a:rPr lang="es-MX" sz="2400" spc="4" dirty="0">
                <a:latin typeface="Times New Roman"/>
                <a:cs typeface="Times New Roman"/>
              </a:rPr>
              <a:t>ido</a:t>
            </a:r>
            <a:r>
              <a:rPr lang="es-MX" sz="2400" dirty="0">
                <a:latin typeface="Times New Roman"/>
                <a:cs typeface="Times New Roman"/>
              </a:rPr>
              <a:t>r</a:t>
            </a:r>
            <a:r>
              <a:rPr lang="es-MX" sz="2400" spc="-193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1</a:t>
            </a:r>
            <a:r>
              <a:rPr lang="es-MX" sz="2400" spc="-23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s</a:t>
            </a:r>
            <a:r>
              <a:rPr lang="es-MX" sz="2400" spc="19" dirty="0">
                <a:latin typeface="Times New Roman"/>
                <a:cs typeface="Times New Roman"/>
              </a:rPr>
              <a:t>o</a:t>
            </a:r>
            <a:r>
              <a:rPr lang="es-MX" sz="2400" spc="4" dirty="0">
                <a:latin typeface="Times New Roman"/>
                <a:cs typeface="Times New Roman"/>
              </a:rPr>
              <a:t>b</a:t>
            </a:r>
            <a:r>
              <a:rPr lang="es-MX" sz="2400" spc="14" dirty="0">
                <a:latin typeface="Times New Roman"/>
                <a:cs typeface="Times New Roman"/>
              </a:rPr>
              <a:t>r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118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la </a:t>
            </a:r>
            <a:r>
              <a:rPr lang="es-MX" sz="2400" spc="-4" dirty="0">
                <a:latin typeface="Times New Roman"/>
                <a:cs typeface="Times New Roman"/>
              </a:rPr>
              <a:t>Re</a:t>
            </a:r>
            <a:r>
              <a:rPr lang="es-MX" sz="2400" dirty="0">
                <a:latin typeface="Times New Roman"/>
                <a:cs typeface="Times New Roman"/>
              </a:rPr>
              <a:t>d</a:t>
            </a:r>
            <a:r>
              <a:rPr lang="es-MX" sz="2400" spc="-46" dirty="0">
                <a:latin typeface="Times New Roman"/>
                <a:cs typeface="Times New Roman"/>
              </a:rPr>
              <a:t> </a:t>
            </a:r>
            <a:r>
              <a:rPr lang="es-MX" sz="2400" spc="-4" dirty="0">
                <a:latin typeface="Times New Roman"/>
                <a:cs typeface="Times New Roman"/>
              </a:rPr>
              <a:t>B</a:t>
            </a:r>
            <a:r>
              <a:rPr lang="es-MX" sz="2400" dirty="0">
                <a:latin typeface="Times New Roman"/>
                <a:cs typeface="Times New Roman"/>
              </a:rPr>
              <a:t>.</a:t>
            </a:r>
            <a:r>
              <a:rPr lang="es-MX" sz="2400" spc="-45" dirty="0">
                <a:latin typeface="Times New Roman"/>
                <a:cs typeface="Times New Roman"/>
              </a:rPr>
              <a:t> </a:t>
            </a:r>
          </a:p>
          <a:p>
            <a:pPr marL="717550" marR="48635" indent="-271463">
              <a:lnSpc>
                <a:spcPts val="2955"/>
              </a:lnSpc>
              <a:spcBef>
                <a:spcPts val="147"/>
              </a:spcBef>
              <a:buFont typeface="Arial" panose="020B0604020202020204" pitchFamily="34" charset="0"/>
              <a:buChar char="•"/>
            </a:pPr>
            <a:r>
              <a:rPr lang="es-MX" sz="2400" dirty="0">
                <a:latin typeface="Times New Roman"/>
                <a:cs typeface="Times New Roman"/>
              </a:rPr>
              <a:t>El </a:t>
            </a:r>
            <a:r>
              <a:rPr lang="es-MX" sz="2400" spc="14" dirty="0">
                <a:latin typeface="Times New Roman"/>
                <a:cs typeface="Times New Roman"/>
              </a:rPr>
              <a:t>f</a:t>
            </a:r>
            <a:r>
              <a:rPr lang="es-MX" sz="2400" spc="9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rew</a:t>
            </a:r>
            <a:r>
              <a:rPr lang="es-MX" sz="2400" spc="-9" dirty="0">
                <a:latin typeface="Times New Roman"/>
                <a:cs typeface="Times New Roman"/>
              </a:rPr>
              <a:t>a</a:t>
            </a:r>
            <a:r>
              <a:rPr lang="es-MX" sz="2400" dirty="0">
                <a:latin typeface="Times New Roman"/>
                <a:cs typeface="Times New Roman"/>
              </a:rPr>
              <a:t>ll</a:t>
            </a:r>
            <a:r>
              <a:rPr lang="es-MX" sz="2400" spc="-63" dirty="0">
                <a:latin typeface="Times New Roman"/>
                <a:cs typeface="Times New Roman"/>
              </a:rPr>
              <a:t> </a:t>
            </a:r>
            <a:r>
              <a:rPr lang="es-MX" sz="2400" spc="14" dirty="0">
                <a:latin typeface="Times New Roman"/>
                <a:cs typeface="Times New Roman"/>
              </a:rPr>
              <a:t>d</a:t>
            </a:r>
            <a:r>
              <a:rPr lang="es-MX" sz="2400" dirty="0">
                <a:latin typeface="Times New Roman"/>
                <a:cs typeface="Times New Roman"/>
              </a:rPr>
              <a:t>ebe</a:t>
            </a:r>
            <a:r>
              <a:rPr lang="es-MX" sz="2400" spc="9" dirty="0">
                <a:latin typeface="Times New Roman"/>
                <a:cs typeface="Times New Roman"/>
              </a:rPr>
              <a:t>r</a:t>
            </a:r>
            <a:r>
              <a:rPr lang="es-MX" sz="2400" spc="4" dirty="0">
                <a:latin typeface="Times New Roman"/>
                <a:cs typeface="Times New Roman"/>
              </a:rPr>
              <a:t>í</a:t>
            </a:r>
            <a:r>
              <a:rPr lang="es-MX" sz="2400" dirty="0">
                <a:latin typeface="Times New Roman"/>
                <a:cs typeface="Times New Roman"/>
              </a:rPr>
              <a:t>a en</a:t>
            </a:r>
            <a:r>
              <a:rPr lang="es-MX" sz="2400" spc="4" dirty="0">
                <a:latin typeface="Times New Roman"/>
                <a:cs typeface="Times New Roman"/>
              </a:rPr>
              <a:t>vi</a:t>
            </a:r>
            <a:r>
              <a:rPr lang="es-MX" sz="2400" spc="-4" dirty="0">
                <a:latin typeface="Times New Roman"/>
                <a:cs typeface="Times New Roman"/>
              </a:rPr>
              <a:t>a</a:t>
            </a:r>
            <a:r>
              <a:rPr lang="es-MX" sz="2400" dirty="0">
                <a:latin typeface="Times New Roman"/>
                <a:cs typeface="Times New Roman"/>
              </a:rPr>
              <a:t>r</a:t>
            </a:r>
            <a:r>
              <a:rPr lang="es-MX" sz="2400" spc="-147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a </a:t>
            </a:r>
            <a:r>
              <a:rPr lang="es-MX" sz="2400" spc="9" dirty="0">
                <a:latin typeface="Times New Roman"/>
                <a:cs typeface="Times New Roman"/>
              </a:rPr>
              <a:t>c</a:t>
            </a:r>
            <a:r>
              <a:rPr lang="es-MX" sz="2400" dirty="0">
                <a:latin typeface="Times New Roman"/>
                <a:cs typeface="Times New Roman"/>
              </a:rPr>
              <a:t>a</a:t>
            </a:r>
            <a:r>
              <a:rPr lang="es-MX" sz="2400" spc="4" dirty="0">
                <a:latin typeface="Times New Roman"/>
                <a:cs typeface="Times New Roman"/>
              </a:rPr>
              <a:t>d</a:t>
            </a:r>
            <a:r>
              <a:rPr lang="es-MX" sz="2400" dirty="0">
                <a:latin typeface="Times New Roman"/>
                <a:cs typeface="Times New Roman"/>
              </a:rPr>
              <a:t>a</a:t>
            </a:r>
            <a:r>
              <a:rPr lang="es-MX" sz="2400" spc="-61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est</a:t>
            </a:r>
            <a:r>
              <a:rPr lang="es-MX" sz="2400" spc="9" dirty="0">
                <a:latin typeface="Times New Roman"/>
                <a:cs typeface="Times New Roman"/>
              </a:rPr>
              <a:t>a</a:t>
            </a:r>
            <a:r>
              <a:rPr lang="es-MX" sz="2400" spc="-14" dirty="0">
                <a:latin typeface="Times New Roman"/>
                <a:cs typeface="Times New Roman"/>
              </a:rPr>
              <a:t>c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spc="19" dirty="0">
                <a:latin typeface="Times New Roman"/>
                <a:cs typeface="Times New Roman"/>
              </a:rPr>
              <a:t>ó</a:t>
            </a:r>
            <a:r>
              <a:rPr lang="es-MX" sz="2400" dirty="0">
                <a:latin typeface="Times New Roman"/>
                <a:cs typeface="Times New Roman"/>
              </a:rPr>
              <a:t>n</a:t>
            </a:r>
            <a:r>
              <a:rPr lang="es-MX" sz="2400" spc="-57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d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61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traba</a:t>
            </a:r>
            <a:r>
              <a:rPr lang="es-MX" sz="2400" spc="14" dirty="0">
                <a:latin typeface="Times New Roman"/>
                <a:cs typeface="Times New Roman"/>
              </a:rPr>
              <a:t>j</a:t>
            </a:r>
            <a:r>
              <a:rPr lang="es-MX" sz="2400" dirty="0">
                <a:latin typeface="Times New Roman"/>
                <a:cs typeface="Times New Roman"/>
              </a:rPr>
              <a:t>o</a:t>
            </a:r>
            <a:r>
              <a:rPr lang="es-MX" sz="2400" spc="5" dirty="0">
                <a:latin typeface="Times New Roman"/>
                <a:cs typeface="Times New Roman"/>
              </a:rPr>
              <a:t> </a:t>
            </a:r>
            <a:r>
              <a:rPr lang="es-MX" sz="2400" spc="9" dirty="0">
                <a:latin typeface="Times New Roman"/>
                <a:cs typeface="Times New Roman"/>
              </a:rPr>
              <a:t>u</a:t>
            </a:r>
            <a:r>
              <a:rPr lang="es-MX" sz="2400" dirty="0">
                <a:latin typeface="Times New Roman"/>
                <a:cs typeface="Times New Roman"/>
              </a:rPr>
              <a:t>n</a:t>
            </a:r>
            <a:r>
              <a:rPr lang="es-MX" sz="2400" spc="-62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pa</a:t>
            </a:r>
            <a:r>
              <a:rPr lang="es-MX" sz="2400" spc="4" dirty="0">
                <a:latin typeface="Times New Roman"/>
                <a:cs typeface="Times New Roman"/>
              </a:rPr>
              <a:t>q</a:t>
            </a:r>
            <a:r>
              <a:rPr lang="es-MX" sz="2400" spc="19" dirty="0">
                <a:latin typeface="Times New Roman"/>
                <a:cs typeface="Times New Roman"/>
              </a:rPr>
              <a:t>u</a:t>
            </a:r>
            <a:r>
              <a:rPr lang="es-MX" sz="2400" dirty="0">
                <a:latin typeface="Times New Roman"/>
                <a:cs typeface="Times New Roman"/>
              </a:rPr>
              <a:t>ete</a:t>
            </a:r>
            <a:r>
              <a:rPr lang="es-MX" sz="2400" spc="-124" dirty="0">
                <a:latin typeface="Times New Roman"/>
                <a:cs typeface="Times New Roman"/>
              </a:rPr>
              <a:t> </a:t>
            </a:r>
            <a:r>
              <a:rPr lang="es-MX" sz="2400" spc="9" dirty="0">
                <a:latin typeface="Times New Roman"/>
                <a:cs typeface="Times New Roman"/>
              </a:rPr>
              <a:t>T</a:t>
            </a:r>
            <a:r>
              <a:rPr lang="es-MX" sz="2400" spc="-14" dirty="0">
                <a:latin typeface="Times New Roman"/>
                <a:cs typeface="Times New Roman"/>
              </a:rPr>
              <a:t>C</a:t>
            </a:r>
            <a:r>
              <a:rPr lang="es-MX" sz="2400" dirty="0">
                <a:latin typeface="Times New Roman"/>
                <a:cs typeface="Times New Roman"/>
              </a:rPr>
              <a:t>P RST</a:t>
            </a:r>
            <a:r>
              <a:rPr lang="es-MX" sz="2400" spc="-106" dirty="0">
                <a:latin typeface="Times New Roman"/>
                <a:cs typeface="Times New Roman"/>
              </a:rPr>
              <a:t> </a:t>
            </a:r>
            <a:r>
              <a:rPr lang="es-MX" sz="2800" dirty="0">
                <a:latin typeface="Times New Roman"/>
                <a:cs typeface="Times New Roman"/>
              </a:rPr>
              <a:t>(</a:t>
            </a:r>
            <a:r>
              <a:rPr lang="es-MX" sz="2400" spc="9" dirty="0" err="1">
                <a:latin typeface="Times New Roman"/>
                <a:cs typeface="Times New Roman"/>
              </a:rPr>
              <a:t>r</a:t>
            </a:r>
            <a:r>
              <a:rPr lang="es-MX" sz="2400" dirty="0" err="1">
                <a:latin typeface="Times New Roman"/>
                <a:cs typeface="Times New Roman"/>
              </a:rPr>
              <a:t>e</a:t>
            </a:r>
            <a:r>
              <a:rPr lang="es-MX" sz="2400" spc="9" dirty="0" err="1">
                <a:latin typeface="Times New Roman"/>
                <a:cs typeface="Times New Roman"/>
              </a:rPr>
              <a:t>s</a:t>
            </a:r>
            <a:r>
              <a:rPr lang="es-MX" sz="2400" dirty="0" err="1">
                <a:latin typeface="Times New Roman"/>
                <a:cs typeface="Times New Roman"/>
              </a:rPr>
              <a:t>et</a:t>
            </a:r>
            <a:r>
              <a:rPr lang="es-MX" sz="2800" dirty="0">
                <a:latin typeface="Times New Roman"/>
                <a:cs typeface="Times New Roman"/>
              </a:rPr>
              <a:t>).</a:t>
            </a:r>
          </a:p>
          <a:p>
            <a:pPr marL="12700" marR="53263">
              <a:lnSpc>
                <a:spcPct val="95825"/>
              </a:lnSpc>
              <a:spcBef>
                <a:spcPts val="724"/>
              </a:spcBef>
            </a:pPr>
            <a:endParaRPr lang="es-MX" sz="2800" dirty="0">
              <a:latin typeface="Times New Roman"/>
              <a:cs typeface="Times New Roman"/>
            </a:endParaRPr>
          </a:p>
          <a:p>
            <a:pPr marL="12700" marR="41948">
              <a:lnSpc>
                <a:spcPct val="95825"/>
              </a:lnSpc>
              <a:spcBef>
                <a:spcPts val="2725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88540" y="1840373"/>
            <a:ext cx="202946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16505" y="2265569"/>
            <a:ext cx="6998081" cy="17492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319">
              <a:lnSpc>
                <a:spcPts val="2955"/>
              </a:lnSpc>
              <a:spcBef>
                <a:spcPts val="147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88540" y="3634376"/>
            <a:ext cx="202946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372600" y="6258025"/>
            <a:ext cx="7828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12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875023" y="1999107"/>
            <a:ext cx="7391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4282620" y="1999107"/>
            <a:ext cx="8427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623960" y="1999107"/>
            <a:ext cx="8583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873447" y="3793108"/>
            <a:ext cx="8615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4296336" y="3793108"/>
            <a:ext cx="8732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pic>
        <p:nvPicPr>
          <p:cNvPr id="4098" name="Picture 2" descr="Pruebas de prototipos como realizar pruebas de prototipos efectivas y medir  tu exito - FasterCapital">
            <a:extLst>
              <a:ext uri="{FF2B5EF4-FFF2-40B4-BE49-F238E27FC236}">
                <a16:creationId xmlns:a16="http://schemas.microsoft.com/office/drawing/2014/main" id="{C11C15F3-C8B5-03AE-12F4-E35401ABA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819" y="2431984"/>
            <a:ext cx="3303527" cy="2789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2152905" y="326925"/>
            <a:ext cx="649903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Ejem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p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lo</a:t>
            </a:r>
            <a:r>
              <a:rPr sz="4400" spc="-2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de 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cript de</a:t>
            </a:r>
            <a:r>
              <a:rPr sz="4400" spc="-29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s-MX" sz="4400" spc="-29" dirty="0">
                <a:solidFill>
                  <a:srgbClr val="0070C0"/>
                </a:solidFill>
                <a:latin typeface="Times New Roman"/>
                <a:cs typeface="Times New Roman"/>
              </a:rPr>
              <a:t>p</a:t>
            </a:r>
            <a:r>
              <a:rPr sz="4400" dirty="0" err="1">
                <a:solidFill>
                  <a:srgbClr val="0070C0"/>
                </a:solidFill>
                <a:latin typeface="Times New Roman"/>
                <a:cs typeface="Times New Roman"/>
              </a:rPr>
              <a:t>rueba</a:t>
            </a:r>
            <a:endParaRPr sz="4400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20151" y="326925"/>
            <a:ext cx="1585103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(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c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ont</a:t>
            </a:r>
            <a:r>
              <a:rPr sz="4400" spc="14" dirty="0">
                <a:solidFill>
                  <a:srgbClr val="0070C0"/>
                </a:solidFill>
                <a:latin typeface="Times New Roman"/>
                <a:cs typeface="Times New Roman"/>
              </a:rPr>
              <a:t>.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71600" y="1295400"/>
            <a:ext cx="8922126" cy="4572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marR="43891" indent="-457200">
              <a:lnSpc>
                <a:spcPts val="2550"/>
              </a:lnSpc>
              <a:spcBef>
                <a:spcPts val="127"/>
              </a:spcBef>
              <a:buFont typeface="+mj-lt"/>
              <a:buAutoNum type="arabicPeriod"/>
            </a:pPr>
            <a:r>
              <a:rPr sz="2400" spc="-4" dirty="0">
                <a:latin typeface="Times New Roman"/>
                <a:cs typeface="Times New Roman"/>
              </a:rPr>
              <a:t>C</a:t>
            </a:r>
            <a:r>
              <a:rPr sz="2400" spc="9" dirty="0">
                <a:latin typeface="Times New Roman"/>
                <a:cs typeface="Times New Roman"/>
              </a:rPr>
              <a:t>o</a:t>
            </a:r>
            <a:r>
              <a:rPr sz="2400" spc="-29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enzar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spc="14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ap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u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ando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el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tr</a:t>
            </a:r>
            <a:r>
              <a:rPr sz="2400" dirty="0">
                <a:latin typeface="Times New Roman"/>
                <a:cs typeface="Times New Roman"/>
              </a:rPr>
              <a:t>áfico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d </a:t>
            </a:r>
            <a:r>
              <a:rPr sz="2400" spc="4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on el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sz="2400" dirty="0" err="1">
                <a:latin typeface="Times New Roman"/>
                <a:cs typeface="Times New Roman"/>
              </a:rPr>
              <a:t>ana</a:t>
            </a:r>
            <a:r>
              <a:rPr sz="2400" spc="-4" dirty="0" err="1">
                <a:latin typeface="Times New Roman"/>
                <a:cs typeface="Times New Roman"/>
              </a:rPr>
              <a:t>l</a:t>
            </a:r>
            <a:r>
              <a:rPr sz="2400" spc="4" dirty="0" err="1">
                <a:latin typeface="Times New Roman"/>
                <a:cs typeface="Times New Roman"/>
              </a:rPr>
              <a:t>i</a:t>
            </a:r>
            <a:r>
              <a:rPr sz="2400" dirty="0" err="1">
                <a:latin typeface="Times New Roman"/>
                <a:cs typeface="Times New Roman"/>
              </a:rPr>
              <a:t>zador</a:t>
            </a:r>
            <a:r>
              <a:rPr sz="2400" spc="-4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lang="es-MX" sz="2400" dirty="0">
                <a:latin typeface="Times New Roman"/>
                <a:cs typeface="Times New Roman"/>
              </a:rPr>
              <a:t> </a:t>
            </a:r>
            <a:r>
              <a:rPr sz="2400" dirty="0" err="1">
                <a:latin typeface="Times New Roman"/>
                <a:cs typeface="Times New Roman"/>
              </a:rPr>
              <a:t>p</a:t>
            </a:r>
            <a:r>
              <a:rPr sz="2400" spc="4" dirty="0" err="1">
                <a:latin typeface="Times New Roman"/>
                <a:cs typeface="Times New Roman"/>
              </a:rPr>
              <a:t>r</a:t>
            </a:r>
            <a:r>
              <a:rPr sz="2400" dirty="0" err="1">
                <a:latin typeface="Times New Roman"/>
                <a:cs typeface="Times New Roman"/>
              </a:rPr>
              <a:t>o</a:t>
            </a:r>
            <a:r>
              <a:rPr sz="2400" spc="4" dirty="0" err="1">
                <a:latin typeface="Times New Roman"/>
                <a:cs typeface="Times New Roman"/>
              </a:rPr>
              <a:t>t</a:t>
            </a:r>
            <a:r>
              <a:rPr sz="2400" dirty="0" err="1">
                <a:latin typeface="Times New Roman"/>
                <a:cs typeface="Times New Roman"/>
              </a:rPr>
              <a:t>oco</a:t>
            </a:r>
            <a:r>
              <a:rPr sz="2400" spc="4" dirty="0" err="1">
                <a:latin typeface="Times New Roman"/>
                <a:cs typeface="Times New Roman"/>
              </a:rPr>
              <a:t>l</a:t>
            </a:r>
            <a:r>
              <a:rPr sz="2400" dirty="0" err="1">
                <a:latin typeface="Times New Roman"/>
                <a:cs typeface="Times New Roman"/>
              </a:rPr>
              <a:t>os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 la Red A.</a:t>
            </a:r>
          </a:p>
          <a:p>
            <a:pPr marL="469900" marR="143006" indent="-457200">
              <a:lnSpc>
                <a:spcPct val="99562"/>
              </a:lnSpc>
              <a:spcBef>
                <a:spcPts val="723"/>
              </a:spcBef>
              <a:buFont typeface="+mj-lt"/>
              <a:buAutoNum type="arabicPeriod"/>
            </a:pPr>
            <a:r>
              <a:rPr sz="2400" spc="-4" dirty="0">
                <a:latin typeface="Times New Roman"/>
                <a:cs typeface="Times New Roman"/>
              </a:rPr>
              <a:t>C</a:t>
            </a:r>
            <a:r>
              <a:rPr sz="2400" spc="9" dirty="0">
                <a:latin typeface="Times New Roman"/>
                <a:cs typeface="Times New Roman"/>
              </a:rPr>
              <a:t>o</a:t>
            </a:r>
            <a:r>
              <a:rPr sz="2400" spc="-29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enzar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spc="14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ap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u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ando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el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tr</a:t>
            </a:r>
            <a:r>
              <a:rPr sz="2400" dirty="0">
                <a:latin typeface="Times New Roman"/>
                <a:cs typeface="Times New Roman"/>
              </a:rPr>
              <a:t>áfico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d </a:t>
            </a:r>
            <a:r>
              <a:rPr sz="2400" spc="4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on el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ana</a:t>
            </a:r>
            <a:r>
              <a:rPr sz="2400" spc="-4" dirty="0">
                <a:latin typeface="Times New Roman"/>
                <a:cs typeface="Times New Roman"/>
              </a:rPr>
              <a:t>l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zador</a:t>
            </a:r>
            <a:r>
              <a:rPr sz="2400" spc="-4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 p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oco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os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 la Red B.</a:t>
            </a:r>
          </a:p>
          <a:p>
            <a:pPr marL="479043" marR="43891" indent="-457200">
              <a:lnSpc>
                <a:spcPct val="95825"/>
              </a:lnSpc>
              <a:spcBef>
                <a:spcPts val="616"/>
              </a:spcBef>
              <a:buFont typeface="+mj-lt"/>
              <a:buAutoNum type="arabicPeriod"/>
            </a:pPr>
            <a:r>
              <a:rPr sz="2400" dirty="0">
                <a:latin typeface="Times New Roman"/>
                <a:cs typeface="Times New Roman"/>
              </a:rPr>
              <a:t>Cor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er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el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</a:t>
            </a:r>
            <a:r>
              <a:rPr sz="2400" spc="9" dirty="0">
                <a:latin typeface="Times New Roman"/>
                <a:cs typeface="Times New Roman"/>
              </a:rPr>
              <a:t>i</a:t>
            </a:r>
            <a:r>
              <a:rPr sz="2400" spc="14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n</a:t>
            </a:r>
            <a:r>
              <a:rPr sz="2400" spc="-4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 en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una de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es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ac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4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es</a:t>
            </a:r>
            <a:r>
              <a:rPr sz="2400" spc="-4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4" dirty="0">
                <a:latin typeface="Times New Roman"/>
                <a:cs typeface="Times New Roman"/>
              </a:rPr>
              <a:t>tr</a:t>
            </a:r>
            <a:r>
              <a:rPr sz="2400" dirty="0">
                <a:latin typeface="Times New Roman"/>
                <a:cs typeface="Times New Roman"/>
              </a:rPr>
              <a:t>aba</a:t>
            </a:r>
            <a:r>
              <a:rPr sz="2400" spc="4" dirty="0">
                <a:latin typeface="Times New Roman"/>
                <a:cs typeface="Times New Roman"/>
              </a:rPr>
              <a:t>j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e </a:t>
            </a:r>
            <a:r>
              <a:rPr sz="2400" spc="4" dirty="0">
                <a:latin typeface="Times New Roman"/>
                <a:cs typeface="Times New Roman"/>
              </a:rPr>
              <a:t>la</a:t>
            </a:r>
            <a:r>
              <a:rPr lang="es-MX" sz="2400" spc="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Red A y el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spc="9" dirty="0">
                <a:latin typeface="Times New Roman"/>
                <a:cs typeface="Times New Roman"/>
              </a:rPr>
              <a:t>S</a:t>
            </a:r>
            <a:r>
              <a:rPr sz="2400" spc="4" dirty="0">
                <a:latin typeface="Times New Roman"/>
                <a:cs typeface="Times New Roman"/>
              </a:rPr>
              <a:t>er</a:t>
            </a:r>
            <a:r>
              <a:rPr sz="2400" dirty="0">
                <a:latin typeface="Times New Roman"/>
                <a:cs typeface="Times New Roman"/>
              </a:rPr>
              <a:t>v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dor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 en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Red </a:t>
            </a:r>
            <a:r>
              <a:rPr sz="2400" spc="-4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.</a:t>
            </a:r>
          </a:p>
          <a:p>
            <a:pPr marL="469900" marR="4017" indent="-457200">
              <a:lnSpc>
                <a:spcPts val="2759"/>
              </a:lnSpc>
              <a:spcBef>
                <a:spcPts val="720"/>
              </a:spcBef>
              <a:buFont typeface="+mj-lt"/>
              <a:buAutoNum type="arabicPeriod"/>
            </a:pPr>
            <a:r>
              <a:rPr sz="2400" dirty="0">
                <a:latin typeface="Times New Roman"/>
                <a:cs typeface="Times New Roman"/>
              </a:rPr>
              <a:t>Pa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ar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cap</a:t>
            </a: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u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4" dirty="0">
                <a:latin typeface="Times New Roman"/>
                <a:cs typeface="Times New Roman"/>
              </a:rPr>
              <a:t>t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áfico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os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ana</a:t>
            </a:r>
            <a:r>
              <a:rPr sz="2400" spc="4" dirty="0">
                <a:latin typeface="Times New Roman"/>
                <a:cs typeface="Times New Roman"/>
              </a:rPr>
              <a:t>li</a:t>
            </a:r>
            <a:r>
              <a:rPr sz="2400" dirty="0">
                <a:latin typeface="Times New Roman"/>
                <a:cs typeface="Times New Roman"/>
              </a:rPr>
              <a:t>z</a:t>
            </a:r>
            <a:r>
              <a:rPr sz="2400" spc="4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do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es</a:t>
            </a:r>
            <a:r>
              <a:rPr sz="2400" spc="-4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 p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oco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o. </a:t>
            </a:r>
          </a:p>
          <a:p>
            <a:pPr marL="469900" marR="4017" indent="-457200">
              <a:lnSpc>
                <a:spcPts val="2759"/>
              </a:lnSpc>
              <a:spcBef>
                <a:spcPts val="720"/>
              </a:spcBef>
              <a:buFont typeface="+mj-lt"/>
              <a:buAutoNum type="arabicPeriod"/>
            </a:pPr>
            <a:r>
              <a:rPr sz="2400" dirty="0">
                <a:latin typeface="Times New Roman"/>
                <a:cs typeface="Times New Roman"/>
              </a:rPr>
              <a:t>Mos</a:t>
            </a:r>
            <a:r>
              <a:rPr sz="2400" spc="4" dirty="0">
                <a:latin typeface="Times New Roman"/>
                <a:cs typeface="Times New Roman"/>
              </a:rPr>
              <a:t>tr</a:t>
            </a:r>
            <a:r>
              <a:rPr sz="2400" dirty="0">
                <a:latin typeface="Times New Roman"/>
                <a:cs typeface="Times New Roman"/>
              </a:rPr>
              <a:t>ar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os</a:t>
            </a:r>
            <a:r>
              <a:rPr sz="2400" spc="34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os</a:t>
            </a:r>
            <a:r>
              <a:rPr sz="2400" spc="3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del</a:t>
            </a:r>
            <a:r>
              <a:rPr sz="2400" spc="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ana</a:t>
            </a:r>
            <a:r>
              <a:rPr sz="2400" spc="4" dirty="0">
                <a:latin typeface="Times New Roman"/>
                <a:cs typeface="Times New Roman"/>
              </a:rPr>
              <a:t>li</a:t>
            </a:r>
            <a:r>
              <a:rPr sz="2400" dirty="0">
                <a:latin typeface="Times New Roman"/>
                <a:cs typeface="Times New Roman"/>
              </a:rPr>
              <a:t>zador</a:t>
            </a:r>
            <a:r>
              <a:rPr sz="2400" spc="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oco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3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</a:t>
            </a:r>
            <a:r>
              <a:rPr sz="2400" spc="5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Red</a:t>
            </a:r>
            <a:r>
              <a:rPr sz="2400" spc="4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</a:t>
            </a:r>
            <a:r>
              <a:rPr lang="es-MX" sz="2400" dirty="0">
                <a:latin typeface="Times New Roman"/>
                <a:cs typeface="Times New Roman"/>
              </a:rPr>
              <a:t> </a:t>
            </a:r>
            <a:r>
              <a:rPr sz="3600" baseline="2415" dirty="0" err="1">
                <a:latin typeface="Times New Roman"/>
                <a:cs typeface="Times New Roman"/>
              </a:rPr>
              <a:t>ve</a:t>
            </a:r>
            <a:r>
              <a:rPr sz="3600" spc="4" baseline="2415" dirty="0" err="1">
                <a:latin typeface="Times New Roman"/>
                <a:cs typeface="Times New Roman"/>
              </a:rPr>
              <a:t>ri</a:t>
            </a:r>
            <a:r>
              <a:rPr sz="3600" baseline="2415" dirty="0" err="1">
                <a:latin typeface="Times New Roman"/>
                <a:cs typeface="Times New Roman"/>
              </a:rPr>
              <a:t>ficar</a:t>
            </a:r>
            <a:r>
              <a:rPr sz="3600" spc="19" baseline="2415" dirty="0">
                <a:latin typeface="Times New Roman"/>
                <a:cs typeface="Times New Roman"/>
              </a:rPr>
              <a:t> </a:t>
            </a:r>
            <a:r>
              <a:rPr sz="3600" baseline="2415" dirty="0">
                <a:latin typeface="Times New Roman"/>
                <a:cs typeface="Times New Roman"/>
              </a:rPr>
              <a:t>que</a:t>
            </a:r>
            <a:r>
              <a:rPr sz="3600" spc="39" baseline="2415" dirty="0">
                <a:latin typeface="Times New Roman"/>
                <a:cs typeface="Times New Roman"/>
              </a:rPr>
              <a:t> </a:t>
            </a:r>
            <a:r>
              <a:rPr sz="3600" baseline="2415" dirty="0">
                <a:latin typeface="Times New Roman"/>
                <a:cs typeface="Times New Roman"/>
              </a:rPr>
              <a:t>el</a:t>
            </a:r>
            <a:r>
              <a:rPr sz="3600" spc="39" baseline="2415" dirty="0">
                <a:latin typeface="Times New Roman"/>
                <a:cs typeface="Times New Roman"/>
              </a:rPr>
              <a:t> </a:t>
            </a:r>
            <a:r>
              <a:rPr sz="3600" baseline="2415" dirty="0">
                <a:latin typeface="Times New Roman"/>
                <a:cs typeface="Times New Roman"/>
              </a:rPr>
              <a:t>ana</a:t>
            </a:r>
            <a:r>
              <a:rPr sz="3600" spc="4" baseline="2415" dirty="0">
                <a:latin typeface="Times New Roman"/>
                <a:cs typeface="Times New Roman"/>
              </a:rPr>
              <a:t>li</a:t>
            </a:r>
            <a:r>
              <a:rPr sz="3600" baseline="2415" dirty="0">
                <a:latin typeface="Times New Roman"/>
                <a:cs typeface="Times New Roman"/>
              </a:rPr>
              <a:t>zad</a:t>
            </a:r>
            <a:r>
              <a:rPr sz="3600" spc="-9" baseline="2415" dirty="0">
                <a:latin typeface="Times New Roman"/>
                <a:cs typeface="Times New Roman"/>
              </a:rPr>
              <a:t>o</a:t>
            </a:r>
            <a:r>
              <a:rPr sz="3600" baseline="2415" dirty="0">
                <a:latin typeface="Times New Roman"/>
                <a:cs typeface="Times New Roman"/>
              </a:rPr>
              <a:t>r</a:t>
            </a:r>
            <a:r>
              <a:rPr sz="3600" spc="19" baseline="2415" dirty="0">
                <a:latin typeface="Times New Roman"/>
                <a:cs typeface="Times New Roman"/>
              </a:rPr>
              <a:t> </a:t>
            </a:r>
            <a:r>
              <a:rPr sz="3600" baseline="2415" dirty="0">
                <a:latin typeface="Times New Roman"/>
                <a:cs typeface="Times New Roman"/>
              </a:rPr>
              <a:t>cap</a:t>
            </a:r>
            <a:r>
              <a:rPr sz="3600" spc="4" baseline="2415" dirty="0">
                <a:latin typeface="Times New Roman"/>
                <a:cs typeface="Times New Roman"/>
              </a:rPr>
              <a:t>t</a:t>
            </a:r>
            <a:r>
              <a:rPr sz="3600" baseline="2415" dirty="0">
                <a:latin typeface="Times New Roman"/>
                <a:cs typeface="Times New Roman"/>
              </a:rPr>
              <a:t>u</a:t>
            </a:r>
            <a:r>
              <a:rPr sz="3600" spc="4" baseline="2415" dirty="0">
                <a:latin typeface="Times New Roman"/>
                <a:cs typeface="Times New Roman"/>
              </a:rPr>
              <a:t>r</a:t>
            </a:r>
            <a:r>
              <a:rPr sz="3600" baseline="2415" dirty="0">
                <a:latin typeface="Times New Roman"/>
                <a:cs typeface="Times New Roman"/>
              </a:rPr>
              <a:t>ó</a:t>
            </a:r>
            <a:r>
              <a:rPr sz="3600" spc="25" baseline="2415" dirty="0">
                <a:latin typeface="Times New Roman"/>
                <a:cs typeface="Times New Roman"/>
              </a:rPr>
              <a:t> </a:t>
            </a:r>
            <a:r>
              <a:rPr sz="3600" baseline="2415" dirty="0">
                <a:latin typeface="Times New Roman"/>
                <a:cs typeface="Times New Roman"/>
              </a:rPr>
              <a:t>un</a:t>
            </a:r>
            <a:r>
              <a:rPr sz="3600" spc="44" baseline="2415" dirty="0">
                <a:latin typeface="Times New Roman"/>
                <a:cs typeface="Times New Roman"/>
              </a:rPr>
              <a:t> </a:t>
            </a:r>
            <a:r>
              <a:rPr sz="3600" baseline="2415" dirty="0">
                <a:latin typeface="Times New Roman"/>
                <a:cs typeface="Times New Roman"/>
              </a:rPr>
              <a:t>p</a:t>
            </a:r>
            <a:r>
              <a:rPr sz="3600" spc="4" baseline="2415" dirty="0">
                <a:latin typeface="Times New Roman"/>
                <a:cs typeface="Times New Roman"/>
              </a:rPr>
              <a:t>a</a:t>
            </a:r>
            <a:r>
              <a:rPr sz="3600" baseline="2415" dirty="0">
                <a:latin typeface="Times New Roman"/>
                <a:cs typeface="Times New Roman"/>
              </a:rPr>
              <a:t>que</a:t>
            </a:r>
            <a:r>
              <a:rPr sz="3600" spc="4" baseline="2415" dirty="0">
                <a:latin typeface="Times New Roman"/>
                <a:cs typeface="Times New Roman"/>
              </a:rPr>
              <a:t>t</a:t>
            </a:r>
            <a:r>
              <a:rPr sz="3600" baseline="2415" dirty="0">
                <a:latin typeface="Times New Roman"/>
                <a:cs typeface="Times New Roman"/>
              </a:rPr>
              <a:t>e</a:t>
            </a:r>
            <a:r>
              <a:rPr sz="3600" spc="14" baseline="2415" dirty="0">
                <a:latin typeface="Times New Roman"/>
                <a:cs typeface="Times New Roman"/>
              </a:rPr>
              <a:t> </a:t>
            </a:r>
            <a:r>
              <a:rPr sz="3600" baseline="2415" dirty="0">
                <a:latin typeface="Times New Roman"/>
                <a:cs typeface="Times New Roman"/>
              </a:rPr>
              <a:t>TCP</a:t>
            </a:r>
            <a:r>
              <a:rPr sz="3600" spc="59" baseline="2415" dirty="0">
                <a:latin typeface="Times New Roman"/>
                <a:cs typeface="Times New Roman"/>
              </a:rPr>
              <a:t> </a:t>
            </a:r>
            <a:r>
              <a:rPr sz="3600" baseline="2415" dirty="0">
                <a:latin typeface="Times New Roman"/>
                <a:cs typeface="Times New Roman"/>
              </a:rPr>
              <a:t>S</a:t>
            </a:r>
            <a:r>
              <a:rPr sz="3600" spc="-4" baseline="2415" dirty="0">
                <a:latin typeface="Times New Roman"/>
                <a:cs typeface="Times New Roman"/>
              </a:rPr>
              <a:t>Y</a:t>
            </a:r>
            <a:r>
              <a:rPr sz="3600" baseline="2415" dirty="0">
                <a:latin typeface="Times New Roman"/>
                <a:cs typeface="Times New Roman"/>
              </a:rPr>
              <a:t>N</a:t>
            </a:r>
            <a:r>
              <a:rPr sz="3600" spc="54" baseline="2415" dirty="0">
                <a:latin typeface="Times New Roman"/>
                <a:cs typeface="Times New Roman"/>
              </a:rPr>
              <a:t> </a:t>
            </a:r>
            <a:r>
              <a:rPr sz="3600" baseline="2415" dirty="0">
                <a:latin typeface="Times New Roman"/>
                <a:cs typeface="Times New Roman"/>
              </a:rPr>
              <a:t>de</a:t>
            </a:r>
            <a:r>
              <a:rPr lang="es-MX" sz="3600" baseline="2415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es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ac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ón</a:t>
            </a:r>
            <a:r>
              <a:rPr sz="2400" spc="9" dirty="0">
                <a:latin typeface="Times New Roman"/>
                <a:cs typeface="Times New Roman"/>
              </a:rPr>
              <a:t> 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54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tr</a:t>
            </a:r>
            <a:r>
              <a:rPr sz="2400" dirty="0">
                <a:latin typeface="Times New Roman"/>
                <a:cs typeface="Times New Roman"/>
              </a:rPr>
              <a:t>aba</a:t>
            </a:r>
            <a:r>
              <a:rPr sz="2400" spc="4" dirty="0">
                <a:latin typeface="Times New Roman"/>
                <a:cs typeface="Times New Roman"/>
              </a:rPr>
              <a:t>j</a:t>
            </a:r>
            <a:r>
              <a:rPr sz="2400" dirty="0">
                <a:latin typeface="Times New Roman"/>
                <a:cs typeface="Times New Roman"/>
              </a:rPr>
              <a:t>o.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14" dirty="0">
                <a:latin typeface="Times New Roman"/>
                <a:cs typeface="Times New Roman"/>
              </a:rPr>
              <a:t>V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ificar</a:t>
            </a:r>
            <a:r>
              <a:rPr sz="2400" spc="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q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</a:t>
            </a:r>
            <a:r>
              <a:rPr sz="2400" spc="54" dirty="0">
                <a:latin typeface="Times New Roman"/>
                <a:cs typeface="Times New Roman"/>
              </a:rPr>
              <a:t> </a:t>
            </a:r>
            <a:r>
              <a:rPr sz="2400" spc="1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ed</a:t>
            </a:r>
            <a:r>
              <a:rPr sz="2400" spc="3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9" dirty="0">
                <a:latin typeface="Times New Roman"/>
                <a:cs typeface="Times New Roman"/>
              </a:rPr>
              <a:t>s</a:t>
            </a:r>
            <a:r>
              <a:rPr sz="2400" spc="4" dirty="0">
                <a:latin typeface="Times New Roman"/>
                <a:cs typeface="Times New Roman"/>
              </a:rPr>
              <a:t>ti</a:t>
            </a:r>
            <a:r>
              <a:rPr sz="2400" dirty="0">
                <a:latin typeface="Times New Roman"/>
                <a:cs typeface="Times New Roman"/>
              </a:rPr>
              <a:t>no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ed es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el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v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dor 1 en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Red </a:t>
            </a:r>
            <a:r>
              <a:rPr sz="2400" spc="-4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, y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que el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</a:t>
            </a:r>
            <a:r>
              <a:rPr sz="2400" spc="4" dirty="0">
                <a:latin typeface="Times New Roman"/>
                <a:cs typeface="Times New Roman"/>
              </a:rPr>
              <a:t>u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rt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dirty="0" err="1">
                <a:latin typeface="Times New Roman"/>
                <a:cs typeface="Times New Roman"/>
              </a:rPr>
              <a:t>des</a:t>
            </a:r>
            <a:r>
              <a:rPr sz="2400" spc="4" dirty="0" err="1">
                <a:latin typeface="Times New Roman"/>
                <a:cs typeface="Times New Roman"/>
              </a:rPr>
              <a:t>ti</a:t>
            </a:r>
            <a:r>
              <a:rPr sz="2400" dirty="0" err="1">
                <a:latin typeface="Times New Roman"/>
                <a:cs typeface="Times New Roman"/>
              </a:rPr>
              <a:t>no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es</a:t>
            </a:r>
            <a:r>
              <a:rPr lang="es-MX" sz="24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1234 </a:t>
            </a:r>
            <a:r>
              <a:rPr sz="2400" spc="4" dirty="0">
                <a:latin typeface="Times New Roman"/>
                <a:cs typeface="Times New Roman"/>
              </a:rPr>
              <a:t>(</a:t>
            </a:r>
            <a:r>
              <a:rPr sz="2400" dirty="0">
                <a:latin typeface="Times New Roman"/>
                <a:cs typeface="Times New Roman"/>
              </a:rPr>
              <a:t>el</a:t>
            </a:r>
            <a:r>
              <a:rPr sz="2400" spc="-2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pu</a:t>
            </a:r>
            <a:r>
              <a:rPr sz="2400" spc="-4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rt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Apl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cación</a:t>
            </a:r>
            <a:r>
              <a:rPr sz="2400" spc="-29" dirty="0">
                <a:latin typeface="Times New Roman"/>
                <a:cs typeface="Times New Roman"/>
              </a:rPr>
              <a:t> </a:t>
            </a:r>
            <a:r>
              <a:rPr sz="2400" spc="-4" dirty="0">
                <a:latin typeface="Times New Roman"/>
                <a:cs typeface="Times New Roman"/>
              </a:rPr>
              <a:t>C</a:t>
            </a:r>
            <a:r>
              <a:rPr sz="2400" spc="4" dirty="0">
                <a:latin typeface="Times New Roman"/>
                <a:cs typeface="Times New Roman"/>
              </a:rPr>
              <a:t>/</a:t>
            </a:r>
            <a:r>
              <a:rPr sz="2400" spc="-14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). </a:t>
            </a:r>
            <a:endParaRPr lang="es-MX" sz="2400" dirty="0">
              <a:latin typeface="Times New Roman"/>
              <a:cs typeface="Times New Roman"/>
            </a:endParaRPr>
          </a:p>
        </p:txBody>
      </p:sp>
      <p:sp>
        <p:nvSpPr>
          <p:cNvPr id="9" name="object 7">
            <a:extLst>
              <a:ext uri="{FF2B5EF4-FFF2-40B4-BE49-F238E27FC236}">
                <a16:creationId xmlns:a16="http://schemas.microsoft.com/office/drawing/2014/main" id="{31B9BFFE-5B6F-B667-00A9-F76A1418BD5A}"/>
              </a:ext>
            </a:extLst>
          </p:cNvPr>
          <p:cNvSpPr txBox="1"/>
          <p:nvPr/>
        </p:nvSpPr>
        <p:spPr>
          <a:xfrm>
            <a:off x="9372600" y="6258025"/>
            <a:ext cx="7828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lang="es-MX" sz="2400" dirty="0">
                <a:latin typeface="Times New Roman"/>
                <a:cs typeface="Times New Roman"/>
              </a:rPr>
              <a:t>3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2152905" y="322353"/>
            <a:ext cx="8252349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Ejem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p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lo</a:t>
            </a:r>
            <a:r>
              <a:rPr sz="4400" spc="-2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de 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cript de</a:t>
            </a:r>
            <a:r>
              <a:rPr sz="4400" spc="-29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Prueba</a:t>
            </a:r>
            <a:r>
              <a:rPr sz="4400" spc="108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(</a:t>
            </a:r>
            <a:r>
              <a:rPr sz="4400" spc="-14" dirty="0">
                <a:solidFill>
                  <a:srgbClr val="0070C0"/>
                </a:solidFill>
                <a:latin typeface="Times New Roman"/>
                <a:cs typeface="Times New Roman"/>
              </a:rPr>
              <a:t>c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ont</a:t>
            </a:r>
            <a:r>
              <a:rPr sz="4400" spc="14" dirty="0">
                <a:solidFill>
                  <a:srgbClr val="0070C0"/>
                </a:solidFill>
                <a:latin typeface="Times New Roman"/>
                <a:cs typeface="Times New Roman"/>
              </a:rPr>
              <a:t>.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828800" y="1585403"/>
            <a:ext cx="720958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44650" y="1406883"/>
            <a:ext cx="8389949" cy="2388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63538" indent="-342900">
              <a:lnSpc>
                <a:spcPts val="2550"/>
              </a:lnSpc>
              <a:spcBef>
                <a:spcPts val="127"/>
              </a:spcBef>
            </a:pPr>
            <a:r>
              <a:rPr lang="es-MX" sz="2400" dirty="0">
                <a:latin typeface="Times New Roman"/>
                <a:cs typeface="Times New Roman"/>
              </a:rPr>
              <a:t>6. </a:t>
            </a:r>
            <a:r>
              <a:rPr lang="es-MX" sz="2400" spc="-9" dirty="0">
                <a:latin typeface="Times New Roman"/>
                <a:cs typeface="Times New Roman"/>
              </a:rPr>
              <a:t>V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9" dirty="0">
                <a:latin typeface="Times New Roman"/>
                <a:cs typeface="Times New Roman"/>
              </a:rPr>
              <a:t>r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spc="-4" dirty="0">
                <a:latin typeface="Times New Roman"/>
                <a:cs typeface="Times New Roman"/>
              </a:rPr>
              <a:t>f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car</a:t>
            </a:r>
            <a:r>
              <a:rPr lang="es-MX" sz="2400" spc="-1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que</a:t>
            </a:r>
            <a:r>
              <a:rPr lang="es-MX" sz="2400" spc="-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el fire</a:t>
            </a:r>
            <a:r>
              <a:rPr lang="es-MX" sz="2400" spc="-4" dirty="0">
                <a:latin typeface="Times New Roman"/>
                <a:cs typeface="Times New Roman"/>
              </a:rPr>
              <a:t>w</a:t>
            </a:r>
            <a:r>
              <a:rPr lang="es-MX" sz="2400" dirty="0">
                <a:latin typeface="Times New Roman"/>
                <a:cs typeface="Times New Roman"/>
              </a:rPr>
              <a:t>a</a:t>
            </a:r>
            <a:r>
              <a:rPr lang="es-MX" sz="2400" spc="4" dirty="0">
                <a:latin typeface="Times New Roman"/>
                <a:cs typeface="Times New Roman"/>
              </a:rPr>
              <a:t>l</a:t>
            </a:r>
            <a:r>
              <a:rPr lang="es-MX" sz="2400" dirty="0">
                <a:latin typeface="Times New Roman"/>
                <a:cs typeface="Times New Roman"/>
              </a:rPr>
              <a:t>l</a:t>
            </a:r>
            <a:r>
              <a:rPr lang="es-MX" sz="2400" spc="-29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r</a:t>
            </a:r>
            <a:r>
              <a:rPr lang="es-MX" sz="2400" dirty="0">
                <a:latin typeface="Times New Roman"/>
                <a:cs typeface="Times New Roman"/>
              </a:rPr>
              <a:t>es</a:t>
            </a:r>
            <a:r>
              <a:rPr lang="es-MX" sz="2400" spc="4" dirty="0">
                <a:latin typeface="Times New Roman"/>
                <a:cs typeface="Times New Roman"/>
              </a:rPr>
              <a:t>p</a:t>
            </a:r>
            <a:r>
              <a:rPr lang="es-MX" sz="2400" dirty="0">
                <a:latin typeface="Times New Roman"/>
                <a:cs typeface="Times New Roman"/>
              </a:rPr>
              <a:t>ond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ó</a:t>
            </a:r>
            <a:r>
              <a:rPr lang="es-MX" sz="2400" spc="-25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a </a:t>
            </a:r>
            <a:r>
              <a:rPr lang="es-MX" sz="2400" spc="4" dirty="0">
                <a:latin typeface="Times New Roman"/>
                <a:cs typeface="Times New Roman"/>
              </a:rPr>
              <a:t>l</a:t>
            </a:r>
            <a:r>
              <a:rPr lang="es-MX" sz="2400" dirty="0">
                <a:latin typeface="Times New Roman"/>
                <a:cs typeface="Times New Roman"/>
              </a:rPr>
              <a:t>a</a:t>
            </a:r>
            <a:r>
              <a:rPr lang="es-MX" sz="2400" spc="-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es</a:t>
            </a:r>
            <a:r>
              <a:rPr lang="es-MX" sz="2400" spc="4" dirty="0">
                <a:latin typeface="Times New Roman"/>
                <a:cs typeface="Times New Roman"/>
              </a:rPr>
              <a:t>t</a:t>
            </a:r>
            <a:r>
              <a:rPr lang="es-MX" sz="2400" dirty="0">
                <a:latin typeface="Times New Roman"/>
                <a:cs typeface="Times New Roman"/>
              </a:rPr>
              <a:t>ac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ón</a:t>
            </a:r>
            <a:r>
              <a:rPr lang="es-MX" sz="2400" spc="-3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de</a:t>
            </a:r>
            <a:r>
              <a:rPr lang="es-MX" sz="2400" spc="-9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tr</a:t>
            </a:r>
            <a:r>
              <a:rPr lang="es-MX" sz="2400" spc="-9" dirty="0">
                <a:latin typeface="Times New Roman"/>
                <a:cs typeface="Times New Roman"/>
              </a:rPr>
              <a:t>a</a:t>
            </a:r>
            <a:r>
              <a:rPr lang="es-MX" sz="2400" dirty="0">
                <a:latin typeface="Times New Roman"/>
                <a:cs typeface="Times New Roman"/>
              </a:rPr>
              <a:t>b</a:t>
            </a:r>
            <a:r>
              <a:rPr lang="es-MX" sz="2400" spc="4" dirty="0">
                <a:latin typeface="Times New Roman"/>
                <a:cs typeface="Times New Roman"/>
              </a:rPr>
              <a:t>aj</a:t>
            </a:r>
            <a:r>
              <a:rPr lang="es-MX" sz="2400" dirty="0">
                <a:latin typeface="Times New Roman"/>
                <a:cs typeface="Times New Roman"/>
              </a:rPr>
              <a:t>o</a:t>
            </a:r>
            <a:r>
              <a:rPr lang="es-MX" sz="2400" spc="-25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con</a:t>
            </a:r>
            <a:r>
              <a:rPr lang="es-MX" sz="2400" spc="-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un</a:t>
            </a:r>
            <a:r>
              <a:rPr lang="es-MX" sz="2400" spc="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paque</a:t>
            </a:r>
            <a:r>
              <a:rPr lang="es-MX" sz="2400" spc="4" dirty="0">
                <a:latin typeface="Times New Roman"/>
                <a:cs typeface="Times New Roman"/>
              </a:rPr>
              <a:t>te </a:t>
            </a:r>
            <a:r>
              <a:rPr lang="es-MX" sz="2400" dirty="0">
                <a:latin typeface="Times New Roman"/>
                <a:cs typeface="Times New Roman"/>
              </a:rPr>
              <a:t>TCP</a:t>
            </a:r>
            <a:r>
              <a:rPr lang="es-MX" sz="2400" spc="-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RST.</a:t>
            </a:r>
          </a:p>
          <a:p>
            <a:pPr marL="363538" indent="-342900">
              <a:lnSpc>
                <a:spcPts val="2550"/>
              </a:lnSpc>
              <a:spcBef>
                <a:spcPts val="127"/>
              </a:spcBef>
            </a:pPr>
            <a:r>
              <a:rPr lang="es-MX" sz="2400" dirty="0">
                <a:latin typeface="Times New Roman"/>
                <a:cs typeface="Times New Roman"/>
              </a:rPr>
              <a:t>7.  Mo</a:t>
            </a:r>
            <a:r>
              <a:rPr lang="es-MX" sz="2400" spc="4" dirty="0">
                <a:latin typeface="Times New Roman"/>
                <a:cs typeface="Times New Roman"/>
              </a:rPr>
              <a:t>str</a:t>
            </a:r>
            <a:r>
              <a:rPr lang="es-MX" sz="2400" dirty="0">
                <a:latin typeface="Times New Roman"/>
                <a:cs typeface="Times New Roman"/>
              </a:rPr>
              <a:t>ar</a:t>
            </a:r>
            <a:r>
              <a:rPr lang="es-MX" sz="2400" spc="-1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los</a:t>
            </a:r>
            <a:r>
              <a:rPr lang="es-MX" sz="2400" spc="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da</a:t>
            </a:r>
            <a:r>
              <a:rPr lang="es-MX" sz="2400" spc="4" dirty="0">
                <a:latin typeface="Times New Roman"/>
                <a:cs typeface="Times New Roman"/>
              </a:rPr>
              <a:t>t</a:t>
            </a:r>
            <a:r>
              <a:rPr lang="es-MX" sz="2400" dirty="0">
                <a:latin typeface="Times New Roman"/>
                <a:cs typeface="Times New Roman"/>
              </a:rPr>
              <a:t>os </a:t>
            </a:r>
            <a:r>
              <a:rPr lang="es-MX" sz="2400" spc="-9" dirty="0">
                <a:latin typeface="Times New Roman"/>
                <a:cs typeface="Times New Roman"/>
              </a:rPr>
              <a:t>d</a:t>
            </a:r>
            <a:r>
              <a:rPr lang="es-MX" sz="2400" dirty="0">
                <a:latin typeface="Times New Roman"/>
                <a:cs typeface="Times New Roman"/>
              </a:rPr>
              <a:t>el an</a:t>
            </a:r>
            <a:r>
              <a:rPr lang="es-MX" sz="2400" spc="4" dirty="0">
                <a:latin typeface="Times New Roman"/>
                <a:cs typeface="Times New Roman"/>
              </a:rPr>
              <a:t>a</a:t>
            </a:r>
            <a:r>
              <a:rPr lang="es-MX" sz="2400" spc="-4" dirty="0">
                <a:latin typeface="Times New Roman"/>
                <a:cs typeface="Times New Roman"/>
              </a:rPr>
              <a:t>l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zad</a:t>
            </a:r>
            <a:r>
              <a:rPr lang="es-MX" sz="2400" spc="-9" dirty="0">
                <a:latin typeface="Times New Roman"/>
                <a:cs typeface="Times New Roman"/>
              </a:rPr>
              <a:t>o</a:t>
            </a:r>
            <a:r>
              <a:rPr lang="es-MX" sz="2400" dirty="0">
                <a:latin typeface="Times New Roman"/>
                <a:cs typeface="Times New Roman"/>
              </a:rPr>
              <a:t>r</a:t>
            </a:r>
            <a:r>
              <a:rPr lang="es-MX" sz="2400" spc="-1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de</a:t>
            </a:r>
            <a:r>
              <a:rPr lang="es-MX" sz="2400" spc="-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pr</a:t>
            </a:r>
            <a:r>
              <a:rPr lang="es-MX" sz="2400" spc="4" dirty="0">
                <a:latin typeface="Times New Roman"/>
                <a:cs typeface="Times New Roman"/>
              </a:rPr>
              <a:t>ot</a:t>
            </a:r>
            <a:r>
              <a:rPr lang="es-MX" sz="2400" dirty="0">
                <a:latin typeface="Times New Roman"/>
                <a:cs typeface="Times New Roman"/>
              </a:rPr>
              <a:t>ocolos</a:t>
            </a:r>
            <a:r>
              <a:rPr lang="es-MX" sz="2400" spc="-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de</a:t>
            </a:r>
            <a:r>
              <a:rPr lang="es-MX" sz="2400" spc="-9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l</a:t>
            </a:r>
            <a:r>
              <a:rPr lang="es-MX" sz="2400" dirty="0">
                <a:latin typeface="Times New Roman"/>
                <a:cs typeface="Times New Roman"/>
              </a:rPr>
              <a:t>a Red</a:t>
            </a:r>
            <a:r>
              <a:rPr lang="es-MX" sz="2400" spc="-1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B </a:t>
            </a:r>
            <a:r>
              <a:rPr sz="2400" dirty="0">
                <a:latin typeface="Times New Roman"/>
                <a:cs typeface="Times New Roman"/>
              </a:rPr>
              <a:t>y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ifi</a:t>
            </a:r>
            <a:r>
              <a:rPr sz="2400" spc="4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ar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spc="-9" dirty="0">
                <a:latin typeface="Times New Roman"/>
                <a:cs typeface="Times New Roman"/>
              </a:rPr>
              <a:t>q</a:t>
            </a:r>
            <a:r>
              <a:rPr sz="2400" dirty="0">
                <a:latin typeface="Times New Roman"/>
                <a:cs typeface="Times New Roman"/>
              </a:rPr>
              <a:t>ue el a</a:t>
            </a:r>
            <a:r>
              <a:rPr sz="2400" spc="-9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li</a:t>
            </a:r>
            <a:r>
              <a:rPr sz="2400" dirty="0">
                <a:latin typeface="Times New Roman"/>
                <a:cs typeface="Times New Roman"/>
              </a:rPr>
              <a:t>z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dor</a:t>
            </a:r>
            <a:r>
              <a:rPr sz="2400" spc="-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 ca</a:t>
            </a:r>
            <a:r>
              <a:rPr sz="2400" spc="4" dirty="0">
                <a:latin typeface="Times New Roman"/>
                <a:cs typeface="Times New Roman"/>
              </a:rPr>
              <a:t>pt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dirty="0">
                <a:latin typeface="Times New Roman"/>
                <a:cs typeface="Times New Roman"/>
              </a:rPr>
              <a:t>ró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ningún </a:t>
            </a:r>
            <a:r>
              <a:rPr sz="2400" spc="14" dirty="0" err="1">
                <a:latin typeface="Times New Roman"/>
                <a:cs typeface="Times New Roman"/>
              </a:rPr>
              <a:t>t</a:t>
            </a:r>
            <a:r>
              <a:rPr sz="2400" spc="-4" dirty="0" err="1">
                <a:latin typeface="Times New Roman"/>
                <a:cs typeface="Times New Roman"/>
              </a:rPr>
              <a:t>r</a:t>
            </a:r>
            <a:r>
              <a:rPr sz="2400" dirty="0" err="1">
                <a:latin typeface="Times New Roman"/>
                <a:cs typeface="Times New Roman"/>
              </a:rPr>
              <a:t>áfico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lang="es-MX" sz="2400" dirty="0">
                <a:latin typeface="Times New Roman"/>
                <a:cs typeface="Times New Roman"/>
              </a:rPr>
              <a:t> la</a:t>
            </a:r>
            <a:r>
              <a:rPr sz="2400" dirty="0" err="1">
                <a:latin typeface="Times New Roman"/>
                <a:cs typeface="Times New Roman"/>
              </a:rPr>
              <a:t>Apli</a:t>
            </a:r>
            <a:r>
              <a:rPr sz="2400" spc="4" dirty="0" err="1">
                <a:latin typeface="Times New Roman"/>
                <a:cs typeface="Times New Roman"/>
              </a:rPr>
              <a:t>c</a:t>
            </a:r>
            <a:r>
              <a:rPr sz="2400" dirty="0" err="1">
                <a:latin typeface="Times New Roman"/>
                <a:cs typeface="Times New Roman"/>
              </a:rPr>
              <a:t>ac</a:t>
            </a:r>
            <a:r>
              <a:rPr sz="2400" spc="4" dirty="0" err="1">
                <a:latin typeface="Times New Roman"/>
                <a:cs typeface="Times New Roman"/>
              </a:rPr>
              <a:t>i</a:t>
            </a:r>
            <a:r>
              <a:rPr sz="2400" dirty="0" err="1">
                <a:latin typeface="Times New Roman"/>
                <a:cs typeface="Times New Roman"/>
              </a:rPr>
              <a:t>ón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C/S de la es</a:t>
            </a:r>
            <a:r>
              <a:rPr sz="2400" spc="-4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4" dirty="0">
                <a:latin typeface="Times New Roman"/>
                <a:cs typeface="Times New Roman"/>
              </a:rPr>
              <a:t>ci</a:t>
            </a:r>
            <a:r>
              <a:rPr sz="2400" dirty="0">
                <a:latin typeface="Times New Roman"/>
                <a:cs typeface="Times New Roman"/>
              </a:rPr>
              <a:t>ón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4" dirty="0" err="1">
                <a:latin typeface="Times New Roman"/>
                <a:cs typeface="Times New Roman"/>
              </a:rPr>
              <a:t>tr</a:t>
            </a:r>
            <a:r>
              <a:rPr sz="2400" spc="-9" dirty="0" err="1">
                <a:latin typeface="Times New Roman"/>
                <a:cs typeface="Times New Roman"/>
              </a:rPr>
              <a:t>a</a:t>
            </a:r>
            <a:r>
              <a:rPr sz="2400" dirty="0" err="1">
                <a:latin typeface="Times New Roman"/>
                <a:cs typeface="Times New Roman"/>
              </a:rPr>
              <a:t>ba</a:t>
            </a:r>
            <a:r>
              <a:rPr sz="2400" spc="4" dirty="0" err="1">
                <a:latin typeface="Times New Roman"/>
                <a:cs typeface="Times New Roman"/>
              </a:rPr>
              <a:t>jo</a:t>
            </a:r>
            <a:r>
              <a:rPr sz="2400" dirty="0">
                <a:latin typeface="Times New Roman"/>
                <a:cs typeface="Times New Roman"/>
              </a:rPr>
              <a:t>.</a:t>
            </a:r>
            <a:endParaRPr lang="es-MX" sz="2400" dirty="0">
              <a:latin typeface="Times New Roman"/>
              <a:cs typeface="Times New Roman"/>
            </a:endParaRPr>
          </a:p>
          <a:p>
            <a:pPr marL="363538" indent="-342900">
              <a:lnSpc>
                <a:spcPts val="2550"/>
              </a:lnSpc>
              <a:spcBef>
                <a:spcPts val="127"/>
              </a:spcBef>
            </a:pPr>
            <a:r>
              <a:rPr lang="es-MX" sz="2400" dirty="0">
                <a:latin typeface="Times New Roman"/>
                <a:cs typeface="Times New Roman"/>
              </a:rPr>
              <a:t>8. </a:t>
            </a:r>
            <a:r>
              <a:rPr sz="2400" dirty="0">
                <a:latin typeface="Times New Roman"/>
                <a:cs typeface="Times New Roman"/>
              </a:rPr>
              <a:t>Regi</a:t>
            </a:r>
            <a:r>
              <a:rPr sz="2400" spc="4" dirty="0">
                <a:latin typeface="Times New Roman"/>
                <a:cs typeface="Times New Roman"/>
              </a:rPr>
              <a:t>st</a:t>
            </a:r>
            <a:r>
              <a:rPr sz="2400" spc="-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ar</a:t>
            </a:r>
            <a:r>
              <a:rPr sz="2400" spc="-4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los</a:t>
            </a:r>
            <a:r>
              <a:rPr sz="2400" spc="19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esu</a:t>
            </a:r>
            <a:r>
              <a:rPr sz="2400" spc="-4" dirty="0">
                <a:latin typeface="Times New Roman"/>
                <a:cs typeface="Times New Roman"/>
              </a:rPr>
              <a:t>l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dos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 </a:t>
            </a:r>
            <a:r>
              <a:rPr sz="2400" spc="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-4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áco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34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(</a:t>
            </a:r>
            <a:r>
              <a:rPr sz="2400" i="1" spc="4" dirty="0">
                <a:latin typeface="Times New Roman"/>
                <a:cs typeface="Times New Roman"/>
              </a:rPr>
              <a:t>lo</a:t>
            </a:r>
            <a:r>
              <a:rPr sz="2400" i="1" dirty="0">
                <a:latin typeface="Times New Roman"/>
                <a:cs typeface="Times New Roman"/>
              </a:rPr>
              <a:t>g</a:t>
            </a:r>
            <a:r>
              <a:rPr sz="2400" dirty="0">
                <a:latin typeface="Times New Roman"/>
                <a:cs typeface="Times New Roman"/>
              </a:rPr>
              <a:t>) 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el pro</a:t>
            </a:r>
            <a:r>
              <a:rPr sz="2400" spc="4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4" dirty="0">
                <a:latin typeface="Times New Roman"/>
                <a:cs typeface="Times New Roman"/>
              </a:rPr>
              <a:t>ct</a:t>
            </a:r>
            <a:r>
              <a:rPr sz="2400" dirty="0">
                <a:latin typeface="Times New Roman"/>
                <a:cs typeface="Times New Roman"/>
              </a:rPr>
              <a:t>o. </a:t>
            </a:r>
          </a:p>
          <a:p>
            <a:pPr marL="363538" marR="34497" indent="-342900">
              <a:lnSpc>
                <a:spcPts val="2759"/>
              </a:lnSpc>
              <a:spcBef>
                <a:spcPts val="722"/>
              </a:spcBef>
            </a:pPr>
            <a:r>
              <a:rPr lang="es-MX" sz="2400" spc="-4" dirty="0">
                <a:latin typeface="Times New Roman"/>
                <a:cs typeface="Times New Roman"/>
              </a:rPr>
              <a:t>9. </a:t>
            </a:r>
            <a:r>
              <a:rPr sz="2400" spc="-4" dirty="0" err="1">
                <a:latin typeface="Times New Roman"/>
                <a:cs typeface="Times New Roman"/>
              </a:rPr>
              <a:t>G</a:t>
            </a:r>
            <a:r>
              <a:rPr sz="2400" dirty="0" err="1">
                <a:latin typeface="Times New Roman"/>
                <a:cs typeface="Times New Roman"/>
              </a:rPr>
              <a:t>uar</a:t>
            </a:r>
            <a:r>
              <a:rPr sz="2400" spc="4" dirty="0" err="1">
                <a:latin typeface="Times New Roman"/>
                <a:cs typeface="Times New Roman"/>
              </a:rPr>
              <a:t>d</a:t>
            </a:r>
            <a:r>
              <a:rPr sz="2400" spc="-9" dirty="0" err="1">
                <a:latin typeface="Times New Roman"/>
                <a:cs typeface="Times New Roman"/>
              </a:rPr>
              <a:t>a</a:t>
            </a:r>
            <a:r>
              <a:rPr sz="2400" dirty="0" err="1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 las </a:t>
            </a: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4" dirty="0">
                <a:latin typeface="Times New Roman"/>
                <a:cs typeface="Times New Roman"/>
              </a:rPr>
              <a:t>z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4" dirty="0">
                <a:latin typeface="Times New Roman"/>
                <a:cs typeface="Times New Roman"/>
              </a:rPr>
              <a:t> 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el</a:t>
            </a:r>
            <a:r>
              <a:rPr sz="2400" spc="-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ana</a:t>
            </a:r>
            <a:r>
              <a:rPr sz="2400" spc="9" dirty="0">
                <a:latin typeface="Times New Roman"/>
                <a:cs typeface="Times New Roman"/>
              </a:rPr>
              <a:t>l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z</a:t>
            </a:r>
            <a:r>
              <a:rPr sz="2400" dirty="0">
                <a:latin typeface="Times New Roman"/>
                <a:cs typeface="Times New Roman"/>
              </a:rPr>
              <a:t>ad</a:t>
            </a:r>
            <a:r>
              <a:rPr sz="2400" spc="-9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r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</a:t>
            </a:r>
            <a:r>
              <a:rPr sz="2400" spc="4" dirty="0">
                <a:latin typeface="Times New Roman"/>
                <a:cs typeface="Times New Roman"/>
              </a:rPr>
              <a:t>t</a:t>
            </a:r>
            <a:r>
              <a:rPr sz="2400" spc="-9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c</a:t>
            </a:r>
            <a:r>
              <a:rPr sz="2400" spc="9" dirty="0">
                <a:latin typeface="Times New Roman"/>
                <a:cs typeface="Times New Roman"/>
              </a:rPr>
              <a:t>o</a:t>
            </a:r>
            <a:r>
              <a:rPr sz="2400" spc="-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os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 err="1">
                <a:latin typeface="Times New Roman"/>
                <a:cs typeface="Times New Roman"/>
              </a:rPr>
              <a:t>en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dirty="0" err="1">
                <a:latin typeface="Times New Roman"/>
                <a:cs typeface="Times New Roman"/>
              </a:rPr>
              <a:t>el</a:t>
            </a:r>
            <a:r>
              <a:rPr sz="3600" baseline="2415" dirty="0" err="1">
                <a:latin typeface="Times New Roman"/>
                <a:cs typeface="Times New Roman"/>
              </a:rPr>
              <a:t>d</a:t>
            </a:r>
            <a:r>
              <a:rPr sz="3600" spc="4" baseline="2415" dirty="0" err="1">
                <a:latin typeface="Times New Roman"/>
                <a:cs typeface="Times New Roman"/>
              </a:rPr>
              <a:t>ir</a:t>
            </a:r>
            <a:r>
              <a:rPr sz="3600" baseline="2415" dirty="0" err="1">
                <a:latin typeface="Times New Roman"/>
                <a:cs typeface="Times New Roman"/>
              </a:rPr>
              <a:t>ec</a:t>
            </a:r>
            <a:r>
              <a:rPr sz="3600" spc="4" baseline="2415" dirty="0" err="1">
                <a:latin typeface="Times New Roman"/>
                <a:cs typeface="Times New Roman"/>
              </a:rPr>
              <a:t>t</a:t>
            </a:r>
            <a:r>
              <a:rPr sz="3600" baseline="2415" dirty="0" err="1">
                <a:latin typeface="Times New Roman"/>
                <a:cs typeface="Times New Roman"/>
              </a:rPr>
              <a:t>orio</a:t>
            </a:r>
            <a:r>
              <a:rPr sz="3600" spc="-50" baseline="2415" dirty="0">
                <a:latin typeface="Times New Roman"/>
                <a:cs typeface="Times New Roman"/>
              </a:rPr>
              <a:t> </a:t>
            </a:r>
            <a:r>
              <a:rPr sz="3600" baseline="2415" dirty="0">
                <a:latin typeface="Times New Roman"/>
                <a:cs typeface="Times New Roman"/>
              </a:rPr>
              <a:t>de</a:t>
            </a:r>
            <a:r>
              <a:rPr sz="3600" spc="-9" baseline="2415" dirty="0">
                <a:latin typeface="Times New Roman"/>
                <a:cs typeface="Times New Roman"/>
              </a:rPr>
              <a:t> </a:t>
            </a:r>
            <a:r>
              <a:rPr sz="3600" spc="9" baseline="2415" dirty="0">
                <a:latin typeface="Times New Roman"/>
                <a:cs typeface="Times New Roman"/>
              </a:rPr>
              <a:t>t</a:t>
            </a:r>
            <a:r>
              <a:rPr sz="3600" spc="4" baseline="2415" dirty="0">
                <a:latin typeface="Times New Roman"/>
                <a:cs typeface="Times New Roman"/>
              </a:rPr>
              <a:t>r</a:t>
            </a:r>
            <a:r>
              <a:rPr sz="3600" baseline="2415" dirty="0">
                <a:latin typeface="Times New Roman"/>
                <a:cs typeface="Times New Roman"/>
              </a:rPr>
              <a:t>azas</a:t>
            </a:r>
            <a:r>
              <a:rPr sz="3600" spc="-19" baseline="2415" dirty="0">
                <a:latin typeface="Times New Roman"/>
                <a:cs typeface="Times New Roman"/>
              </a:rPr>
              <a:t> </a:t>
            </a:r>
            <a:r>
              <a:rPr sz="3600" baseline="2415" dirty="0">
                <a:latin typeface="Times New Roman"/>
                <a:cs typeface="Times New Roman"/>
              </a:rPr>
              <a:t>d</a:t>
            </a:r>
            <a:r>
              <a:rPr sz="3600" spc="-9" baseline="2415" dirty="0">
                <a:latin typeface="Times New Roman"/>
                <a:cs typeface="Times New Roman"/>
              </a:rPr>
              <a:t>e</a:t>
            </a:r>
            <a:r>
              <a:rPr sz="3600" baseline="2415" dirty="0">
                <a:latin typeface="Times New Roman"/>
                <a:cs typeface="Times New Roman"/>
              </a:rPr>
              <a:t>l </a:t>
            </a:r>
            <a:r>
              <a:rPr sz="3600" spc="-4" baseline="2415" dirty="0" err="1">
                <a:latin typeface="Times New Roman"/>
                <a:cs typeface="Times New Roman"/>
              </a:rPr>
              <a:t>p</a:t>
            </a:r>
            <a:r>
              <a:rPr sz="3600" baseline="2415" dirty="0" err="1">
                <a:latin typeface="Times New Roman"/>
                <a:cs typeface="Times New Roman"/>
              </a:rPr>
              <a:t>ro</a:t>
            </a:r>
            <a:r>
              <a:rPr sz="3600" spc="4" baseline="2415" dirty="0" err="1">
                <a:latin typeface="Times New Roman"/>
                <a:cs typeface="Times New Roman"/>
              </a:rPr>
              <a:t>y</a:t>
            </a:r>
            <a:r>
              <a:rPr sz="3600" baseline="2415" dirty="0" err="1">
                <a:latin typeface="Times New Roman"/>
                <a:cs typeface="Times New Roman"/>
              </a:rPr>
              <a:t>ec</a:t>
            </a:r>
            <a:r>
              <a:rPr sz="3600" spc="4" baseline="2415" dirty="0" err="1">
                <a:latin typeface="Times New Roman"/>
                <a:cs typeface="Times New Roman"/>
              </a:rPr>
              <a:t>t</a:t>
            </a:r>
            <a:r>
              <a:rPr sz="3600" baseline="2415" dirty="0" err="1">
                <a:latin typeface="Times New Roman"/>
                <a:cs typeface="Times New Roman"/>
              </a:rPr>
              <a:t>o</a:t>
            </a:r>
            <a:r>
              <a:rPr sz="3600" baseline="2415" dirty="0">
                <a:latin typeface="Times New Roman"/>
                <a:cs typeface="Times New Roman"/>
              </a:rPr>
              <a:t>.</a:t>
            </a:r>
            <a:endParaRPr lang="es-MX" sz="2400" baseline="2415" dirty="0">
              <a:latin typeface="Times New Roman"/>
              <a:cs typeface="Times New Roman"/>
            </a:endParaRPr>
          </a:p>
          <a:p>
            <a:pPr marL="363538" marR="34497" indent="-342900">
              <a:lnSpc>
                <a:spcPts val="2759"/>
              </a:lnSpc>
              <a:spcBef>
                <a:spcPts val="722"/>
              </a:spcBef>
            </a:pPr>
            <a:r>
              <a:rPr lang="es-MX" sz="3200" baseline="2415" dirty="0">
                <a:latin typeface="Times New Roman"/>
                <a:cs typeface="Times New Roman"/>
              </a:rPr>
              <a:t>10. </a:t>
            </a:r>
            <a:r>
              <a:rPr sz="2400" dirty="0" err="1">
                <a:latin typeface="Times New Roman"/>
                <a:cs typeface="Times New Roman"/>
              </a:rPr>
              <a:t>Gradu</a:t>
            </a:r>
            <a:r>
              <a:rPr sz="2400" spc="4" dirty="0" err="1">
                <a:latin typeface="Times New Roman"/>
                <a:cs typeface="Times New Roman"/>
              </a:rPr>
              <a:t>a</a:t>
            </a:r>
            <a:r>
              <a:rPr sz="2400" spc="14" dirty="0" err="1">
                <a:latin typeface="Times New Roman"/>
                <a:cs typeface="Times New Roman"/>
              </a:rPr>
              <a:t>l</a:t>
            </a:r>
            <a:r>
              <a:rPr sz="2400" spc="-44" dirty="0" err="1">
                <a:latin typeface="Times New Roman"/>
                <a:cs typeface="Times New Roman"/>
              </a:rPr>
              <a:t>m</a:t>
            </a:r>
            <a:r>
              <a:rPr sz="2400" dirty="0" err="1">
                <a:latin typeface="Times New Roman"/>
                <a:cs typeface="Times New Roman"/>
              </a:rPr>
              <a:t>e</a:t>
            </a:r>
            <a:r>
              <a:rPr sz="2400" spc="4" dirty="0" err="1">
                <a:latin typeface="Times New Roman"/>
                <a:cs typeface="Times New Roman"/>
              </a:rPr>
              <a:t>nt</a:t>
            </a:r>
            <a:r>
              <a:rPr sz="2400" dirty="0" err="1">
                <a:latin typeface="Times New Roman"/>
                <a:cs typeface="Times New Roman"/>
              </a:rPr>
              <a:t>e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nc</a:t>
            </a:r>
            <a:r>
              <a:rPr sz="2400" spc="4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44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en</a:t>
            </a:r>
            <a:r>
              <a:rPr sz="2400" spc="14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ar</a:t>
            </a:r>
            <a:r>
              <a:rPr sz="2400" spc="-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 </a:t>
            </a:r>
            <a:r>
              <a:rPr sz="2400" spc="4" dirty="0">
                <a:latin typeface="Times New Roman"/>
                <a:cs typeface="Times New Roman"/>
              </a:rPr>
              <a:t>car</a:t>
            </a:r>
            <a:r>
              <a:rPr sz="2400" spc="-9" dirty="0">
                <a:latin typeface="Times New Roman"/>
                <a:cs typeface="Times New Roman"/>
              </a:rPr>
              <a:t>g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 el</a:t>
            </a:r>
            <a:r>
              <a:rPr sz="2400" spc="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firewal</a:t>
            </a:r>
            <a:r>
              <a:rPr sz="2400" spc="14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lang="es-MX" sz="2400" dirty="0">
                <a:latin typeface="Times New Roman"/>
                <a:cs typeface="Times New Roman"/>
              </a:rPr>
              <a:t> ag</a:t>
            </a:r>
            <a:r>
              <a:rPr lang="es-MX" sz="2400" spc="4" dirty="0">
                <a:latin typeface="Times New Roman"/>
                <a:cs typeface="Times New Roman"/>
              </a:rPr>
              <a:t>r</a:t>
            </a:r>
            <a:r>
              <a:rPr lang="es-MX" sz="2400" dirty="0">
                <a:latin typeface="Times New Roman"/>
                <a:cs typeface="Times New Roman"/>
              </a:rPr>
              <a:t>egando</a:t>
            </a:r>
            <a:r>
              <a:rPr lang="es-MX" sz="2400" spc="-29" dirty="0">
                <a:latin typeface="Times New Roman"/>
                <a:cs typeface="Times New Roman"/>
              </a:rPr>
              <a:t> </a:t>
            </a:r>
            <a:r>
              <a:rPr lang="es-MX" sz="2400" spc="-9" dirty="0">
                <a:latin typeface="Times New Roman"/>
                <a:cs typeface="Times New Roman"/>
              </a:rPr>
              <a:t>e</a:t>
            </a:r>
            <a:r>
              <a:rPr lang="es-MX" sz="2400" dirty="0">
                <a:latin typeface="Times New Roman"/>
                <a:cs typeface="Times New Roman"/>
              </a:rPr>
              <a:t>s</a:t>
            </a:r>
            <a:r>
              <a:rPr lang="es-MX" sz="2400" spc="9" dirty="0">
                <a:latin typeface="Times New Roman"/>
                <a:cs typeface="Times New Roman"/>
              </a:rPr>
              <a:t>t</a:t>
            </a:r>
            <a:r>
              <a:rPr lang="es-MX" sz="2400" dirty="0">
                <a:latin typeface="Times New Roman"/>
                <a:cs typeface="Times New Roman"/>
              </a:rPr>
              <a:t>acion</a:t>
            </a:r>
            <a:r>
              <a:rPr lang="es-MX" sz="2400" spc="4" dirty="0">
                <a:latin typeface="Times New Roman"/>
                <a:cs typeface="Times New Roman"/>
              </a:rPr>
              <a:t>e</a:t>
            </a:r>
            <a:r>
              <a:rPr lang="es-MX" sz="2400" dirty="0">
                <a:latin typeface="Times New Roman"/>
                <a:cs typeface="Times New Roman"/>
              </a:rPr>
              <a:t>s</a:t>
            </a:r>
            <a:r>
              <a:rPr lang="es-MX" sz="2400" spc="-19" dirty="0">
                <a:latin typeface="Times New Roman"/>
                <a:cs typeface="Times New Roman"/>
              </a:rPr>
              <a:t> </a:t>
            </a:r>
            <a:r>
              <a:rPr lang="es-MX" sz="2400" spc="-9" dirty="0">
                <a:latin typeface="Times New Roman"/>
                <a:cs typeface="Times New Roman"/>
              </a:rPr>
              <a:t>d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9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tr</a:t>
            </a:r>
            <a:r>
              <a:rPr lang="es-MX" sz="2400" dirty="0">
                <a:latin typeface="Times New Roman"/>
                <a:cs typeface="Times New Roman"/>
              </a:rPr>
              <a:t>aba</a:t>
            </a:r>
            <a:r>
              <a:rPr lang="es-MX" sz="2400" spc="4" dirty="0">
                <a:latin typeface="Times New Roman"/>
                <a:cs typeface="Times New Roman"/>
              </a:rPr>
              <a:t>j</a:t>
            </a:r>
            <a:r>
              <a:rPr lang="es-MX" sz="2400" dirty="0">
                <a:latin typeface="Times New Roman"/>
                <a:cs typeface="Times New Roman"/>
              </a:rPr>
              <a:t>o</a:t>
            </a:r>
            <a:r>
              <a:rPr lang="es-MX" sz="2400" spc="-3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en</a:t>
            </a:r>
            <a:r>
              <a:rPr lang="es-MX" sz="2400" spc="-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la </a:t>
            </a:r>
            <a:r>
              <a:rPr lang="es-MX" sz="2400" spc="-14" dirty="0">
                <a:latin typeface="Times New Roman"/>
                <a:cs typeface="Times New Roman"/>
              </a:rPr>
              <a:t>R</a:t>
            </a:r>
            <a:r>
              <a:rPr lang="es-MX" sz="2400" dirty="0">
                <a:latin typeface="Times New Roman"/>
                <a:cs typeface="Times New Roman"/>
              </a:rPr>
              <a:t>ed A,</a:t>
            </a:r>
            <a:r>
              <a:rPr lang="es-MX" sz="2400" spc="1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una</a:t>
            </a:r>
            <a:r>
              <a:rPr lang="es-MX" sz="2400" spc="-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cada vez, ha</a:t>
            </a:r>
            <a:r>
              <a:rPr lang="es-MX" sz="2400" spc="4" dirty="0">
                <a:latin typeface="Times New Roman"/>
                <a:cs typeface="Times New Roman"/>
              </a:rPr>
              <a:t>st</a:t>
            </a:r>
            <a:r>
              <a:rPr lang="es-MX" sz="2400" dirty="0">
                <a:latin typeface="Times New Roman"/>
                <a:cs typeface="Times New Roman"/>
              </a:rPr>
              <a:t>a</a:t>
            </a:r>
            <a:r>
              <a:rPr lang="es-MX" sz="2400" spc="-3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un nú</a:t>
            </a:r>
            <a:r>
              <a:rPr lang="es-MX" sz="2400" spc="-29" dirty="0">
                <a:latin typeface="Times New Roman"/>
                <a:cs typeface="Times New Roman"/>
              </a:rPr>
              <a:t>m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4" dirty="0">
                <a:latin typeface="Times New Roman"/>
                <a:cs typeface="Times New Roman"/>
              </a:rPr>
              <a:t>r</a:t>
            </a:r>
            <a:r>
              <a:rPr lang="es-MX" sz="2400" dirty="0">
                <a:latin typeface="Times New Roman"/>
                <a:cs typeface="Times New Roman"/>
              </a:rPr>
              <a:t>o</a:t>
            </a:r>
            <a:r>
              <a:rPr lang="es-MX" sz="2400" spc="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p</a:t>
            </a:r>
            <a:r>
              <a:rPr lang="es-MX" sz="2400" spc="4" dirty="0">
                <a:latin typeface="Times New Roman"/>
                <a:cs typeface="Times New Roman"/>
              </a:rPr>
              <a:t>r</a:t>
            </a:r>
            <a:r>
              <a:rPr lang="es-MX" sz="2400" dirty="0">
                <a:latin typeface="Times New Roman"/>
                <a:cs typeface="Times New Roman"/>
              </a:rPr>
              <a:t>ede</a:t>
            </a:r>
            <a:r>
              <a:rPr lang="es-MX" sz="2400" spc="14" dirty="0">
                <a:latin typeface="Times New Roman"/>
                <a:cs typeface="Times New Roman"/>
              </a:rPr>
              <a:t>t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14" dirty="0">
                <a:latin typeface="Times New Roman"/>
                <a:cs typeface="Times New Roman"/>
              </a:rPr>
              <a:t>r</a:t>
            </a:r>
            <a:r>
              <a:rPr lang="es-MX" sz="2400" spc="-39" dirty="0">
                <a:latin typeface="Times New Roman"/>
                <a:cs typeface="Times New Roman"/>
              </a:rPr>
              <a:t>m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nad</a:t>
            </a:r>
            <a:r>
              <a:rPr lang="es-MX" sz="2400" spc="9" dirty="0">
                <a:latin typeface="Times New Roman"/>
                <a:cs typeface="Times New Roman"/>
              </a:rPr>
              <a:t>o</a:t>
            </a:r>
            <a:r>
              <a:rPr lang="es-MX" sz="2400" dirty="0">
                <a:latin typeface="Times New Roman"/>
                <a:cs typeface="Times New Roman"/>
              </a:rPr>
              <a:t>,</a:t>
            </a:r>
            <a:r>
              <a:rPr lang="es-MX" sz="2400" spc="-3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co</a:t>
            </a:r>
            <a:r>
              <a:rPr lang="es-MX" sz="2400" spc="4" dirty="0">
                <a:latin typeface="Times New Roman"/>
                <a:cs typeface="Times New Roman"/>
              </a:rPr>
              <a:t>rri</a:t>
            </a:r>
            <a:r>
              <a:rPr lang="es-MX" sz="2400" dirty="0">
                <a:latin typeface="Times New Roman"/>
                <a:cs typeface="Times New Roman"/>
              </a:rPr>
              <a:t>endo</a:t>
            </a:r>
            <a:r>
              <a:rPr lang="es-MX" sz="2400" spc="-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el</a:t>
            </a:r>
            <a:r>
              <a:rPr lang="es-MX" sz="2400" spc="-2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Cl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ente</a:t>
            </a:r>
            <a:r>
              <a:rPr lang="es-MX" sz="2400" spc="-1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1 e 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n</a:t>
            </a:r>
            <a:r>
              <a:rPr lang="es-MX" sz="2400" spc="4" dirty="0">
                <a:latin typeface="Times New Roman"/>
                <a:cs typeface="Times New Roman"/>
              </a:rPr>
              <a:t>t</a:t>
            </a:r>
            <a:r>
              <a:rPr lang="es-MX" sz="2400" dirty="0">
                <a:latin typeface="Times New Roman"/>
                <a:cs typeface="Times New Roman"/>
              </a:rPr>
              <a:t>en</a:t>
            </a:r>
            <a:r>
              <a:rPr lang="es-MX" sz="2400" spc="4" dirty="0">
                <a:latin typeface="Times New Roman"/>
                <a:cs typeface="Times New Roman"/>
              </a:rPr>
              <a:t>t</a:t>
            </a:r>
            <a:r>
              <a:rPr lang="es-MX" sz="2400" dirty="0">
                <a:latin typeface="Times New Roman"/>
                <a:cs typeface="Times New Roman"/>
              </a:rPr>
              <a:t>ando</a:t>
            </a:r>
            <a:r>
              <a:rPr lang="es-MX" sz="2400" spc="-34" dirty="0">
                <a:latin typeface="Times New Roman"/>
                <a:cs typeface="Times New Roman"/>
              </a:rPr>
              <a:t> </a:t>
            </a:r>
            <a:r>
              <a:rPr lang="es-MX" sz="2400" spc="-4" dirty="0">
                <a:latin typeface="Times New Roman"/>
                <a:cs typeface="Times New Roman"/>
              </a:rPr>
              <a:t>a</a:t>
            </a:r>
            <a:r>
              <a:rPr lang="es-MX" sz="2400" spc="4" dirty="0">
                <a:latin typeface="Times New Roman"/>
                <a:cs typeface="Times New Roman"/>
              </a:rPr>
              <a:t>l</a:t>
            </a:r>
            <a:r>
              <a:rPr lang="es-MX" sz="2400" dirty="0">
                <a:latin typeface="Times New Roman"/>
                <a:cs typeface="Times New Roman"/>
              </a:rPr>
              <a:t>canzar</a:t>
            </a:r>
            <a:r>
              <a:rPr lang="es-MX" sz="2400" spc="-2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el Serv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dor 1. R</a:t>
            </a:r>
            <a:r>
              <a:rPr lang="es-MX" sz="2400" spc="-9" dirty="0">
                <a:latin typeface="Times New Roman"/>
                <a:cs typeface="Times New Roman"/>
              </a:rPr>
              <a:t>e</a:t>
            </a:r>
            <a:r>
              <a:rPr lang="es-MX" sz="2400" dirty="0">
                <a:latin typeface="Times New Roman"/>
                <a:cs typeface="Times New Roman"/>
              </a:rPr>
              <a:t>pe</a:t>
            </a:r>
            <a:r>
              <a:rPr lang="es-MX" sz="2400" spc="9" dirty="0">
                <a:latin typeface="Times New Roman"/>
                <a:cs typeface="Times New Roman"/>
              </a:rPr>
              <a:t>t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r</a:t>
            </a:r>
            <a:r>
              <a:rPr lang="es-MX" sz="2400" spc="-29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l</a:t>
            </a:r>
            <a:r>
              <a:rPr lang="es-MX" sz="2400" dirty="0">
                <a:latin typeface="Times New Roman"/>
                <a:cs typeface="Times New Roman"/>
              </a:rPr>
              <a:t>as </a:t>
            </a:r>
            <a:r>
              <a:rPr lang="es-MX" sz="2400" spc="-44" dirty="0">
                <a:latin typeface="Times New Roman"/>
                <a:cs typeface="Times New Roman"/>
              </a:rPr>
              <a:t>m</a:t>
            </a:r>
            <a:r>
              <a:rPr lang="es-MX" sz="2400" spc="14" dirty="0">
                <a:latin typeface="Times New Roman"/>
                <a:cs typeface="Times New Roman"/>
              </a:rPr>
              <a:t>e</a:t>
            </a:r>
            <a:r>
              <a:rPr lang="es-MX" sz="2400" dirty="0">
                <a:latin typeface="Times New Roman"/>
                <a:cs typeface="Times New Roman"/>
              </a:rPr>
              <a:t>d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c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ones cada</a:t>
            </a:r>
            <a:r>
              <a:rPr lang="es-MX" sz="2400" spc="-1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vez</a:t>
            </a:r>
            <a:r>
              <a:rPr lang="es-MX" sz="2400" spc="-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q</a:t>
            </a:r>
            <a:r>
              <a:rPr lang="es-MX" sz="2400" spc="-9" dirty="0">
                <a:latin typeface="Times New Roman"/>
                <a:cs typeface="Times New Roman"/>
              </a:rPr>
              <a:t>u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se ag</a:t>
            </a:r>
            <a:r>
              <a:rPr lang="es-MX" sz="2400" spc="9" dirty="0">
                <a:latin typeface="Times New Roman"/>
                <a:cs typeface="Times New Roman"/>
              </a:rPr>
              <a:t>r</a:t>
            </a:r>
            <a:r>
              <a:rPr lang="es-MX" sz="2400" dirty="0">
                <a:latin typeface="Times New Roman"/>
                <a:cs typeface="Times New Roman"/>
              </a:rPr>
              <a:t>ega</a:t>
            </a:r>
            <a:r>
              <a:rPr lang="es-MX" sz="2400" spc="-2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una es</a:t>
            </a:r>
            <a:r>
              <a:rPr lang="es-MX" sz="2400" spc="14" dirty="0">
                <a:latin typeface="Times New Roman"/>
                <a:cs typeface="Times New Roman"/>
              </a:rPr>
              <a:t>t</a:t>
            </a:r>
            <a:r>
              <a:rPr lang="es-MX" sz="2400" dirty="0">
                <a:latin typeface="Times New Roman"/>
                <a:cs typeface="Times New Roman"/>
              </a:rPr>
              <a:t>ación</a:t>
            </a:r>
            <a:r>
              <a:rPr lang="es-MX" sz="2400" spc="-2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de</a:t>
            </a:r>
            <a:r>
              <a:rPr lang="es-MX" sz="2400" spc="-9" dirty="0">
                <a:latin typeface="Times New Roman"/>
                <a:cs typeface="Times New Roman"/>
              </a:rPr>
              <a:t> </a:t>
            </a:r>
            <a:r>
              <a:rPr lang="es-MX" sz="2400" spc="9" dirty="0">
                <a:latin typeface="Times New Roman"/>
                <a:cs typeface="Times New Roman"/>
              </a:rPr>
              <a:t>t</a:t>
            </a:r>
            <a:r>
              <a:rPr lang="es-MX" sz="2400" spc="4" dirty="0">
                <a:latin typeface="Times New Roman"/>
                <a:cs typeface="Times New Roman"/>
              </a:rPr>
              <a:t>r</a:t>
            </a:r>
            <a:r>
              <a:rPr lang="es-MX" sz="2400" dirty="0">
                <a:latin typeface="Times New Roman"/>
                <a:cs typeface="Times New Roman"/>
              </a:rPr>
              <a:t>abaj</a:t>
            </a:r>
            <a:r>
              <a:rPr lang="es-MX" sz="2400" spc="9" dirty="0">
                <a:latin typeface="Times New Roman"/>
                <a:cs typeface="Times New Roman"/>
              </a:rPr>
              <a:t>o</a:t>
            </a:r>
            <a:r>
              <a:rPr lang="es-MX" sz="2400" dirty="0">
                <a:latin typeface="Times New Roman"/>
                <a:cs typeface="Times New Roman"/>
              </a:rPr>
              <a:t>.</a:t>
            </a:r>
          </a:p>
          <a:p>
            <a:pPr marL="355600" marR="45720" indent="-342900">
              <a:lnSpc>
                <a:spcPct val="95825"/>
              </a:lnSpc>
              <a:spcBef>
                <a:spcPts val="610"/>
              </a:spcBef>
              <a:buFont typeface="Wingdings" panose="05000000000000000000" pitchFamily="2" charset="2"/>
              <a:buChar char="§"/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53796" y="3829154"/>
            <a:ext cx="7256881" cy="14263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55600" indent="-342900" algn="just">
              <a:lnSpc>
                <a:spcPts val="2550"/>
              </a:lnSpc>
              <a:spcBef>
                <a:spcPts val="127"/>
              </a:spcBef>
              <a:buFont typeface="Wingdings" panose="05000000000000000000" pitchFamily="2" charset="2"/>
              <a:buChar char="§"/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525000" y="6370547"/>
            <a:ext cx="7828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1348184" y="759250"/>
            <a:ext cx="9906000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Her</a:t>
            </a:r>
            <a:r>
              <a:rPr sz="4400" spc="-4" dirty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amientas</a:t>
            </a:r>
            <a:r>
              <a:rPr sz="4400" spc="-44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70C0"/>
                </a:solidFill>
                <a:latin typeface="Times New Roman"/>
                <a:cs typeface="Times New Roman"/>
              </a:rPr>
              <a:t>para</a:t>
            </a:r>
            <a:r>
              <a:rPr sz="4400" spc="-2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s-MX" sz="4400" spc="-25" dirty="0">
                <a:solidFill>
                  <a:srgbClr val="0070C0"/>
                </a:solidFill>
                <a:latin typeface="Times New Roman"/>
                <a:cs typeface="Times New Roman"/>
              </a:rPr>
              <a:t>p</a:t>
            </a:r>
            <a:r>
              <a:rPr sz="4400" dirty="0" err="1">
                <a:solidFill>
                  <a:srgbClr val="0070C0"/>
                </a:solidFill>
                <a:latin typeface="Times New Roman"/>
                <a:cs typeface="Times New Roman"/>
              </a:rPr>
              <a:t>robar</a:t>
            </a:r>
            <a:r>
              <a:rPr lang="es-MX" sz="4400" dirty="0">
                <a:solidFill>
                  <a:srgbClr val="0070C0"/>
                </a:solidFill>
                <a:latin typeface="Times New Roman"/>
                <a:cs typeface="Times New Roman"/>
              </a:rPr>
              <a:t> un diseño de red</a:t>
            </a:r>
            <a:endParaRPr sz="4400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12601" y="2195240"/>
            <a:ext cx="254000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75"/>
              </a:lnSpc>
              <a:spcBef>
                <a:spcPts val="188"/>
              </a:spcBef>
            </a:pP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48184" y="2195240"/>
            <a:ext cx="5509815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4200" indent="-571500">
              <a:lnSpc>
                <a:spcPts val="3775"/>
              </a:lnSpc>
              <a:spcBef>
                <a:spcPts val="188"/>
              </a:spcBef>
              <a:buFont typeface="Wingdings" panose="05000000000000000000" pitchFamily="2" charset="2"/>
              <a:buChar char="§"/>
            </a:pPr>
            <a:r>
              <a:rPr sz="3200" dirty="0">
                <a:latin typeface="Times New Roman"/>
                <a:cs typeface="Times New Roman"/>
              </a:rPr>
              <a:t>Herra</a:t>
            </a:r>
            <a:r>
              <a:rPr sz="3200" spc="-4" dirty="0">
                <a:latin typeface="Times New Roman"/>
                <a:cs typeface="Times New Roman"/>
              </a:rPr>
              <a:t>m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en</a:t>
            </a:r>
            <a:r>
              <a:rPr sz="3200" spc="-4" dirty="0">
                <a:latin typeface="Times New Roman"/>
                <a:cs typeface="Times New Roman"/>
              </a:rPr>
              <a:t>t</a:t>
            </a:r>
            <a:r>
              <a:rPr sz="3200" spc="-14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2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</a:t>
            </a:r>
            <a:r>
              <a:rPr sz="3600" dirty="0">
                <a:latin typeface="Times New Roman"/>
                <a:cs typeface="Times New Roman"/>
              </a:rPr>
              <a:t>...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470105" y="2819400"/>
            <a:ext cx="289890" cy="22495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latin typeface="Times New Roman"/>
                <a:cs typeface="Times New Roman"/>
              </a:rPr>
              <a:t>–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17"/>
              </a:spcBef>
            </a:pPr>
            <a:r>
              <a:rPr sz="3200" dirty="0">
                <a:latin typeface="Times New Roman"/>
                <a:cs typeface="Times New Roman"/>
              </a:rPr>
              <a:t>–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96"/>
              </a:spcBef>
            </a:pPr>
            <a:r>
              <a:rPr sz="3200" dirty="0">
                <a:latin typeface="Times New Roman"/>
                <a:cs typeface="Times New Roman"/>
              </a:rPr>
              <a:t>–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87"/>
              </a:spcBef>
            </a:pPr>
            <a:r>
              <a:rPr sz="3200" dirty="0">
                <a:latin typeface="Times New Roman"/>
                <a:cs typeface="Times New Roman"/>
              </a:rPr>
              <a:t>–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50472" y="2819401"/>
            <a:ext cx="5107527" cy="10375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0429">
              <a:lnSpc>
                <a:spcPts val="3370"/>
              </a:lnSpc>
              <a:spcBef>
                <a:spcPts val="168"/>
              </a:spcBef>
            </a:pPr>
            <a:r>
              <a:rPr sz="2800" spc="4" dirty="0">
                <a:latin typeface="Times New Roman"/>
                <a:cs typeface="Times New Roman"/>
              </a:rPr>
              <a:t>...</a:t>
            </a:r>
            <a:r>
              <a:rPr sz="2800" spc="-4" dirty="0">
                <a:latin typeface="Times New Roman"/>
                <a:cs typeface="Times New Roman"/>
              </a:rPr>
              <a:t>g</a:t>
            </a:r>
            <a:r>
              <a:rPr sz="2800" spc="1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st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ón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 y de</a:t>
            </a:r>
            <a:r>
              <a:rPr lang="es-MX" sz="2800" dirty="0">
                <a:latin typeface="Times New Roman"/>
                <a:cs typeface="Times New Roman"/>
              </a:rPr>
              <a:t> monitoreo.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17"/>
              </a:spcBef>
            </a:pPr>
            <a:r>
              <a:rPr sz="2800" spc="4" dirty="0">
                <a:latin typeface="Times New Roman"/>
                <a:cs typeface="Times New Roman"/>
              </a:rPr>
              <a:t>...</a:t>
            </a:r>
            <a:r>
              <a:rPr sz="2800" spc="-4" dirty="0">
                <a:latin typeface="Times New Roman"/>
                <a:cs typeface="Times New Roman"/>
              </a:rPr>
              <a:t>g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spc="-4" dirty="0">
                <a:latin typeface="Times New Roman"/>
                <a:cs typeface="Times New Roman"/>
              </a:rPr>
              <a:t>n</a:t>
            </a:r>
            <a:r>
              <a:rPr sz="2800" spc="19" dirty="0">
                <a:latin typeface="Times New Roman"/>
                <a:cs typeface="Times New Roman"/>
              </a:rPr>
              <a:t>e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c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ón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tráfico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50472" y="4031234"/>
            <a:ext cx="5793328" cy="10377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3370"/>
              </a:lnSpc>
              <a:spcBef>
                <a:spcPts val="168"/>
              </a:spcBef>
            </a:pPr>
            <a:r>
              <a:rPr sz="3200" spc="4" dirty="0">
                <a:latin typeface="Times New Roman"/>
                <a:cs typeface="Times New Roman"/>
              </a:rPr>
              <a:t>...</a:t>
            </a:r>
            <a:r>
              <a:rPr sz="2800" dirty="0">
                <a:latin typeface="Times New Roman"/>
                <a:cs typeface="Times New Roman"/>
              </a:rPr>
              <a:t>si</a:t>
            </a:r>
            <a:r>
              <a:rPr sz="2800" spc="-9" dirty="0">
                <a:latin typeface="Times New Roman"/>
                <a:cs typeface="Times New Roman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-4" dirty="0">
                <a:latin typeface="Times New Roman"/>
                <a:cs typeface="Times New Roman"/>
              </a:rPr>
              <a:t>l</a:t>
            </a:r>
            <a:r>
              <a:rPr sz="2800" spc="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ción</a:t>
            </a:r>
            <a:r>
              <a:rPr sz="2800" spc="-3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 m</a:t>
            </a:r>
            <a:r>
              <a:rPr sz="2800" spc="-4" dirty="0">
                <a:latin typeface="Times New Roman"/>
                <a:cs typeface="Times New Roman"/>
              </a:rPr>
              <a:t>o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el</a:t>
            </a:r>
            <a:r>
              <a:rPr sz="2800" spc="-14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o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18"/>
              </a:spcBef>
            </a:pPr>
            <a:r>
              <a:rPr sz="3200" spc="4" dirty="0">
                <a:latin typeface="Times New Roman"/>
                <a:cs typeface="Times New Roman"/>
              </a:rPr>
              <a:t>...</a:t>
            </a:r>
            <a:r>
              <a:rPr sz="2800" spc="-4" dirty="0">
                <a:latin typeface="Times New Roman"/>
                <a:cs typeface="Times New Roman"/>
              </a:rPr>
              <a:t>g</a:t>
            </a:r>
            <a:r>
              <a:rPr sz="2800" spc="1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st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ón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QoS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 de </a:t>
            </a:r>
            <a:r>
              <a:rPr sz="2800" dirty="0" err="1">
                <a:latin typeface="Times New Roman"/>
                <a:cs typeface="Times New Roman"/>
              </a:rPr>
              <a:t>ni</a:t>
            </a:r>
            <a:r>
              <a:rPr sz="2800" spc="-9" dirty="0" err="1">
                <a:latin typeface="Times New Roman"/>
                <a:cs typeface="Times New Roman"/>
              </a:rPr>
              <a:t>v</a:t>
            </a:r>
            <a:r>
              <a:rPr sz="2800" spc="14" dirty="0" err="1">
                <a:latin typeface="Times New Roman"/>
                <a:cs typeface="Times New Roman"/>
              </a:rPr>
              <a:t>e</a:t>
            </a:r>
            <a:r>
              <a:rPr sz="2800" dirty="0" err="1">
                <a:latin typeface="Times New Roman"/>
                <a:cs typeface="Times New Roman"/>
              </a:rPr>
              <a:t>l</a:t>
            </a:r>
            <a:r>
              <a:rPr lang="es-MX" sz="2800" dirty="0">
                <a:latin typeface="Times New Roman"/>
                <a:cs typeface="Times New Roman"/>
              </a:rPr>
              <a:t> de servicio.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495535" y="6472019"/>
            <a:ext cx="7828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15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EA826C57-FFF0-C28B-AA65-5444CF988A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4167" y="2195240"/>
            <a:ext cx="3840052" cy="271104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bject 40"/>
          <p:cNvSpPr txBox="1"/>
          <p:nvPr/>
        </p:nvSpPr>
        <p:spPr>
          <a:xfrm>
            <a:off x="1445767" y="1774076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779523" y="1774076"/>
            <a:ext cx="310512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Big Brot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h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er P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r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ofes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si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onal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911976" y="1774076"/>
            <a:ext cx="177800" cy="8285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36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245733" y="1774076"/>
            <a:ext cx="2848533" cy="8285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2550"/>
              </a:lnSpc>
              <a:spcBef>
                <a:spcPts val="127"/>
              </a:spcBef>
            </a:pPr>
            <a:r>
              <a:rPr sz="20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sz="2000" u="heavy" spc="9" dirty="0">
                <a:solidFill>
                  <a:srgbClr val="3D3D3D"/>
                </a:solidFill>
                <a:latin typeface="Times New Roman"/>
                <a:cs typeface="Times New Roman"/>
                <a:hlinkClick r:id="rId3"/>
              </a:rPr>
              <a:t>P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sz="20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3"/>
              </a:rPr>
              <a:t>T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36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Orion N</a:t>
            </a:r>
            <a:r>
              <a:rPr sz="2000" u="heavy" spc="9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e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tF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l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ow </a:t>
            </a:r>
            <a:r>
              <a:rPr sz="20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T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ra</a:t>
            </a:r>
            <a:r>
              <a:rPr sz="2000" u="heavy" spc="9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f</a:t>
            </a:r>
            <a:r>
              <a:rPr sz="2000" u="heavy" spc="-19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f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ic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779524" y="2170317"/>
            <a:ext cx="3693083" cy="8331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748" marR="45720">
              <a:lnSpc>
                <a:spcPts val="2550"/>
              </a:lnSpc>
              <a:spcBef>
                <a:spcPts val="127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Edi</a:t>
            </a:r>
            <a:r>
              <a:rPr sz="2000" u="heavy" spc="9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t</a:t>
            </a:r>
            <a:r>
              <a:rPr sz="2000" u="heavy" spc="1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i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on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72"/>
              </a:spcBef>
            </a:pP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I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x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i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a 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I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xN2X</a:t>
            </a:r>
            <a:r>
              <a:rPr sz="2000" u="heavy" spc="14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 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Mu</a:t>
            </a:r>
            <a:r>
              <a:rPr sz="2000" u="heavy" spc="9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l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ti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se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r</a:t>
            </a:r>
            <a:r>
              <a:rPr sz="2000" u="heavy" spc="-9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v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i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ce Test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445767" y="2673236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247256" y="2674760"/>
            <a:ext cx="209293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Analy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ze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r 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(</a:t>
            </a:r>
            <a:r>
              <a:rPr sz="2000" u="heavy" spc="-14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N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T</a:t>
            </a:r>
            <a:r>
              <a:rPr sz="20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A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79524" y="3075827"/>
            <a:ext cx="3651935" cy="13375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748" marR="45720">
              <a:lnSpc>
                <a:spcPts val="2550"/>
              </a:lnSpc>
              <a:spcBef>
                <a:spcPts val="127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Sol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ut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ion</a:t>
            </a:r>
            <a:endParaRPr sz="20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1084"/>
              </a:spcBef>
            </a:pPr>
            <a:r>
              <a:rPr sz="2000" u="heavy" spc="9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L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A</a:t>
            </a:r>
            <a:r>
              <a:rPr sz="20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N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Surveyor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00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Mu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l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ti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 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Router T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r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a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f</a:t>
            </a:r>
            <a:r>
              <a:rPr sz="2000" u="heavy" spc="-19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f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ic </a:t>
            </a:r>
            <a:r>
              <a:rPr sz="2000" u="heavy" spc="-9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G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ra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p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7"/>
              </a:rPr>
              <a:t>her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911976" y="3177935"/>
            <a:ext cx="177800" cy="13394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84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15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245733" y="3177935"/>
            <a:ext cx="3200273" cy="13394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2550"/>
              </a:lnSpc>
              <a:spcBef>
                <a:spcPts val="127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8"/>
              </a:rPr>
              <a:t>NetMRI</a:t>
            </a:r>
            <a:endParaRPr sz="20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1084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9"/>
              </a:rPr>
              <a:t>Tivo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9"/>
              </a:rPr>
              <a:t>l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9"/>
              </a:rPr>
              <a:t>i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15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Vis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i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o</a:t>
            </a:r>
            <a:r>
              <a:rPr sz="2000" u="heavy" spc="-25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 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En</a:t>
            </a:r>
            <a:r>
              <a:rPr sz="2000" u="heavy" spc="9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te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r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p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ri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se</a:t>
            </a:r>
            <a:r>
              <a:rPr sz="2000" u="heavy" spc="-34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 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Ne</a:t>
            </a:r>
            <a:r>
              <a:rPr sz="2000" u="heavy" spc="-9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t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work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45767" y="3580271"/>
            <a:ext cx="177800" cy="23470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72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27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199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14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768855" y="4453804"/>
            <a:ext cx="2711627" cy="13378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2550"/>
              </a:lnSpc>
              <a:spcBef>
                <a:spcPts val="127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1"/>
              </a:rPr>
              <a:t>Nagios</a:t>
            </a:r>
            <a:endParaRPr sz="2000" dirty="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  <a:spcBef>
                <a:spcPts val="1072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2"/>
              </a:rPr>
              <a:t>Ne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2"/>
              </a:rPr>
              <a:t>tI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2"/>
              </a:rPr>
              <a:t>Q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214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Online</a:t>
            </a:r>
            <a:r>
              <a:rPr sz="20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 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E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rl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ang Tra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f</a:t>
            </a:r>
            <a:r>
              <a:rPr sz="2000" u="heavy" spc="-19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f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ic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248796" y="4392260"/>
            <a:ext cx="2623591" cy="8330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272" marR="45720">
              <a:lnSpc>
                <a:spcPts val="2550"/>
              </a:lnSpc>
              <a:spcBef>
                <a:spcPts val="127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0"/>
              </a:rPr>
              <a:t>Tools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1072"/>
              </a:spcBef>
            </a:pPr>
            <a:r>
              <a:rPr sz="2000" u="heavy" spc="-34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W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A</a:t>
            </a:r>
            <a:r>
              <a:rPr sz="20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ND</a:t>
            </a:r>
            <a:r>
              <a:rPr sz="2000" u="heavy" spc="14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L</a:t>
            </a:r>
            <a:r>
              <a:rPr sz="2000" u="heavy" spc="-34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'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s</a:t>
            </a:r>
            <a:r>
              <a:rPr sz="2000" u="heavy" spc="59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 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Network-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943204" y="4876800"/>
            <a:ext cx="146571" cy="5458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6242684" y="5286873"/>
            <a:ext cx="358670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Plan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ni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ng a</a:t>
            </a:r>
            <a:r>
              <a:rPr sz="2000" u="heavy" spc="-9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n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d Analy</a:t>
            </a:r>
            <a:r>
              <a:rPr sz="2000" u="heavy" spc="9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s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i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4"/>
              </a:rPr>
              <a:t>s Tools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767884" y="5597158"/>
            <a:ext cx="146095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Calc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ul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a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t</a:t>
            </a:r>
            <a:r>
              <a:rPr sz="2000" u="heavy" spc="-9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o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r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3"/>
              </a:rPr>
              <a:t>s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245733" y="6308951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921038" y="5813466"/>
            <a:ext cx="190693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55600" indent="-342900">
              <a:lnSpc>
                <a:spcPts val="2550"/>
              </a:lnSpc>
              <a:spcBef>
                <a:spcPts val="127"/>
              </a:spcBef>
              <a:buFont typeface="Arial" panose="020B0604020202020204" pitchFamily="34" charset="0"/>
              <a:buChar char="•"/>
            </a:pPr>
            <a:r>
              <a:rPr sz="2000" u="heavy" spc="-34" dirty="0">
                <a:solidFill>
                  <a:srgbClr val="3D3D3D"/>
                </a:solidFill>
                <a:latin typeface="Times New Roman"/>
                <a:cs typeface="Times New Roman"/>
                <a:hlinkClick r:id="rId15"/>
              </a:rPr>
              <a:t>W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5"/>
              </a:rPr>
              <a:t>ha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5"/>
              </a:rPr>
              <a:t>t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5"/>
              </a:rPr>
              <a:t>sUp</a:t>
            </a:r>
            <a:r>
              <a:rPr sz="20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15"/>
              </a:rPr>
              <a:t> 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5"/>
              </a:rPr>
              <a:t>Go</a:t>
            </a:r>
            <a:r>
              <a:rPr sz="2000" u="heavy" spc="9" dirty="0">
                <a:solidFill>
                  <a:srgbClr val="3D3D3D"/>
                </a:solidFill>
                <a:latin typeface="Times New Roman"/>
                <a:cs typeface="Times New Roman"/>
                <a:hlinkClick r:id="rId15"/>
              </a:rPr>
              <a:t>l</a:t>
            </a:r>
            <a:r>
              <a:rPr sz="2000" u="heavy" dirty="0">
                <a:solidFill>
                  <a:srgbClr val="3D3D3D"/>
                </a:solidFill>
                <a:latin typeface="Times New Roman"/>
                <a:cs typeface="Times New Roman"/>
                <a:hlinkClick r:id="rId15"/>
              </a:rPr>
              <a:t>d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495535" y="6472019"/>
            <a:ext cx="7828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16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232659" y="1892341"/>
            <a:ext cx="7650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20" name="object 20"/>
          <p:cNvSpPr txBox="1"/>
          <p:nvPr/>
        </p:nvSpPr>
        <p:spPr>
          <a:xfrm>
            <a:off x="3241191" y="1892341"/>
            <a:ext cx="762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19" name="object 19"/>
          <p:cNvSpPr txBox="1"/>
          <p:nvPr/>
        </p:nvSpPr>
        <p:spPr>
          <a:xfrm>
            <a:off x="6969530" y="2390689"/>
            <a:ext cx="762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18" name="object 18"/>
          <p:cNvSpPr txBox="1"/>
          <p:nvPr/>
        </p:nvSpPr>
        <p:spPr>
          <a:xfrm>
            <a:off x="8114664" y="2390689"/>
            <a:ext cx="762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17" name="object 17"/>
          <p:cNvSpPr txBox="1"/>
          <p:nvPr/>
        </p:nvSpPr>
        <p:spPr>
          <a:xfrm>
            <a:off x="2267711" y="2791501"/>
            <a:ext cx="762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16" name="object 16"/>
          <p:cNvSpPr txBox="1"/>
          <p:nvPr/>
        </p:nvSpPr>
        <p:spPr>
          <a:xfrm>
            <a:off x="3190950" y="2791501"/>
            <a:ext cx="7828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15" name="object 15"/>
          <p:cNvSpPr txBox="1"/>
          <p:nvPr/>
        </p:nvSpPr>
        <p:spPr>
          <a:xfrm>
            <a:off x="4813121" y="2791501"/>
            <a:ext cx="762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14" name="object 14"/>
          <p:cNvSpPr txBox="1"/>
          <p:nvPr/>
        </p:nvSpPr>
        <p:spPr>
          <a:xfrm>
            <a:off x="7378343" y="2793025"/>
            <a:ext cx="762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13" name="object 13"/>
          <p:cNvSpPr txBox="1"/>
          <p:nvPr/>
        </p:nvSpPr>
        <p:spPr>
          <a:xfrm>
            <a:off x="2471012" y="4201455"/>
            <a:ext cx="7711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12" name="object 12"/>
          <p:cNvSpPr txBox="1"/>
          <p:nvPr/>
        </p:nvSpPr>
        <p:spPr>
          <a:xfrm>
            <a:off x="3377792" y="4201455"/>
            <a:ext cx="762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11" name="object 11"/>
          <p:cNvSpPr txBox="1"/>
          <p:nvPr/>
        </p:nvSpPr>
        <p:spPr>
          <a:xfrm>
            <a:off x="4298923" y="4201455"/>
            <a:ext cx="762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10" name="object 10"/>
          <p:cNvSpPr txBox="1"/>
          <p:nvPr/>
        </p:nvSpPr>
        <p:spPr>
          <a:xfrm>
            <a:off x="6919848" y="4305468"/>
            <a:ext cx="7315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9" name="object 9"/>
          <p:cNvSpPr txBox="1"/>
          <p:nvPr/>
        </p:nvSpPr>
        <p:spPr>
          <a:xfrm>
            <a:off x="8250680" y="4305468"/>
            <a:ext cx="7162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8" name="object 8"/>
          <p:cNvSpPr txBox="1"/>
          <p:nvPr/>
        </p:nvSpPr>
        <p:spPr>
          <a:xfrm>
            <a:off x="7555432" y="5210673"/>
            <a:ext cx="8412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7" name="object 7"/>
          <p:cNvSpPr txBox="1"/>
          <p:nvPr/>
        </p:nvSpPr>
        <p:spPr>
          <a:xfrm>
            <a:off x="7345044" y="5611485"/>
            <a:ext cx="762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6" name="object 6"/>
          <p:cNvSpPr txBox="1"/>
          <p:nvPr/>
        </p:nvSpPr>
        <p:spPr>
          <a:xfrm>
            <a:off x="7860155" y="5611485"/>
            <a:ext cx="762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5" name="object 5"/>
          <p:cNvSpPr txBox="1"/>
          <p:nvPr/>
        </p:nvSpPr>
        <p:spPr>
          <a:xfrm>
            <a:off x="9005010" y="5611485"/>
            <a:ext cx="762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2621888" y="5715422"/>
            <a:ext cx="7584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3511244" y="5715422"/>
            <a:ext cx="762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7407832" y="6125378"/>
            <a:ext cx="7711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90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B9D59995-DF33-7541-3E5D-C526F84BF4DE}"/>
              </a:ext>
            </a:extLst>
          </p:cNvPr>
          <p:cNvSpPr txBox="1"/>
          <p:nvPr/>
        </p:nvSpPr>
        <p:spPr>
          <a:xfrm>
            <a:off x="1377607" y="646520"/>
            <a:ext cx="9730155" cy="6822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lang="es-MX" sz="4400" dirty="0">
                <a:solidFill>
                  <a:srgbClr val="0070C0"/>
                </a:solidFill>
                <a:latin typeface="Times New Roman"/>
                <a:cs typeface="Times New Roman"/>
              </a:rPr>
              <a:t>Her</a:t>
            </a:r>
            <a:r>
              <a:rPr lang="es-MX" sz="4400" spc="-4" dirty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lang="es-MX" sz="4400" dirty="0">
                <a:solidFill>
                  <a:srgbClr val="0070C0"/>
                </a:solidFill>
                <a:latin typeface="Times New Roman"/>
                <a:cs typeface="Times New Roman"/>
              </a:rPr>
              <a:t>amientas</a:t>
            </a:r>
            <a:r>
              <a:rPr lang="es-MX" sz="4400" spc="-44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s-MX" sz="4400" dirty="0">
                <a:solidFill>
                  <a:srgbClr val="0070C0"/>
                </a:solidFill>
                <a:latin typeface="Times New Roman"/>
                <a:cs typeface="Times New Roman"/>
              </a:rPr>
              <a:t>para</a:t>
            </a:r>
            <a:r>
              <a:rPr lang="es-MX" sz="4400" spc="-25" dirty="0">
                <a:solidFill>
                  <a:srgbClr val="0070C0"/>
                </a:solidFill>
                <a:latin typeface="Times New Roman"/>
                <a:cs typeface="Times New Roman"/>
              </a:rPr>
              <a:t> p</a:t>
            </a:r>
            <a:r>
              <a:rPr lang="es-MX" sz="4400" dirty="0">
                <a:solidFill>
                  <a:srgbClr val="0070C0"/>
                </a:solidFill>
                <a:latin typeface="Times New Roman"/>
                <a:cs typeface="Times New Roman"/>
              </a:rPr>
              <a:t>robar un diseño de red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2514600" y="514837"/>
            <a:ext cx="2191040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Resumen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16379" y="1399922"/>
            <a:ext cx="7425469" cy="9188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800" spc="4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</a:t>
            </a:r>
            <a:r>
              <a:rPr sz="2800" spc="4" dirty="0">
                <a:latin typeface="Times New Roman"/>
                <a:cs typeface="Times New Roman"/>
              </a:rPr>
              <a:t>s</a:t>
            </a:r>
            <a:r>
              <a:rPr sz="2800" spc="-4" dirty="0">
                <a:latin typeface="Times New Roman"/>
                <a:cs typeface="Times New Roman"/>
              </a:rPr>
              <a:t>eñ</a:t>
            </a:r>
            <a:r>
              <a:rPr sz="2800" dirty="0">
                <a:latin typeface="Times New Roman"/>
                <a:cs typeface="Times New Roman"/>
              </a:rPr>
              <a:t>o </a:t>
            </a:r>
            <a:r>
              <a:rPr sz="2800" spc="-4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o p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spc="-4" dirty="0">
                <a:latin typeface="Times New Roman"/>
                <a:cs typeface="Times New Roman"/>
              </a:rPr>
              <a:t>b</a:t>
            </a:r>
            <a:r>
              <a:rPr sz="2800" spc="14" dirty="0">
                <a:latin typeface="Times New Roman"/>
                <a:cs typeface="Times New Roman"/>
              </a:rPr>
              <a:t>a</a:t>
            </a:r>
            <a:r>
              <a:rPr sz="2800" spc="-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34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 </a:t>
            </a:r>
            <a:r>
              <a:rPr sz="2800" spc="-4" dirty="0" err="1">
                <a:latin typeface="Times New Roman"/>
                <a:cs typeface="Times New Roman"/>
              </a:rPr>
              <a:t>u</a:t>
            </a:r>
            <a:r>
              <a:rPr sz="2800" spc="4" dirty="0" err="1">
                <a:latin typeface="Times New Roman"/>
                <a:cs typeface="Times New Roman"/>
              </a:rPr>
              <a:t>n</a:t>
            </a:r>
            <a:r>
              <a:rPr sz="2800" dirty="0" err="1">
                <a:latin typeface="Times New Roman"/>
                <a:cs typeface="Times New Roman"/>
              </a:rPr>
              <a:t>a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d</a:t>
            </a:r>
            <a:r>
              <a:rPr lang="es-MX" sz="2800" dirty="0">
                <a:latin typeface="Times New Roman"/>
                <a:cs typeface="Times New Roman"/>
              </a:rPr>
              <a:t> </a:t>
            </a:r>
            <a:r>
              <a:rPr sz="2800" spc="4" dirty="0" err="1">
                <a:latin typeface="Times New Roman"/>
                <a:cs typeface="Times New Roman"/>
              </a:rPr>
              <a:t>p</a:t>
            </a:r>
            <a:r>
              <a:rPr sz="2800" spc="-9" dirty="0" err="1">
                <a:latin typeface="Times New Roman"/>
                <a:cs typeface="Times New Roman"/>
              </a:rPr>
              <a:t>r</a:t>
            </a:r>
            <a:r>
              <a:rPr sz="2800" spc="19" dirty="0" err="1">
                <a:latin typeface="Times New Roman"/>
                <a:cs typeface="Times New Roman"/>
              </a:rPr>
              <a:t>o</a:t>
            </a:r>
            <a:r>
              <a:rPr sz="2800" spc="-4" dirty="0" err="1">
                <a:latin typeface="Times New Roman"/>
                <a:cs typeface="Times New Roman"/>
              </a:rPr>
              <a:t>b</a:t>
            </a:r>
            <a:r>
              <a:rPr sz="2800" spc="4" dirty="0" err="1">
                <a:latin typeface="Times New Roman"/>
                <a:cs typeface="Times New Roman"/>
              </a:rPr>
              <a:t>a</a:t>
            </a:r>
            <a:r>
              <a:rPr sz="2800" dirty="0" err="1">
                <a:latin typeface="Times New Roman"/>
                <a:cs typeface="Times New Roman"/>
              </a:rPr>
              <a:t>blemente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 err="1">
                <a:latin typeface="Times New Roman"/>
                <a:cs typeface="Times New Roman"/>
              </a:rPr>
              <a:t>f</a:t>
            </a:r>
            <a:r>
              <a:rPr sz="2800" spc="-4" dirty="0" err="1">
                <a:latin typeface="Times New Roman"/>
                <a:cs typeface="Times New Roman"/>
              </a:rPr>
              <a:t>u</a:t>
            </a:r>
            <a:r>
              <a:rPr sz="2800" spc="9" dirty="0" err="1">
                <a:latin typeface="Times New Roman"/>
                <a:cs typeface="Times New Roman"/>
              </a:rPr>
              <a:t>n</a:t>
            </a:r>
            <a:r>
              <a:rPr sz="2800" dirty="0" err="1">
                <a:latin typeface="Times New Roman"/>
                <a:cs typeface="Times New Roman"/>
              </a:rPr>
              <a:t>ci</a:t>
            </a:r>
            <a:r>
              <a:rPr sz="2800" spc="-4" dirty="0" err="1">
                <a:latin typeface="Times New Roman"/>
                <a:cs typeface="Times New Roman"/>
              </a:rPr>
              <a:t>o</a:t>
            </a:r>
            <a:r>
              <a:rPr sz="2800" spc="19" dirty="0" err="1">
                <a:latin typeface="Times New Roman"/>
                <a:cs typeface="Times New Roman"/>
              </a:rPr>
              <a:t>n</a:t>
            </a:r>
            <a:r>
              <a:rPr sz="2800" dirty="0" err="1">
                <a:latin typeface="Times New Roman"/>
                <a:cs typeface="Times New Roman"/>
              </a:rPr>
              <a:t>ará</a:t>
            </a:r>
            <a:r>
              <a:rPr lang="es-MX" sz="2800" dirty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16380" y="2476246"/>
            <a:ext cx="7932420" cy="15085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marR="6169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Fre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ue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-14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emente</a:t>
            </a:r>
            <a:r>
              <a:rPr sz="2800" spc="-3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o 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 </a:t>
            </a:r>
            <a:r>
              <a:rPr sz="2800" dirty="0" err="1">
                <a:latin typeface="Times New Roman"/>
                <a:cs typeface="Times New Roman"/>
              </a:rPr>
              <a:t>p</a:t>
            </a:r>
            <a:r>
              <a:rPr sz="2800" spc="-9" dirty="0" err="1">
                <a:latin typeface="Times New Roman"/>
                <a:cs typeface="Times New Roman"/>
              </a:rPr>
              <a:t>r</a:t>
            </a:r>
            <a:r>
              <a:rPr sz="2800" spc="14" dirty="0" err="1">
                <a:latin typeface="Times New Roman"/>
                <a:cs typeface="Times New Roman"/>
              </a:rPr>
              <a:t>á</a:t>
            </a:r>
            <a:r>
              <a:rPr sz="2800" dirty="0" err="1">
                <a:latin typeface="Times New Roman"/>
                <a:cs typeface="Times New Roman"/>
              </a:rPr>
              <a:t>ct</a:t>
            </a:r>
            <a:r>
              <a:rPr sz="2800" spc="-14" dirty="0" err="1">
                <a:latin typeface="Times New Roman"/>
                <a:cs typeface="Times New Roman"/>
              </a:rPr>
              <a:t>i</a:t>
            </a:r>
            <a:r>
              <a:rPr sz="2800" dirty="0" err="1">
                <a:latin typeface="Times New Roman"/>
                <a:cs typeface="Times New Roman"/>
              </a:rPr>
              <a:t>co</a:t>
            </a:r>
            <a:r>
              <a:rPr lang="es-MX" sz="2800" dirty="0">
                <a:latin typeface="Times New Roman"/>
                <a:cs typeface="Times New Roman"/>
              </a:rPr>
              <a:t> probar el </a:t>
            </a:r>
            <a:r>
              <a:rPr sz="2800" dirty="0" err="1">
                <a:latin typeface="Times New Roman"/>
                <a:cs typeface="Times New Roman"/>
              </a:rPr>
              <a:t>di</a:t>
            </a:r>
            <a:r>
              <a:rPr sz="2800" spc="4" dirty="0" err="1">
                <a:latin typeface="Times New Roman"/>
                <a:cs typeface="Times New Roman"/>
              </a:rPr>
              <a:t>s</a:t>
            </a:r>
            <a:r>
              <a:rPr sz="2800" spc="-4" dirty="0" err="1">
                <a:latin typeface="Times New Roman"/>
                <a:cs typeface="Times New Roman"/>
              </a:rPr>
              <a:t>e</a:t>
            </a:r>
            <a:r>
              <a:rPr sz="2800" spc="4" dirty="0" err="1">
                <a:latin typeface="Times New Roman"/>
                <a:cs typeface="Times New Roman"/>
              </a:rPr>
              <a:t>ñ</a:t>
            </a:r>
            <a:r>
              <a:rPr sz="2800" dirty="0" err="1">
                <a:latin typeface="Times New Roman"/>
                <a:cs typeface="Times New Roman"/>
              </a:rPr>
              <a:t>o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4" dirty="0" err="1">
                <a:latin typeface="Times New Roman"/>
                <a:cs typeface="Times New Roman"/>
              </a:rPr>
              <a:t>en</a:t>
            </a:r>
            <a:r>
              <a:rPr sz="2800" dirty="0" err="1">
                <a:latin typeface="Times New Roman"/>
                <a:cs typeface="Times New Roman"/>
              </a:rPr>
              <a:t>tero</a:t>
            </a:r>
            <a:r>
              <a:rPr lang="es-MX" sz="2800" dirty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  <a:p>
            <a:pPr marL="469900" marR="57398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800" spc="-4" dirty="0">
                <a:latin typeface="Times New Roman"/>
                <a:cs typeface="Times New Roman"/>
              </a:rPr>
              <a:t>S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n 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m</a:t>
            </a:r>
            <a:r>
              <a:rPr sz="2800" spc="-4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ar</a:t>
            </a:r>
            <a:r>
              <a:rPr sz="2800" spc="-9" dirty="0">
                <a:latin typeface="Times New Roman"/>
                <a:cs typeface="Times New Roman"/>
              </a:rPr>
              <a:t>g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-4" dirty="0" err="1">
                <a:latin typeface="Times New Roman"/>
                <a:cs typeface="Times New Roman"/>
              </a:rPr>
              <a:t>u</a:t>
            </a:r>
            <a:r>
              <a:rPr sz="2800" dirty="0" err="1">
                <a:latin typeface="Times New Roman"/>
                <a:cs typeface="Times New Roman"/>
              </a:rPr>
              <a:t>s</a:t>
            </a:r>
            <a:r>
              <a:rPr sz="2800" spc="-4" dirty="0" err="1">
                <a:latin typeface="Times New Roman"/>
                <a:cs typeface="Times New Roman"/>
              </a:rPr>
              <a:t>a</a:t>
            </a:r>
            <a:r>
              <a:rPr sz="2800" dirty="0" err="1">
                <a:latin typeface="Times New Roman"/>
                <a:cs typeface="Times New Roman"/>
              </a:rPr>
              <a:t>ndo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9" dirty="0" err="1">
                <a:latin typeface="Times New Roman"/>
                <a:cs typeface="Times New Roman"/>
              </a:rPr>
              <a:t>s</a:t>
            </a:r>
            <a:r>
              <a:rPr sz="2800" dirty="0" err="1">
                <a:latin typeface="Times New Roman"/>
                <a:cs typeface="Times New Roman"/>
              </a:rPr>
              <a:t>e</a:t>
            </a:r>
            <a:r>
              <a:rPr sz="2800" spc="4" dirty="0" err="1">
                <a:latin typeface="Times New Roman"/>
                <a:cs typeface="Times New Roman"/>
              </a:rPr>
              <a:t>rv</a:t>
            </a:r>
            <a:r>
              <a:rPr sz="2800" spc="-14" dirty="0" err="1">
                <a:latin typeface="Times New Roman"/>
                <a:cs typeface="Times New Roman"/>
              </a:rPr>
              <a:t>i</a:t>
            </a:r>
            <a:r>
              <a:rPr sz="2800" dirty="0" err="1">
                <a:latin typeface="Times New Roman"/>
                <a:cs typeface="Times New Roman"/>
              </a:rPr>
              <a:t>cios</a:t>
            </a:r>
            <a:r>
              <a:rPr lang="es-MX" sz="2800" dirty="0">
                <a:latin typeface="Times New Roman"/>
                <a:cs typeface="Times New Roman"/>
              </a:rPr>
              <a:t> in</a:t>
            </a:r>
            <a:r>
              <a:rPr lang="es-MX" sz="2800" spc="-4" dirty="0">
                <a:latin typeface="Times New Roman"/>
                <a:cs typeface="Times New Roman"/>
              </a:rPr>
              <a:t>d</a:t>
            </a:r>
            <a:r>
              <a:rPr lang="es-MX" sz="2800" spc="19" dirty="0">
                <a:latin typeface="Times New Roman"/>
                <a:cs typeface="Times New Roman"/>
              </a:rPr>
              <a:t>u</a:t>
            </a:r>
            <a:r>
              <a:rPr lang="es-MX" sz="2800" dirty="0">
                <a:latin typeface="Times New Roman"/>
                <a:cs typeface="Times New Roman"/>
              </a:rPr>
              <a:t>stria</a:t>
            </a:r>
            <a:r>
              <a:rPr lang="es-MX" sz="2800" spc="-14" dirty="0">
                <a:latin typeface="Times New Roman"/>
                <a:cs typeface="Times New Roman"/>
              </a:rPr>
              <a:t>l</a:t>
            </a:r>
            <a:r>
              <a:rPr lang="es-MX" sz="2800" dirty="0">
                <a:latin typeface="Times New Roman"/>
                <a:cs typeface="Times New Roman"/>
              </a:rPr>
              <a:t>es</a:t>
            </a:r>
            <a:r>
              <a:rPr lang="es-MX" sz="2800" spc="-19" dirty="0">
                <a:latin typeface="Times New Roman"/>
                <a:cs typeface="Times New Roman"/>
              </a:rPr>
              <a:t> </a:t>
            </a:r>
            <a:r>
              <a:rPr lang="es-MX" sz="2800" dirty="0">
                <a:latin typeface="Times New Roman"/>
                <a:cs typeface="Times New Roman"/>
              </a:rPr>
              <a:t>y </a:t>
            </a:r>
            <a:r>
              <a:rPr lang="es-MX" sz="2800" spc="-9" dirty="0">
                <a:latin typeface="Times New Roman"/>
                <a:cs typeface="Times New Roman"/>
              </a:rPr>
              <a:t>h</a:t>
            </a:r>
            <a:r>
              <a:rPr lang="es-MX" sz="2800" spc="14" dirty="0">
                <a:latin typeface="Times New Roman"/>
                <a:cs typeface="Times New Roman"/>
              </a:rPr>
              <a:t>e</a:t>
            </a:r>
            <a:r>
              <a:rPr lang="es-MX" sz="2800" dirty="0">
                <a:latin typeface="Times New Roman"/>
                <a:cs typeface="Times New Roman"/>
              </a:rPr>
              <a:t>r</a:t>
            </a:r>
            <a:r>
              <a:rPr lang="es-MX" sz="2800" spc="-9" dirty="0">
                <a:latin typeface="Times New Roman"/>
                <a:cs typeface="Times New Roman"/>
              </a:rPr>
              <a:t>r</a:t>
            </a:r>
            <a:r>
              <a:rPr lang="es-MX" sz="2800" spc="4" dirty="0">
                <a:latin typeface="Times New Roman"/>
                <a:cs typeface="Times New Roman"/>
              </a:rPr>
              <a:t>am</a:t>
            </a:r>
            <a:r>
              <a:rPr lang="es-MX" sz="2800" dirty="0">
                <a:latin typeface="Times New Roman"/>
                <a:cs typeface="Times New Roman"/>
              </a:rPr>
              <a:t>ien</a:t>
            </a:r>
            <a:r>
              <a:rPr lang="es-MX" sz="2800" spc="-19" dirty="0">
                <a:latin typeface="Times New Roman"/>
                <a:cs typeface="Times New Roman"/>
              </a:rPr>
              <a:t>t</a:t>
            </a:r>
            <a:r>
              <a:rPr lang="es-MX" sz="2800" spc="14" dirty="0">
                <a:latin typeface="Times New Roman"/>
                <a:cs typeface="Times New Roman"/>
              </a:rPr>
              <a:t>as</a:t>
            </a:r>
            <a:r>
              <a:rPr lang="es-MX" sz="2800" dirty="0">
                <a:latin typeface="Times New Roman"/>
                <a:cs typeface="Times New Roman"/>
              </a:rPr>
              <a:t>,</a:t>
            </a:r>
            <a:r>
              <a:rPr lang="es-MX" sz="2800" spc="-64" dirty="0">
                <a:latin typeface="Times New Roman"/>
                <a:cs typeface="Times New Roman"/>
              </a:rPr>
              <a:t> </a:t>
            </a:r>
            <a:r>
              <a:rPr lang="es-MX" sz="2800" dirty="0">
                <a:latin typeface="Times New Roman"/>
                <a:cs typeface="Times New Roman"/>
              </a:rPr>
              <a:t>así</a:t>
            </a:r>
            <a:r>
              <a:rPr lang="es-MX" sz="2800" spc="9" dirty="0">
                <a:latin typeface="Times New Roman"/>
                <a:cs typeface="Times New Roman"/>
              </a:rPr>
              <a:t> </a:t>
            </a:r>
            <a:r>
              <a:rPr lang="es-MX" sz="2800" spc="-4" dirty="0">
                <a:latin typeface="Times New Roman"/>
                <a:cs typeface="Times New Roman"/>
              </a:rPr>
              <a:t>c</a:t>
            </a:r>
            <a:r>
              <a:rPr lang="es-MX" sz="2800" spc="19" dirty="0">
                <a:latin typeface="Times New Roman"/>
                <a:cs typeface="Times New Roman"/>
              </a:rPr>
              <a:t>o</a:t>
            </a:r>
            <a:r>
              <a:rPr lang="es-MX" sz="2800" spc="-9" dirty="0">
                <a:latin typeface="Times New Roman"/>
                <a:cs typeface="Times New Roman"/>
              </a:rPr>
              <a:t>m</a:t>
            </a:r>
            <a:r>
              <a:rPr lang="es-MX" sz="2800" dirty="0">
                <a:latin typeface="Times New Roman"/>
                <a:cs typeface="Times New Roman"/>
              </a:rPr>
              <a:t>o</a:t>
            </a:r>
            <a:r>
              <a:rPr lang="es-MX" sz="2800" spc="-25" dirty="0">
                <a:latin typeface="Times New Roman"/>
                <a:cs typeface="Times New Roman"/>
              </a:rPr>
              <a:t> </a:t>
            </a:r>
            <a:r>
              <a:rPr lang="es-MX" sz="2800" dirty="0">
                <a:latin typeface="Times New Roman"/>
                <a:cs typeface="Times New Roman"/>
              </a:rPr>
              <a:t>scr</a:t>
            </a:r>
            <a:r>
              <a:rPr lang="es-MX" sz="2800" spc="-4" dirty="0">
                <a:latin typeface="Times New Roman"/>
                <a:cs typeface="Times New Roman"/>
              </a:rPr>
              <a:t>i</a:t>
            </a:r>
            <a:r>
              <a:rPr lang="es-MX" sz="2800" spc="19" dirty="0">
                <a:latin typeface="Times New Roman"/>
                <a:cs typeface="Times New Roman"/>
              </a:rPr>
              <a:t>p</a:t>
            </a:r>
            <a:r>
              <a:rPr lang="es-MX" sz="2800" dirty="0">
                <a:latin typeface="Times New Roman"/>
                <a:cs typeface="Times New Roman"/>
              </a:rPr>
              <a:t>ts </a:t>
            </a:r>
            <a:r>
              <a:rPr lang="es-MX" sz="2800" spc="4" dirty="0">
                <a:latin typeface="Times New Roman"/>
                <a:cs typeface="Times New Roman"/>
              </a:rPr>
              <a:t>d</a:t>
            </a:r>
            <a:r>
              <a:rPr lang="es-MX" sz="2800" dirty="0">
                <a:latin typeface="Times New Roman"/>
                <a:cs typeface="Times New Roman"/>
              </a:rPr>
              <a:t>e</a:t>
            </a:r>
            <a:r>
              <a:rPr lang="es-MX" sz="2800" spc="-14" dirty="0">
                <a:latin typeface="Times New Roman"/>
                <a:cs typeface="Times New Roman"/>
              </a:rPr>
              <a:t> </a:t>
            </a:r>
            <a:r>
              <a:rPr lang="es-MX" sz="2800" spc="4" dirty="0">
                <a:latin typeface="Times New Roman"/>
                <a:cs typeface="Times New Roman"/>
              </a:rPr>
              <a:t>p</a:t>
            </a:r>
            <a:r>
              <a:rPr lang="es-MX" sz="2800" spc="-9" dirty="0">
                <a:latin typeface="Times New Roman"/>
                <a:cs typeface="Times New Roman"/>
              </a:rPr>
              <a:t>r</a:t>
            </a:r>
            <a:r>
              <a:rPr lang="es-MX" sz="2800" spc="4" dirty="0">
                <a:latin typeface="Times New Roman"/>
                <a:cs typeface="Times New Roman"/>
              </a:rPr>
              <a:t>u</a:t>
            </a:r>
            <a:r>
              <a:rPr lang="es-MX" sz="2800" spc="-4" dirty="0">
                <a:latin typeface="Times New Roman"/>
                <a:cs typeface="Times New Roman"/>
              </a:rPr>
              <a:t>eb</a:t>
            </a:r>
            <a:r>
              <a:rPr lang="es-MX" sz="2800" dirty="0">
                <a:latin typeface="Times New Roman"/>
                <a:cs typeface="Times New Roman"/>
              </a:rPr>
              <a:t>a</a:t>
            </a:r>
            <a:r>
              <a:rPr lang="es-MX" sz="2800" spc="-25" dirty="0">
                <a:latin typeface="Times New Roman"/>
                <a:cs typeface="Times New Roman"/>
              </a:rPr>
              <a:t> </a:t>
            </a:r>
            <a:r>
              <a:rPr lang="es-MX" sz="2800" spc="4" dirty="0">
                <a:latin typeface="Times New Roman"/>
                <a:cs typeface="Times New Roman"/>
              </a:rPr>
              <a:t>p</a:t>
            </a:r>
            <a:r>
              <a:rPr lang="es-MX" sz="2800" dirty="0">
                <a:latin typeface="Times New Roman"/>
                <a:cs typeface="Times New Roman"/>
              </a:rPr>
              <a:t>r</a:t>
            </a:r>
            <a:r>
              <a:rPr lang="es-MX" sz="2800" spc="-4" dirty="0">
                <a:latin typeface="Times New Roman"/>
                <a:cs typeface="Times New Roman"/>
              </a:rPr>
              <a:t>o</a:t>
            </a:r>
            <a:r>
              <a:rPr lang="es-MX" sz="2800" dirty="0">
                <a:latin typeface="Times New Roman"/>
                <a:cs typeface="Times New Roman"/>
              </a:rPr>
              <a:t>pi</a:t>
            </a:r>
            <a:r>
              <a:rPr lang="es-MX" sz="2800" spc="-4" dirty="0">
                <a:latin typeface="Times New Roman"/>
                <a:cs typeface="Times New Roman"/>
              </a:rPr>
              <a:t>o</a:t>
            </a:r>
            <a:r>
              <a:rPr lang="es-MX" sz="2800" dirty="0">
                <a:latin typeface="Times New Roman"/>
                <a:cs typeface="Times New Roman"/>
              </a:rPr>
              <a:t>s,</a:t>
            </a:r>
            <a:r>
              <a:rPr lang="es-MX" sz="2800" spc="-29" dirty="0">
                <a:latin typeface="Times New Roman"/>
                <a:cs typeface="Times New Roman"/>
              </a:rPr>
              <a:t> </a:t>
            </a:r>
            <a:r>
              <a:rPr lang="es-MX" sz="2800" dirty="0">
                <a:latin typeface="Times New Roman"/>
                <a:cs typeface="Times New Roman"/>
              </a:rPr>
              <a:t>se </a:t>
            </a:r>
            <a:r>
              <a:rPr lang="es-MX" sz="2800" spc="4" dirty="0">
                <a:latin typeface="Times New Roman"/>
                <a:cs typeface="Times New Roman"/>
              </a:rPr>
              <a:t>pue</a:t>
            </a:r>
            <a:r>
              <a:rPr lang="es-MX" sz="2800" spc="-4" dirty="0">
                <a:latin typeface="Times New Roman"/>
                <a:cs typeface="Times New Roman"/>
              </a:rPr>
              <a:t>d</a:t>
            </a:r>
            <a:r>
              <a:rPr lang="es-MX" sz="2800" dirty="0">
                <a:latin typeface="Times New Roman"/>
                <a:cs typeface="Times New Roman"/>
              </a:rPr>
              <a:t>e </a:t>
            </a:r>
            <a:r>
              <a:rPr lang="es-MX" sz="2800" spc="-9" dirty="0">
                <a:latin typeface="Times New Roman"/>
                <a:cs typeface="Times New Roman"/>
              </a:rPr>
              <a:t>(</a:t>
            </a:r>
            <a:r>
              <a:rPr lang="es-MX" sz="2800" dirty="0">
                <a:latin typeface="Times New Roman"/>
                <a:cs typeface="Times New Roman"/>
              </a:rPr>
              <a:t>y</a:t>
            </a:r>
            <a:r>
              <a:rPr lang="es-MX" sz="2800" spc="-14" dirty="0">
                <a:latin typeface="Times New Roman"/>
                <a:cs typeface="Times New Roman"/>
              </a:rPr>
              <a:t> </a:t>
            </a:r>
            <a:r>
              <a:rPr lang="es-MX" sz="2800" dirty="0">
                <a:latin typeface="Times New Roman"/>
                <a:cs typeface="Times New Roman"/>
              </a:rPr>
              <a:t>se </a:t>
            </a:r>
            <a:r>
              <a:rPr lang="es-MX" sz="2800" spc="4" dirty="0">
                <a:latin typeface="Times New Roman"/>
                <a:cs typeface="Times New Roman"/>
              </a:rPr>
              <a:t>d</a:t>
            </a:r>
            <a:r>
              <a:rPr lang="es-MX" sz="2800" spc="-4" dirty="0">
                <a:latin typeface="Times New Roman"/>
                <a:cs typeface="Times New Roman"/>
              </a:rPr>
              <a:t>e</a:t>
            </a:r>
            <a:r>
              <a:rPr lang="es-MX" sz="2800" spc="19" dirty="0">
                <a:latin typeface="Times New Roman"/>
                <a:cs typeface="Times New Roman"/>
              </a:rPr>
              <a:t>b</a:t>
            </a:r>
            <a:r>
              <a:rPr lang="es-MX" sz="2800" dirty="0">
                <a:latin typeface="Times New Roman"/>
                <a:cs typeface="Times New Roman"/>
              </a:rPr>
              <a:t>er</a:t>
            </a:r>
            <a:r>
              <a:rPr lang="es-MX" sz="2800" spc="-9" dirty="0">
                <a:latin typeface="Times New Roman"/>
                <a:cs typeface="Times New Roman"/>
              </a:rPr>
              <a:t>í</a:t>
            </a:r>
            <a:r>
              <a:rPr lang="es-MX" sz="2800" spc="4" dirty="0">
                <a:latin typeface="Times New Roman"/>
                <a:cs typeface="Times New Roman"/>
              </a:rPr>
              <a:t>a</a:t>
            </a:r>
            <a:r>
              <a:rPr lang="es-MX" sz="2800" dirty="0">
                <a:latin typeface="Times New Roman"/>
                <a:cs typeface="Times New Roman"/>
              </a:rPr>
              <a:t>) </a:t>
            </a:r>
            <a:r>
              <a:rPr lang="es-MX" sz="2800" spc="4" dirty="0">
                <a:latin typeface="Times New Roman"/>
                <a:cs typeface="Times New Roman"/>
              </a:rPr>
              <a:t>p</a:t>
            </a:r>
            <a:r>
              <a:rPr lang="es-MX" sz="2800" spc="-9" dirty="0">
                <a:latin typeface="Times New Roman"/>
                <a:cs typeface="Times New Roman"/>
              </a:rPr>
              <a:t>r</a:t>
            </a:r>
            <a:r>
              <a:rPr lang="es-MX" sz="2800" spc="19" dirty="0">
                <a:latin typeface="Times New Roman"/>
                <a:cs typeface="Times New Roman"/>
              </a:rPr>
              <a:t>o</a:t>
            </a:r>
            <a:r>
              <a:rPr lang="es-MX" sz="2800" spc="-4" dirty="0">
                <a:latin typeface="Times New Roman"/>
                <a:cs typeface="Times New Roman"/>
              </a:rPr>
              <a:t>b</a:t>
            </a:r>
            <a:r>
              <a:rPr lang="es-MX" sz="2800" spc="14" dirty="0">
                <a:latin typeface="Times New Roman"/>
                <a:cs typeface="Times New Roman"/>
              </a:rPr>
              <a:t>a</a:t>
            </a:r>
            <a:r>
              <a:rPr lang="es-MX" sz="2800" dirty="0">
                <a:latin typeface="Times New Roman"/>
                <a:cs typeface="Times New Roman"/>
              </a:rPr>
              <a:t>r</a:t>
            </a:r>
            <a:r>
              <a:rPr lang="es-MX" sz="2800" spc="-54" dirty="0">
                <a:latin typeface="Times New Roman"/>
                <a:cs typeface="Times New Roman"/>
              </a:rPr>
              <a:t> </a:t>
            </a:r>
            <a:r>
              <a:rPr lang="es-MX" sz="2800" dirty="0">
                <a:latin typeface="Times New Roman"/>
                <a:cs typeface="Times New Roman"/>
              </a:rPr>
              <a:t>los</a:t>
            </a:r>
            <a:r>
              <a:rPr lang="es-MX" sz="2800" spc="9" dirty="0">
                <a:latin typeface="Times New Roman"/>
                <a:cs typeface="Times New Roman"/>
              </a:rPr>
              <a:t> </a:t>
            </a:r>
            <a:r>
              <a:rPr lang="es-MX" sz="2800" spc="-4" dirty="0">
                <a:latin typeface="Times New Roman"/>
                <a:cs typeface="Times New Roman"/>
              </a:rPr>
              <a:t>c</a:t>
            </a:r>
            <a:r>
              <a:rPr lang="es-MX" sz="2800" spc="4" dirty="0">
                <a:latin typeface="Times New Roman"/>
                <a:cs typeface="Times New Roman"/>
              </a:rPr>
              <a:t>om</a:t>
            </a:r>
            <a:r>
              <a:rPr lang="es-MX" sz="2800" spc="-4" dirty="0">
                <a:latin typeface="Times New Roman"/>
                <a:cs typeface="Times New Roman"/>
              </a:rPr>
              <a:t>p</a:t>
            </a:r>
            <a:r>
              <a:rPr lang="es-MX" sz="2800" spc="4" dirty="0">
                <a:latin typeface="Times New Roman"/>
                <a:cs typeface="Times New Roman"/>
              </a:rPr>
              <a:t>one</a:t>
            </a:r>
            <a:r>
              <a:rPr lang="es-MX" sz="2800" dirty="0">
                <a:latin typeface="Times New Roman"/>
                <a:cs typeface="Times New Roman"/>
              </a:rPr>
              <a:t>ntes</a:t>
            </a:r>
            <a:r>
              <a:rPr lang="es-MX" sz="2800" spc="-44" dirty="0">
                <a:latin typeface="Times New Roman"/>
                <a:cs typeface="Times New Roman"/>
              </a:rPr>
              <a:t> </a:t>
            </a:r>
            <a:r>
              <a:rPr lang="es-MX" sz="2800" dirty="0">
                <a:latin typeface="Times New Roman"/>
                <a:cs typeface="Times New Roman"/>
              </a:rPr>
              <a:t>cl</a:t>
            </a:r>
            <a:r>
              <a:rPr lang="es-MX" sz="2800" spc="-4" dirty="0">
                <a:latin typeface="Times New Roman"/>
                <a:cs typeface="Times New Roman"/>
              </a:rPr>
              <a:t>a</a:t>
            </a:r>
            <a:r>
              <a:rPr lang="es-MX" sz="2800" spc="4" dirty="0">
                <a:latin typeface="Times New Roman"/>
                <a:cs typeface="Times New Roman"/>
              </a:rPr>
              <a:t>v</a:t>
            </a:r>
            <a:r>
              <a:rPr lang="es-MX" sz="2800" dirty="0">
                <a:latin typeface="Times New Roman"/>
                <a:cs typeface="Times New Roman"/>
              </a:rPr>
              <a:t>e, </a:t>
            </a:r>
            <a:r>
              <a:rPr lang="es-MX" sz="2800" spc="-4" dirty="0">
                <a:latin typeface="Times New Roman"/>
                <a:cs typeface="Times New Roman"/>
              </a:rPr>
              <a:t>c</a:t>
            </a:r>
            <a:r>
              <a:rPr lang="es-MX" sz="2800" spc="4" dirty="0">
                <a:latin typeface="Times New Roman"/>
                <a:cs typeface="Times New Roman"/>
              </a:rPr>
              <a:t>o</a:t>
            </a:r>
            <a:r>
              <a:rPr lang="es-MX" sz="2800" dirty="0">
                <a:latin typeface="Times New Roman"/>
                <a:cs typeface="Times New Roman"/>
              </a:rPr>
              <a:t>mp</a:t>
            </a:r>
            <a:r>
              <a:rPr lang="es-MX" sz="2800" spc="-4" dirty="0">
                <a:latin typeface="Times New Roman"/>
                <a:cs typeface="Times New Roman"/>
              </a:rPr>
              <a:t>l</a:t>
            </a:r>
            <a:r>
              <a:rPr lang="es-MX" sz="2800" spc="14" dirty="0">
                <a:latin typeface="Times New Roman"/>
                <a:cs typeface="Times New Roman"/>
              </a:rPr>
              <a:t>e</a:t>
            </a:r>
            <a:r>
              <a:rPr lang="es-MX" sz="2800" spc="-14" dirty="0">
                <a:latin typeface="Times New Roman"/>
                <a:cs typeface="Times New Roman"/>
              </a:rPr>
              <a:t>j</a:t>
            </a:r>
            <a:r>
              <a:rPr lang="es-MX" sz="2800" spc="4" dirty="0">
                <a:latin typeface="Times New Roman"/>
                <a:cs typeface="Times New Roman"/>
              </a:rPr>
              <a:t>o</a:t>
            </a:r>
            <a:r>
              <a:rPr lang="es-MX" sz="2800" dirty="0">
                <a:latin typeface="Times New Roman"/>
                <a:cs typeface="Times New Roman"/>
              </a:rPr>
              <a:t>s</a:t>
            </a:r>
            <a:r>
              <a:rPr lang="es-MX" sz="2800" spc="-39" dirty="0">
                <a:latin typeface="Times New Roman"/>
                <a:cs typeface="Times New Roman"/>
              </a:rPr>
              <a:t> </a:t>
            </a:r>
            <a:r>
              <a:rPr lang="es-MX" sz="2800" dirty="0">
                <a:latin typeface="Times New Roman"/>
                <a:cs typeface="Times New Roman"/>
              </a:rPr>
              <a:t>y/o más</a:t>
            </a:r>
            <a:r>
              <a:rPr lang="es-MX" sz="2800" spc="-9" dirty="0">
                <a:latin typeface="Times New Roman"/>
                <a:cs typeface="Times New Roman"/>
              </a:rPr>
              <a:t> </a:t>
            </a:r>
            <a:r>
              <a:rPr lang="es-MX" sz="2800" dirty="0">
                <a:latin typeface="Times New Roman"/>
                <a:cs typeface="Times New Roman"/>
              </a:rPr>
              <a:t>crít</a:t>
            </a:r>
            <a:r>
              <a:rPr lang="es-MX" sz="2800" spc="-14" dirty="0">
                <a:latin typeface="Times New Roman"/>
                <a:cs typeface="Times New Roman"/>
              </a:rPr>
              <a:t>i</a:t>
            </a:r>
            <a:r>
              <a:rPr lang="es-MX" sz="2800" spc="4" dirty="0">
                <a:latin typeface="Times New Roman"/>
                <a:cs typeface="Times New Roman"/>
              </a:rPr>
              <a:t>c</a:t>
            </a:r>
            <a:r>
              <a:rPr lang="es-MX" sz="2800" spc="9" dirty="0">
                <a:latin typeface="Times New Roman"/>
                <a:cs typeface="Times New Roman"/>
              </a:rPr>
              <a:t>o</a:t>
            </a:r>
            <a:r>
              <a:rPr lang="es-MX" sz="2800" dirty="0">
                <a:latin typeface="Times New Roman"/>
                <a:cs typeface="Times New Roman"/>
              </a:rPr>
              <a:t>s </a:t>
            </a:r>
            <a:r>
              <a:rPr lang="es-MX" sz="2800" spc="-4" dirty="0">
                <a:latin typeface="Times New Roman"/>
                <a:cs typeface="Times New Roman"/>
              </a:rPr>
              <a:t>d</a:t>
            </a:r>
            <a:r>
              <a:rPr lang="es-MX" sz="2800" dirty="0">
                <a:latin typeface="Times New Roman"/>
                <a:cs typeface="Times New Roman"/>
              </a:rPr>
              <a:t>e </a:t>
            </a:r>
            <a:r>
              <a:rPr lang="es-MX" sz="2800" spc="4" dirty="0">
                <a:latin typeface="Times New Roman"/>
                <a:cs typeface="Times New Roman"/>
              </a:rPr>
              <a:t>u</a:t>
            </a:r>
            <a:r>
              <a:rPr lang="es-MX" sz="2800" dirty="0">
                <a:latin typeface="Times New Roman"/>
                <a:cs typeface="Times New Roman"/>
              </a:rPr>
              <a:t>n</a:t>
            </a:r>
            <a:r>
              <a:rPr lang="es-MX" sz="2800" spc="-14" dirty="0">
                <a:latin typeface="Times New Roman"/>
                <a:cs typeface="Times New Roman"/>
              </a:rPr>
              <a:t> </a:t>
            </a:r>
            <a:r>
              <a:rPr lang="es-MX" sz="2800" dirty="0">
                <a:latin typeface="Times New Roman"/>
                <a:cs typeface="Times New Roman"/>
              </a:rPr>
              <a:t>di</a:t>
            </a:r>
            <a:r>
              <a:rPr lang="es-MX" sz="2800" spc="-4" dirty="0">
                <a:latin typeface="Times New Roman"/>
                <a:cs typeface="Times New Roman"/>
              </a:rPr>
              <a:t>s</a:t>
            </a:r>
            <a:r>
              <a:rPr lang="es-MX" sz="2800" spc="4" dirty="0">
                <a:latin typeface="Times New Roman"/>
                <a:cs typeface="Times New Roman"/>
              </a:rPr>
              <a:t>e</a:t>
            </a:r>
            <a:r>
              <a:rPr lang="es-MX" sz="2800" dirty="0">
                <a:latin typeface="Times New Roman"/>
                <a:cs typeface="Times New Roman"/>
              </a:rPr>
              <a:t>ño </a:t>
            </a:r>
            <a:r>
              <a:rPr lang="es-MX" sz="2800" spc="-14" dirty="0">
                <a:latin typeface="Times New Roman"/>
                <a:cs typeface="Times New Roman"/>
              </a:rPr>
              <a:t>d</a:t>
            </a:r>
            <a:r>
              <a:rPr lang="es-MX" sz="2800" dirty="0">
                <a:latin typeface="Times New Roman"/>
                <a:cs typeface="Times New Roman"/>
              </a:rPr>
              <a:t>e </a:t>
            </a:r>
            <a:r>
              <a:rPr lang="es-MX" sz="2800" spc="-9" dirty="0">
                <a:latin typeface="Times New Roman"/>
                <a:cs typeface="Times New Roman"/>
              </a:rPr>
              <a:t>r</a:t>
            </a:r>
            <a:r>
              <a:rPr lang="es-MX" sz="2800" dirty="0">
                <a:latin typeface="Times New Roman"/>
                <a:cs typeface="Times New Roman"/>
              </a:rPr>
              <a:t>ed</a:t>
            </a:r>
          </a:p>
          <a:p>
            <a:pPr marL="12700">
              <a:lnSpc>
                <a:spcPct val="95825"/>
              </a:lnSpc>
              <a:spcBef>
                <a:spcPts val="966"/>
              </a:spcBef>
            </a:pP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69024" y="2476246"/>
            <a:ext cx="154189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24000" y="4038600"/>
            <a:ext cx="7417849" cy="18956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7398">
              <a:lnSpc>
                <a:spcPts val="3370"/>
              </a:lnSpc>
              <a:spcBef>
                <a:spcPts val="168"/>
              </a:spcBef>
            </a:pP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8A6AEE8-FE69-DE28-FE7A-777EFEA436D3}"/>
              </a:ext>
            </a:extLst>
          </p:cNvPr>
          <p:cNvSpPr txBox="1"/>
          <p:nvPr/>
        </p:nvSpPr>
        <p:spPr>
          <a:xfrm>
            <a:off x="8686800" y="6248400"/>
            <a:ext cx="6094268" cy="425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lang="es-CO" sz="2400" dirty="0">
                <a:latin typeface="Times New Roman"/>
                <a:cs typeface="Times New Roman"/>
              </a:rPr>
              <a:t>12</a:t>
            </a:r>
            <a:r>
              <a:rPr lang="es-CO" sz="2400" spc="4" dirty="0">
                <a:latin typeface="Times New Roman"/>
                <a:cs typeface="Times New Roman"/>
              </a:rPr>
              <a:t>-</a:t>
            </a:r>
            <a:r>
              <a:rPr lang="es-CO" sz="2400" dirty="0">
                <a:latin typeface="Times New Roman"/>
                <a:cs typeface="Times New Roman"/>
              </a:rPr>
              <a:t>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3143124" y="1981200"/>
            <a:ext cx="2623235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spc="9" dirty="0">
                <a:latin typeface="Times New Roman"/>
                <a:cs typeface="Times New Roman"/>
              </a:rPr>
              <a:t>“</a:t>
            </a:r>
            <a:r>
              <a:rPr sz="4000" b="1" spc="-375" dirty="0">
                <a:latin typeface="Times New Roman"/>
                <a:cs typeface="Times New Roman"/>
              </a:rPr>
              <a:t>T</a:t>
            </a:r>
            <a:r>
              <a:rPr sz="4000" b="1" spc="4" dirty="0">
                <a:latin typeface="Times New Roman"/>
                <a:cs typeface="Times New Roman"/>
              </a:rPr>
              <a:t>o</a:t>
            </a:r>
            <a:r>
              <a:rPr sz="4000" b="1" dirty="0">
                <a:latin typeface="Times New Roman"/>
                <a:cs typeface="Times New Roman"/>
              </a:rPr>
              <a:t>p</a:t>
            </a:r>
            <a:r>
              <a:rPr sz="4000" b="1" spc="14" dirty="0">
                <a:latin typeface="Times New Roman"/>
                <a:cs typeface="Times New Roman"/>
              </a:rPr>
              <a:t>-</a:t>
            </a:r>
            <a:r>
              <a:rPr sz="4000" b="1" dirty="0">
                <a:latin typeface="Times New Roman"/>
                <a:cs typeface="Times New Roman"/>
              </a:rPr>
              <a:t>Down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71134" y="1981200"/>
            <a:ext cx="1990916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dirty="0">
                <a:latin typeface="Times New Roman"/>
                <a:cs typeface="Times New Roman"/>
              </a:rPr>
              <a:t>Netwo</a:t>
            </a:r>
            <a:r>
              <a:rPr sz="4000" b="1" spc="9" dirty="0">
                <a:latin typeface="Times New Roman"/>
                <a:cs typeface="Times New Roman"/>
              </a:rPr>
              <a:t>r</a:t>
            </a:r>
            <a:r>
              <a:rPr sz="4000" b="1" dirty="0">
                <a:latin typeface="Times New Roman"/>
                <a:cs typeface="Times New Roman"/>
              </a:rPr>
              <a:t>k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72400" y="1981200"/>
            <a:ext cx="1824560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dirty="0">
                <a:latin typeface="Times New Roman"/>
                <a:cs typeface="Times New Roman"/>
              </a:rPr>
              <a:t>Des</a:t>
            </a:r>
            <a:r>
              <a:rPr sz="4000" b="1" spc="9" dirty="0">
                <a:latin typeface="Times New Roman"/>
                <a:cs typeface="Times New Roman"/>
              </a:rPr>
              <a:t>i</a:t>
            </a:r>
            <a:r>
              <a:rPr sz="4000" b="1" spc="19" dirty="0">
                <a:latin typeface="Times New Roman"/>
                <a:cs typeface="Times New Roman"/>
              </a:rPr>
              <a:t>g</a:t>
            </a:r>
            <a:r>
              <a:rPr sz="4000" b="1" dirty="0">
                <a:latin typeface="Times New Roman"/>
                <a:cs typeface="Times New Roman"/>
              </a:rPr>
              <a:t>n”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28294" y="3064205"/>
            <a:ext cx="6762877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Cap</a:t>
            </a:r>
            <a:r>
              <a:rPr sz="4000" b="1" spc="14" dirty="0">
                <a:solidFill>
                  <a:srgbClr val="FF0000"/>
                </a:solidFill>
                <a:latin typeface="Times New Roman"/>
                <a:cs typeface="Times New Roman"/>
              </a:rPr>
              <a:t>ít</a:t>
            </a:r>
            <a:r>
              <a:rPr sz="4000" b="1" spc="-4" dirty="0">
                <a:solidFill>
                  <a:srgbClr val="FF0000"/>
                </a:solidFill>
                <a:latin typeface="Times New Roman"/>
                <a:cs typeface="Times New Roman"/>
              </a:rPr>
              <a:t>ul</a:t>
            </a:r>
            <a:r>
              <a:rPr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000" b="1" spc="-10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b="1" spc="4" dirty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endParaRPr sz="4000" b="1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81400" y="4407597"/>
            <a:ext cx="5724241" cy="3119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3200" b="1" dirty="0">
                <a:solidFill>
                  <a:srgbClr val="006FC0"/>
                </a:solidFill>
                <a:latin typeface="Times New Roman"/>
                <a:cs typeface="Times New Roman"/>
              </a:rPr>
              <a:t>Prue</a:t>
            </a:r>
            <a:r>
              <a:rPr sz="3200" b="1" spc="4" dirty="0">
                <a:solidFill>
                  <a:srgbClr val="006FC0"/>
                </a:solidFill>
                <a:latin typeface="Times New Roman"/>
                <a:cs typeface="Times New Roman"/>
              </a:rPr>
              <a:t>b</a:t>
            </a:r>
            <a:r>
              <a:rPr sz="3200" b="1" dirty="0">
                <a:solidFill>
                  <a:srgbClr val="006FC0"/>
                </a:solidFill>
                <a:latin typeface="Times New Roman"/>
                <a:cs typeface="Times New Roman"/>
              </a:rPr>
              <a:t>as</a:t>
            </a:r>
            <a:r>
              <a:rPr sz="3200" b="1" spc="-9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6FC0"/>
                </a:solidFill>
                <a:latin typeface="Times New Roman"/>
                <a:cs typeface="Times New Roman"/>
              </a:rPr>
              <a:t>del </a:t>
            </a:r>
            <a:r>
              <a:rPr lang="es-MX" sz="3200" b="1" dirty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3200" b="1" dirty="0" err="1">
                <a:solidFill>
                  <a:srgbClr val="006FC0"/>
                </a:solidFill>
                <a:latin typeface="Times New Roman"/>
                <a:cs typeface="Times New Roman"/>
              </a:rPr>
              <a:t>iseño</a:t>
            </a:r>
            <a:r>
              <a:rPr lang="es-MX" sz="3200" b="1" dirty="0">
                <a:solidFill>
                  <a:srgbClr val="006FC0"/>
                </a:solidFill>
                <a:latin typeface="Times New Roman"/>
                <a:cs typeface="Times New Roman"/>
              </a:rPr>
              <a:t> de la red</a:t>
            </a:r>
            <a:endParaRPr sz="3200" b="1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56076" y="5841979"/>
            <a:ext cx="3853657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5"/>
              </a:lnSpc>
              <a:spcBef>
                <a:spcPts val="76"/>
              </a:spcBef>
            </a:pPr>
            <a:r>
              <a:rPr sz="1400" dirty="0">
                <a:latin typeface="Times New Roman"/>
                <a:cs typeface="Times New Roman"/>
              </a:rPr>
              <a:t>C</a:t>
            </a:r>
            <a:r>
              <a:rPr sz="1400" spc="4" dirty="0">
                <a:latin typeface="Times New Roman"/>
                <a:cs typeface="Times New Roman"/>
              </a:rPr>
              <a:t>op</a:t>
            </a:r>
            <a:r>
              <a:rPr sz="1400" spc="-39" dirty="0">
                <a:latin typeface="Times New Roman"/>
                <a:cs typeface="Times New Roman"/>
              </a:rPr>
              <a:t>y</a:t>
            </a:r>
            <a:r>
              <a:rPr sz="1400" dirty="0">
                <a:latin typeface="Times New Roman"/>
                <a:cs typeface="Times New Roman"/>
              </a:rPr>
              <a:t>r</a:t>
            </a:r>
            <a:r>
              <a:rPr sz="1400" spc="4" dirty="0">
                <a:latin typeface="Times New Roman"/>
                <a:cs typeface="Times New Roman"/>
              </a:rPr>
              <a:t>igh</a:t>
            </a:r>
            <a:r>
              <a:rPr sz="1400" dirty="0">
                <a:latin typeface="Times New Roman"/>
                <a:cs typeface="Times New Roman"/>
              </a:rPr>
              <a:t>t</a:t>
            </a:r>
            <a:r>
              <a:rPr sz="1400" spc="-44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201</a:t>
            </a:r>
            <a:r>
              <a:rPr sz="1400" dirty="0">
                <a:latin typeface="Times New Roman"/>
                <a:cs typeface="Times New Roman"/>
              </a:rPr>
              <a:t>0</a:t>
            </a:r>
            <a:r>
              <a:rPr sz="1400" spc="-1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</a:t>
            </a:r>
            <a:r>
              <a:rPr sz="1400" spc="4" dirty="0">
                <a:latin typeface="Times New Roman"/>
                <a:cs typeface="Times New Roman"/>
              </a:rPr>
              <a:t>i</a:t>
            </a:r>
            <a:r>
              <a:rPr sz="1400" spc="-4" dirty="0">
                <a:latin typeface="Times New Roman"/>
                <a:cs typeface="Times New Roman"/>
              </a:rPr>
              <a:t>s</a:t>
            </a:r>
            <a:r>
              <a:rPr sz="1400" spc="-9" dirty="0">
                <a:latin typeface="Times New Roman"/>
                <a:cs typeface="Times New Roman"/>
              </a:rPr>
              <a:t>c</a:t>
            </a:r>
            <a:r>
              <a:rPr sz="1400" dirty="0">
                <a:latin typeface="Times New Roman"/>
                <a:cs typeface="Times New Roman"/>
              </a:rPr>
              <a:t>o</a:t>
            </a:r>
            <a:r>
              <a:rPr sz="1400" spc="-1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Pre</a:t>
            </a:r>
            <a:r>
              <a:rPr sz="1400" spc="4" dirty="0">
                <a:latin typeface="Times New Roman"/>
                <a:cs typeface="Times New Roman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&amp; P</a:t>
            </a:r>
            <a:r>
              <a:rPr sz="1400" spc="-14" dirty="0">
                <a:latin typeface="Times New Roman"/>
                <a:cs typeface="Times New Roman"/>
              </a:rPr>
              <a:t>r</a:t>
            </a:r>
            <a:r>
              <a:rPr sz="1400" spc="4" dirty="0">
                <a:latin typeface="Times New Roman"/>
                <a:cs typeface="Times New Roman"/>
              </a:rPr>
              <a:t>is</a:t>
            </a:r>
            <a:r>
              <a:rPr sz="1400" spc="-9" dirty="0">
                <a:latin typeface="Times New Roman"/>
                <a:cs typeface="Times New Roman"/>
              </a:rPr>
              <a:t>c</a:t>
            </a:r>
            <a:r>
              <a:rPr sz="1400" spc="4" dirty="0">
                <a:latin typeface="Times New Roman"/>
                <a:cs typeface="Times New Roman"/>
              </a:rPr>
              <a:t>ill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34" dirty="0">
                <a:latin typeface="Times New Roman"/>
                <a:cs typeface="Times New Roman"/>
              </a:rPr>
              <a:t> </a:t>
            </a:r>
            <a:r>
              <a:rPr sz="1400" spc="-19" dirty="0">
                <a:latin typeface="Times New Roman"/>
                <a:cs typeface="Times New Roman"/>
              </a:rPr>
              <a:t>O</a:t>
            </a:r>
            <a:r>
              <a:rPr sz="1400" spc="4" dirty="0">
                <a:latin typeface="Times New Roman"/>
                <a:cs typeface="Times New Roman"/>
              </a:rPr>
              <a:t>pp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4" dirty="0">
                <a:latin typeface="Times New Roman"/>
                <a:cs typeface="Times New Roman"/>
              </a:rPr>
              <a:t>n</a:t>
            </a:r>
            <a:r>
              <a:rPr sz="1400" spc="9" dirty="0">
                <a:latin typeface="Times New Roman"/>
                <a:cs typeface="Times New Roman"/>
              </a:rPr>
              <a:t>h</a:t>
            </a:r>
            <a:r>
              <a:rPr sz="1400" spc="-9" dirty="0">
                <a:latin typeface="Times New Roman"/>
                <a:cs typeface="Times New Roman"/>
              </a:rPr>
              <a:t>e</a:t>
            </a:r>
            <a:r>
              <a:rPr sz="1400" spc="4" dirty="0">
                <a:latin typeface="Times New Roman"/>
                <a:cs typeface="Times New Roman"/>
              </a:rPr>
              <a:t>i</a:t>
            </a:r>
            <a:r>
              <a:rPr sz="1400" spc="-50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er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497059" y="6340956"/>
            <a:ext cx="630428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ágenes de Web Testing - Descarga gratuita en Freepik">
            <a:extLst>
              <a:ext uri="{FF2B5EF4-FFF2-40B4-BE49-F238E27FC236}">
                <a16:creationId xmlns:a16="http://schemas.microsoft.com/office/drawing/2014/main" id="{7FE44CC7-13B2-0182-D76E-1534A27C9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0803" y="1676400"/>
            <a:ext cx="3739896" cy="389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ject 10"/>
          <p:cNvSpPr txBox="1"/>
          <p:nvPr/>
        </p:nvSpPr>
        <p:spPr>
          <a:xfrm>
            <a:off x="1219200" y="595516"/>
            <a:ext cx="7315200" cy="56669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43217" marR="518547" algn="ctr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Razones</a:t>
            </a:r>
            <a:r>
              <a:rPr sz="4400" spc="-44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para</a:t>
            </a:r>
            <a:r>
              <a:rPr sz="4400" spc="-24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hac</a:t>
            </a:r>
            <a:r>
              <a:rPr sz="4400" spc="-19" dirty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4400" spc="-19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pruebas</a:t>
            </a:r>
            <a:endParaRPr sz="4400" dirty="0">
              <a:latin typeface="Times New Roman"/>
              <a:cs typeface="Times New Roman"/>
            </a:endParaRPr>
          </a:p>
          <a:p>
            <a:pPr marL="469900" marR="4650" indent="-457200">
              <a:lnSpc>
                <a:spcPct val="99754"/>
              </a:lnSpc>
              <a:spcBef>
                <a:spcPts val="1866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Verif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44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q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el 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9" dirty="0">
                <a:latin typeface="Times New Roman"/>
                <a:cs typeface="Times New Roman"/>
              </a:rPr>
              <a:t>e</a:t>
            </a:r>
            <a:r>
              <a:rPr sz="2800" spc="-4" dirty="0">
                <a:latin typeface="Times New Roman"/>
                <a:cs typeface="Times New Roman"/>
              </a:rPr>
              <a:t>ñ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mple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14" dirty="0">
                <a:latin typeface="Times New Roman"/>
                <a:cs typeface="Times New Roman"/>
              </a:rPr>
              <a:t> l</a:t>
            </a:r>
            <a:r>
              <a:rPr sz="2800" dirty="0">
                <a:latin typeface="Times New Roman"/>
                <a:cs typeface="Times New Roman"/>
              </a:rPr>
              <a:t>as</a:t>
            </a:r>
            <a:r>
              <a:rPr sz="2800" spc="9" dirty="0">
                <a:latin typeface="Times New Roman"/>
                <a:cs typeface="Times New Roman"/>
              </a:rPr>
              <a:t> </a:t>
            </a:r>
            <a:r>
              <a:rPr sz="2800" spc="-9" dirty="0">
                <a:latin typeface="Times New Roman"/>
                <a:cs typeface="Times New Roman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etas cl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v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té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icas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 </a:t>
            </a:r>
            <a:r>
              <a:rPr lang="es-MX" sz="2800" dirty="0">
                <a:latin typeface="Times New Roman"/>
                <a:cs typeface="Times New Roman"/>
              </a:rPr>
              <a:t>metas </a:t>
            </a:r>
            <a:r>
              <a:rPr sz="2800" dirty="0">
                <a:latin typeface="Times New Roman"/>
                <a:cs typeface="Times New Roman"/>
              </a:rPr>
              <a:t>del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ne</a:t>
            </a:r>
            <a:r>
              <a:rPr sz="2800" spc="4" dirty="0">
                <a:latin typeface="Times New Roman"/>
                <a:cs typeface="Times New Roman"/>
              </a:rPr>
              <a:t>go</a:t>
            </a:r>
            <a:r>
              <a:rPr sz="2800" spc="14" dirty="0">
                <a:latin typeface="Times New Roman"/>
                <a:cs typeface="Times New Roman"/>
              </a:rPr>
              <a:t>c</a:t>
            </a:r>
            <a:r>
              <a:rPr sz="2800" spc="-14" dirty="0">
                <a:latin typeface="Times New Roman"/>
                <a:cs typeface="Times New Roman"/>
              </a:rPr>
              <a:t>io</a:t>
            </a:r>
            <a:endParaRPr sz="2800" dirty="0">
              <a:latin typeface="Times New Roman"/>
              <a:cs typeface="Times New Roman"/>
            </a:endParaRPr>
          </a:p>
          <a:p>
            <a:pPr marL="477519" indent="-457200">
              <a:lnSpc>
                <a:spcPct val="95825"/>
              </a:lnSpc>
              <a:spcBef>
                <a:spcPts val="819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Validar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 se</a:t>
            </a:r>
            <a:r>
              <a:rPr sz="2800" spc="-14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ecc</a:t>
            </a:r>
            <a:r>
              <a:rPr sz="2800" spc="-9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ón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dirty="0" err="1">
                <a:latin typeface="Times New Roman"/>
                <a:cs typeface="Times New Roman"/>
              </a:rPr>
              <a:t>tec</a:t>
            </a:r>
            <a:r>
              <a:rPr sz="2800" spc="-4" dirty="0" err="1">
                <a:latin typeface="Times New Roman"/>
                <a:cs typeface="Times New Roman"/>
              </a:rPr>
              <a:t>n</a:t>
            </a:r>
            <a:r>
              <a:rPr sz="2800" dirty="0" err="1">
                <a:latin typeface="Times New Roman"/>
                <a:cs typeface="Times New Roman"/>
              </a:rPr>
              <a:t>ol</a:t>
            </a:r>
            <a:r>
              <a:rPr sz="2800" spc="9" dirty="0" err="1">
                <a:latin typeface="Times New Roman"/>
                <a:cs typeface="Times New Roman"/>
              </a:rPr>
              <a:t>og</a:t>
            </a:r>
            <a:r>
              <a:rPr sz="2800" spc="-14" dirty="0" err="1">
                <a:latin typeface="Times New Roman"/>
                <a:cs typeface="Times New Roman"/>
              </a:rPr>
              <a:t>í</a:t>
            </a:r>
            <a:r>
              <a:rPr sz="2800" dirty="0" err="1">
                <a:latin typeface="Times New Roman"/>
                <a:cs typeface="Times New Roman"/>
              </a:rPr>
              <a:t>as</a:t>
            </a:r>
            <a:r>
              <a:rPr sz="2800" spc="-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LAN</a:t>
            </a:r>
            <a:r>
              <a:rPr lang="es-MX" sz="2800" dirty="0">
                <a:latin typeface="Times New Roman"/>
                <a:cs typeface="Times New Roman"/>
              </a:rPr>
              <a:t> y W</a:t>
            </a:r>
            <a:r>
              <a:rPr sz="2800" dirty="0">
                <a:latin typeface="Times New Roman"/>
                <a:cs typeface="Times New Roman"/>
              </a:rPr>
              <a:t>AN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lang="es-MX" sz="2800" dirty="0">
                <a:latin typeface="Times New Roman"/>
                <a:cs typeface="Times New Roman"/>
              </a:rPr>
              <a:t>los </a:t>
            </a:r>
            <a:r>
              <a:rPr sz="2800" dirty="0" err="1">
                <a:latin typeface="Times New Roman"/>
                <a:cs typeface="Times New Roman"/>
              </a:rPr>
              <a:t>dis</a:t>
            </a:r>
            <a:r>
              <a:rPr sz="2800" spc="4" dirty="0" err="1">
                <a:latin typeface="Times New Roman"/>
                <a:cs typeface="Times New Roman"/>
              </a:rPr>
              <a:t>p</a:t>
            </a:r>
            <a:r>
              <a:rPr sz="2800" dirty="0" err="1">
                <a:latin typeface="Times New Roman"/>
                <a:cs typeface="Times New Roman"/>
              </a:rPr>
              <a:t>o</a:t>
            </a:r>
            <a:r>
              <a:rPr sz="2800" spc="-14" dirty="0" err="1">
                <a:latin typeface="Times New Roman"/>
                <a:cs typeface="Times New Roman"/>
              </a:rPr>
              <a:t>s</a:t>
            </a:r>
            <a:r>
              <a:rPr sz="2800" spc="-4" dirty="0" err="1">
                <a:latin typeface="Times New Roman"/>
                <a:cs typeface="Times New Roman"/>
              </a:rPr>
              <a:t>iti</a:t>
            </a:r>
            <a:r>
              <a:rPr sz="2800" spc="9" dirty="0" err="1">
                <a:latin typeface="Times New Roman"/>
                <a:cs typeface="Times New Roman"/>
              </a:rPr>
              <a:t>v</a:t>
            </a:r>
            <a:r>
              <a:rPr sz="2800" spc="19" dirty="0" err="1">
                <a:latin typeface="Times New Roman"/>
                <a:cs typeface="Times New Roman"/>
              </a:rPr>
              <a:t>o</a:t>
            </a:r>
            <a:r>
              <a:rPr sz="2800" dirty="0" err="1">
                <a:latin typeface="Times New Roman"/>
                <a:cs typeface="Times New Roman"/>
              </a:rPr>
              <a:t>s</a:t>
            </a:r>
            <a:r>
              <a:rPr lang="es-MX" sz="2800" dirty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  <a:p>
            <a:pPr marL="469900" marR="61755" indent="-457200">
              <a:lnSpc>
                <a:spcPct val="99658"/>
              </a:lnSpc>
              <a:spcBef>
                <a:spcPts val="978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Verif</a:t>
            </a:r>
            <a:r>
              <a:rPr sz="2800" spc="4" dirty="0">
                <a:latin typeface="Times New Roman"/>
                <a:cs typeface="Times New Roman"/>
              </a:rPr>
              <a:t>i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44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q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el </a:t>
            </a:r>
            <a:r>
              <a:rPr sz="2800" spc="19" dirty="0">
                <a:latin typeface="Times New Roman"/>
                <a:cs typeface="Times New Roman"/>
              </a:rPr>
              <a:t>p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spc="9" dirty="0">
                <a:latin typeface="Times New Roman"/>
                <a:cs typeface="Times New Roman"/>
              </a:rPr>
              <a:t>v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dor</a:t>
            </a:r>
            <a:r>
              <a:rPr sz="2800" spc="-54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ser</a:t>
            </a:r>
            <a:r>
              <a:rPr sz="2800" spc="19" dirty="0">
                <a:latin typeface="Times New Roman"/>
                <a:cs typeface="Times New Roman"/>
              </a:rPr>
              <a:t>v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cio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p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 </a:t>
            </a:r>
            <a:r>
              <a:rPr sz="2800" spc="4" dirty="0">
                <a:latin typeface="Times New Roman"/>
                <a:cs typeface="Times New Roman"/>
              </a:rPr>
              <a:t>cu</a:t>
            </a:r>
            <a:r>
              <a:rPr sz="2800" dirty="0">
                <a:latin typeface="Times New Roman"/>
                <a:cs typeface="Times New Roman"/>
              </a:rPr>
              <a:t>mplir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-9" dirty="0" err="1">
                <a:latin typeface="Times New Roman"/>
                <a:cs typeface="Times New Roman"/>
              </a:rPr>
              <a:t>s</a:t>
            </a:r>
            <a:r>
              <a:rPr sz="2800" dirty="0" err="1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dirty="0" err="1">
                <a:latin typeface="Times New Roman"/>
                <a:cs typeface="Times New Roman"/>
              </a:rPr>
              <a:t>o</a:t>
            </a:r>
            <a:r>
              <a:rPr sz="2800" spc="4" dirty="0" err="1">
                <a:latin typeface="Times New Roman"/>
                <a:cs typeface="Times New Roman"/>
              </a:rPr>
              <a:t>f</a:t>
            </a:r>
            <a:r>
              <a:rPr sz="2800" spc="-4" dirty="0" err="1">
                <a:latin typeface="Times New Roman"/>
                <a:cs typeface="Times New Roman"/>
              </a:rPr>
              <a:t>e</a:t>
            </a:r>
            <a:r>
              <a:rPr sz="2800" dirty="0" err="1">
                <a:latin typeface="Times New Roman"/>
                <a:cs typeface="Times New Roman"/>
              </a:rPr>
              <a:t>rta</a:t>
            </a:r>
            <a:r>
              <a:rPr lang="es-MX" sz="2800" dirty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  <a:p>
            <a:pPr marL="469900" marR="83853" indent="-457200">
              <a:lnSpc>
                <a:spcPct val="99658"/>
              </a:lnSpc>
              <a:spcBef>
                <a:spcPts val="825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4" dirty="0">
                <a:latin typeface="Times New Roman"/>
                <a:cs typeface="Times New Roman"/>
              </a:rPr>
              <a:t>d</a:t>
            </a:r>
            <a:r>
              <a:rPr sz="2800" spc="1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ntif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spc="4" dirty="0">
                <a:latin typeface="Times New Roman"/>
                <a:cs typeface="Times New Roman"/>
              </a:rPr>
              <a:t>c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el</a:t>
            </a:r>
            <a:r>
              <a:rPr sz="2800" spc="-14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os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bo</a:t>
            </a:r>
            <a:r>
              <a:rPr sz="2800" spc="-14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ella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 p</a:t>
            </a:r>
            <a:r>
              <a:rPr sz="2800" spc="-4" dirty="0">
                <a:latin typeface="Times New Roman"/>
                <a:cs typeface="Times New Roman"/>
              </a:rPr>
              <a:t>r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bl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ma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4" dirty="0" err="1">
                <a:latin typeface="Times New Roman"/>
                <a:cs typeface="Times New Roman"/>
              </a:rPr>
              <a:t>co</a:t>
            </a:r>
            <a:r>
              <a:rPr sz="2800" spc="-4" dirty="0" err="1">
                <a:latin typeface="Times New Roman"/>
                <a:cs typeface="Times New Roman"/>
              </a:rPr>
              <a:t>n</a:t>
            </a:r>
            <a:r>
              <a:rPr sz="2800" spc="4" dirty="0" err="1">
                <a:latin typeface="Times New Roman"/>
                <a:cs typeface="Times New Roman"/>
              </a:rPr>
              <a:t>e</a:t>
            </a:r>
            <a:r>
              <a:rPr sz="2800" dirty="0" err="1">
                <a:latin typeface="Times New Roman"/>
                <a:cs typeface="Times New Roman"/>
              </a:rPr>
              <a:t>ctividad</a:t>
            </a:r>
            <a:r>
              <a:rPr lang="es-MX" sz="2800" dirty="0">
                <a:latin typeface="Times New Roman"/>
                <a:cs typeface="Times New Roman"/>
              </a:rPr>
              <a:t>. </a:t>
            </a:r>
          </a:p>
          <a:p>
            <a:pPr marL="469900" marR="83853" indent="-457200">
              <a:lnSpc>
                <a:spcPct val="99658"/>
              </a:lnSpc>
              <a:spcBef>
                <a:spcPts val="825"/>
              </a:spcBef>
              <a:buFont typeface="Wingdings" panose="05000000000000000000" pitchFamily="2" charset="2"/>
              <a:buChar char="§"/>
            </a:pPr>
            <a:r>
              <a:rPr lang="es-CO" sz="2800" dirty="0">
                <a:latin typeface="Times New Roman"/>
                <a:cs typeface="Times New Roman"/>
              </a:rPr>
              <a:t>De</a:t>
            </a:r>
            <a:r>
              <a:rPr lang="es-CO" sz="2800" spc="4" dirty="0">
                <a:latin typeface="Times New Roman"/>
                <a:cs typeface="Times New Roman"/>
              </a:rPr>
              <a:t>te</a:t>
            </a:r>
            <a:r>
              <a:rPr lang="es-CO" sz="2800" spc="-9" dirty="0">
                <a:latin typeface="Times New Roman"/>
                <a:cs typeface="Times New Roman"/>
              </a:rPr>
              <a:t>r</a:t>
            </a:r>
            <a:r>
              <a:rPr lang="es-CO" sz="2800" dirty="0">
                <a:latin typeface="Times New Roman"/>
                <a:cs typeface="Times New Roman"/>
              </a:rPr>
              <a:t>m</a:t>
            </a:r>
            <a:r>
              <a:rPr lang="es-CO" sz="2800" spc="-14" dirty="0">
                <a:latin typeface="Times New Roman"/>
                <a:cs typeface="Times New Roman"/>
              </a:rPr>
              <a:t>i</a:t>
            </a:r>
            <a:r>
              <a:rPr lang="es-CO" sz="2800" spc="4" dirty="0">
                <a:latin typeface="Times New Roman"/>
                <a:cs typeface="Times New Roman"/>
              </a:rPr>
              <a:t>n</a:t>
            </a:r>
            <a:r>
              <a:rPr lang="es-CO" sz="2800" spc="9" dirty="0">
                <a:latin typeface="Times New Roman"/>
                <a:cs typeface="Times New Roman"/>
              </a:rPr>
              <a:t>a</a:t>
            </a:r>
            <a:r>
              <a:rPr lang="es-CO" sz="2800" dirty="0">
                <a:latin typeface="Times New Roman"/>
                <a:cs typeface="Times New Roman"/>
              </a:rPr>
              <a:t>r</a:t>
            </a:r>
            <a:r>
              <a:rPr lang="es-CO" sz="2800" spc="-54" dirty="0">
                <a:latin typeface="Times New Roman"/>
                <a:cs typeface="Times New Roman"/>
              </a:rPr>
              <a:t> </a:t>
            </a:r>
            <a:r>
              <a:rPr lang="es-CO" sz="2800" dirty="0">
                <a:latin typeface="Times New Roman"/>
                <a:cs typeface="Times New Roman"/>
              </a:rPr>
              <a:t>las </a:t>
            </a:r>
            <a:r>
              <a:rPr lang="es-CO" sz="2800" spc="-4" dirty="0">
                <a:latin typeface="Times New Roman"/>
                <a:cs typeface="Times New Roman"/>
              </a:rPr>
              <a:t>t</a:t>
            </a:r>
            <a:r>
              <a:rPr lang="es-CO" sz="2800" spc="4" dirty="0">
                <a:latin typeface="Times New Roman"/>
                <a:cs typeface="Times New Roman"/>
              </a:rPr>
              <a:t>é</a:t>
            </a:r>
            <a:r>
              <a:rPr lang="es-CO" sz="2800" spc="-4" dirty="0">
                <a:latin typeface="Times New Roman"/>
                <a:cs typeface="Times New Roman"/>
              </a:rPr>
              <a:t>c</a:t>
            </a:r>
            <a:r>
              <a:rPr lang="es-CO" sz="2800" spc="19" dirty="0">
                <a:latin typeface="Times New Roman"/>
                <a:cs typeface="Times New Roman"/>
              </a:rPr>
              <a:t>n</a:t>
            </a:r>
            <a:r>
              <a:rPr lang="es-CO" sz="2800" dirty="0">
                <a:latin typeface="Times New Roman"/>
                <a:cs typeface="Times New Roman"/>
              </a:rPr>
              <a:t>icas</a:t>
            </a:r>
            <a:r>
              <a:rPr lang="es-CO" sz="2800" spc="-19" dirty="0">
                <a:latin typeface="Times New Roman"/>
                <a:cs typeface="Times New Roman"/>
              </a:rPr>
              <a:t> </a:t>
            </a:r>
            <a:r>
              <a:rPr lang="es-CO" sz="2800" dirty="0">
                <a:latin typeface="Times New Roman"/>
                <a:cs typeface="Times New Roman"/>
              </a:rPr>
              <a:t>de optim</a:t>
            </a:r>
            <a:r>
              <a:rPr lang="es-CO" sz="2800" spc="-14" dirty="0">
                <a:latin typeface="Times New Roman"/>
                <a:cs typeface="Times New Roman"/>
              </a:rPr>
              <a:t>i</a:t>
            </a:r>
            <a:r>
              <a:rPr lang="es-CO" sz="2800" spc="9" dirty="0">
                <a:latin typeface="Times New Roman"/>
                <a:cs typeface="Times New Roman"/>
              </a:rPr>
              <a:t>z</a:t>
            </a:r>
            <a:r>
              <a:rPr lang="es-CO" sz="2800" spc="4" dirty="0">
                <a:latin typeface="Times New Roman"/>
                <a:cs typeface="Times New Roman"/>
              </a:rPr>
              <a:t>a</a:t>
            </a:r>
            <a:r>
              <a:rPr lang="es-CO" sz="2800" dirty="0">
                <a:latin typeface="Times New Roman"/>
                <a:cs typeface="Times New Roman"/>
              </a:rPr>
              <a:t>ción.</a:t>
            </a:r>
          </a:p>
          <a:p>
            <a:pPr marL="20319" marR="83853" indent="-7619">
              <a:lnSpc>
                <a:spcPct val="99658"/>
              </a:lnSpc>
              <a:spcBef>
                <a:spcPts val="825"/>
              </a:spcBef>
            </a:pPr>
            <a:endParaRPr lang="es-MX" sz="3200" dirty="0">
              <a:latin typeface="Times New Roman"/>
              <a:cs typeface="Times New Roman"/>
            </a:endParaRPr>
          </a:p>
          <a:p>
            <a:pPr marL="20319" marR="83853" indent="-7619">
              <a:lnSpc>
                <a:spcPct val="99658"/>
              </a:lnSpc>
              <a:spcBef>
                <a:spcPts val="825"/>
              </a:spcBef>
            </a:pP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495535" y="6472018"/>
            <a:ext cx="605211" cy="3714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8149439" y="2438400"/>
            <a:ext cx="3657600" cy="2468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07363" y="762000"/>
            <a:ext cx="7042076" cy="20244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Cómo pr</a:t>
            </a:r>
            <a:r>
              <a:rPr sz="4400" spc="-14" dirty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bar</a:t>
            </a:r>
            <a:r>
              <a:rPr sz="4400" spc="-39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el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lang="es-MX" sz="4400" dirty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4400" spc="-19" dirty="0" err="1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4400" spc="9" dirty="0" err="1">
                <a:solidFill>
                  <a:srgbClr val="006FC0"/>
                </a:solidFill>
                <a:latin typeface="Times New Roman"/>
                <a:cs typeface="Times New Roman"/>
              </a:rPr>
              <a:t>ñ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4400" spc="-2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de </a:t>
            </a:r>
            <a:r>
              <a:rPr lang="es-MX" sz="4400" dirty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ed</a:t>
            </a:r>
            <a:endParaRPr lang="es-MX" sz="4400" dirty="0">
              <a:solidFill>
                <a:srgbClr val="006FC0"/>
              </a:solidFill>
              <a:latin typeface="Times New Roman"/>
              <a:cs typeface="Times New Roman"/>
            </a:endParaRPr>
          </a:p>
          <a:p>
            <a:pPr marL="12700">
              <a:lnSpc>
                <a:spcPts val="4595"/>
              </a:lnSpc>
              <a:spcBef>
                <a:spcPts val="229"/>
              </a:spcBef>
            </a:pPr>
            <a:endParaRPr sz="4400" dirty="0">
              <a:latin typeface="Times New Roman"/>
              <a:cs typeface="Times New Roman"/>
            </a:endParaRPr>
          </a:p>
          <a:p>
            <a:pPr marL="477519" marR="83896" indent="-457200">
              <a:lnSpc>
                <a:spcPct val="95825"/>
              </a:lnSpc>
              <a:spcBef>
                <a:spcPts val="2766"/>
              </a:spcBef>
              <a:buFont typeface="Wingdings" panose="05000000000000000000" pitchFamily="2" charset="2"/>
              <a:buChar char="§"/>
            </a:pPr>
            <a:r>
              <a:rPr sz="3200" spc="4" dirty="0">
                <a:latin typeface="Times New Roman"/>
                <a:cs typeface="Times New Roman"/>
              </a:rPr>
              <a:t>U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4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19" dirty="0">
                <a:latin typeface="Times New Roman"/>
                <a:cs typeface="Times New Roman"/>
              </a:rPr>
              <a:t> </a:t>
            </a:r>
            <a:r>
              <a:rPr sz="3200" spc="-9" dirty="0">
                <a:latin typeface="Times New Roman"/>
                <a:cs typeface="Times New Roman"/>
              </a:rPr>
              <a:t>s</a:t>
            </a:r>
            <a:r>
              <a:rPr sz="3200" dirty="0">
                <a:latin typeface="Times New Roman"/>
                <a:cs typeface="Times New Roman"/>
              </a:rPr>
              <a:t>e</a:t>
            </a:r>
            <a:r>
              <a:rPr sz="3200" spc="-4" dirty="0">
                <a:latin typeface="Times New Roman"/>
                <a:cs typeface="Times New Roman"/>
              </a:rPr>
              <a:t>r</a:t>
            </a:r>
            <a:r>
              <a:rPr sz="3200" spc="19" dirty="0">
                <a:latin typeface="Times New Roman"/>
                <a:cs typeface="Times New Roman"/>
              </a:rPr>
              <a:t>v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cios</a:t>
            </a:r>
            <a:r>
              <a:rPr sz="3200" spc="-1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spc="19" dirty="0">
                <a:latin typeface="Times New Roman"/>
                <a:cs typeface="Times New Roman"/>
              </a:rPr>
              <a:t>u</a:t>
            </a:r>
            <a:r>
              <a:rPr sz="3200" dirty="0">
                <a:latin typeface="Times New Roman"/>
                <a:cs typeface="Times New Roman"/>
              </a:rPr>
              <a:t>str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ales</a:t>
            </a:r>
            <a:r>
              <a:rPr sz="3200" spc="-29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dirty="0" err="1">
                <a:latin typeface="Times New Roman"/>
                <a:cs typeface="Times New Roman"/>
              </a:rPr>
              <a:t>pru</a:t>
            </a:r>
            <a:r>
              <a:rPr sz="3200" spc="-4" dirty="0" err="1">
                <a:latin typeface="Times New Roman"/>
                <a:cs typeface="Times New Roman"/>
              </a:rPr>
              <a:t>e</a:t>
            </a:r>
            <a:r>
              <a:rPr sz="3200" spc="4" dirty="0" err="1">
                <a:latin typeface="Times New Roman"/>
                <a:cs typeface="Times New Roman"/>
              </a:rPr>
              <a:t>b</a:t>
            </a:r>
            <a:r>
              <a:rPr sz="3200" dirty="0" err="1">
                <a:latin typeface="Times New Roman"/>
                <a:cs typeface="Times New Roman"/>
              </a:rPr>
              <a:t>a</a:t>
            </a:r>
            <a:endParaRPr lang="es-MX" sz="3200" dirty="0">
              <a:latin typeface="Times New Roman"/>
              <a:cs typeface="Times New Roman"/>
            </a:endParaRPr>
          </a:p>
          <a:p>
            <a:pPr marL="477519" marR="83896" indent="-457200">
              <a:lnSpc>
                <a:spcPct val="95825"/>
              </a:lnSpc>
              <a:spcBef>
                <a:spcPts val="2766"/>
              </a:spcBef>
              <a:buFont typeface="Wingdings" panose="05000000000000000000" pitchFamily="2" charset="2"/>
              <a:buChar char="§"/>
            </a:pPr>
            <a:endParaRPr sz="3200" dirty="0">
              <a:latin typeface="Times New Roman"/>
              <a:cs typeface="Times New Roman"/>
            </a:endParaRPr>
          </a:p>
          <a:p>
            <a:pPr marL="477519" marR="83896" indent="-457200">
              <a:lnSpc>
                <a:spcPct val="95825"/>
              </a:lnSpc>
              <a:spcBef>
                <a:spcPts val="955"/>
              </a:spcBef>
              <a:buFont typeface="Wingdings" panose="05000000000000000000" pitchFamily="2" charset="2"/>
              <a:buChar char="§"/>
            </a:pPr>
            <a:r>
              <a:rPr sz="3200" dirty="0">
                <a:latin typeface="Times New Roman"/>
                <a:cs typeface="Times New Roman"/>
              </a:rPr>
              <a:t>C</a:t>
            </a:r>
            <a:r>
              <a:rPr sz="3200" spc="4" dirty="0">
                <a:latin typeface="Times New Roman"/>
                <a:cs typeface="Times New Roman"/>
              </a:rPr>
              <a:t>on</a:t>
            </a:r>
            <a:r>
              <a:rPr sz="3200" dirty="0">
                <a:latin typeface="Times New Roman"/>
                <a:cs typeface="Times New Roman"/>
              </a:rPr>
              <a:t>st</a:t>
            </a:r>
            <a:r>
              <a:rPr sz="3200" spc="-14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uir</a:t>
            </a:r>
            <a:r>
              <a:rPr sz="3200" spc="-3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y p</a:t>
            </a:r>
            <a:r>
              <a:rPr sz="3200" spc="4" dirty="0">
                <a:latin typeface="Times New Roman"/>
                <a:cs typeface="Times New Roman"/>
              </a:rPr>
              <a:t>r</a:t>
            </a:r>
            <a:r>
              <a:rPr sz="3200" spc="-4" dirty="0">
                <a:latin typeface="Times New Roman"/>
                <a:cs typeface="Times New Roman"/>
              </a:rPr>
              <a:t>o</a:t>
            </a:r>
            <a:r>
              <a:rPr sz="3200" spc="4" dirty="0">
                <a:latin typeface="Times New Roman"/>
                <a:cs typeface="Times New Roman"/>
              </a:rPr>
              <a:t>ba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44" dirty="0">
                <a:latin typeface="Times New Roman"/>
                <a:cs typeface="Times New Roman"/>
              </a:rPr>
              <a:t> </a:t>
            </a:r>
            <a:r>
              <a:rPr sz="3200" spc="-4" dirty="0">
                <a:latin typeface="Times New Roman"/>
                <a:cs typeface="Times New Roman"/>
              </a:rPr>
              <a:t>u</a:t>
            </a:r>
            <a:r>
              <a:rPr sz="3200" dirty="0">
                <a:latin typeface="Times New Roman"/>
                <a:cs typeface="Times New Roman"/>
              </a:rPr>
              <a:t>n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dirty="0" err="1">
                <a:latin typeface="Times New Roman"/>
                <a:cs typeface="Times New Roman"/>
              </a:rPr>
              <a:t>s</a:t>
            </a:r>
            <a:r>
              <a:rPr sz="3200" spc="-14" dirty="0" err="1">
                <a:latin typeface="Times New Roman"/>
                <a:cs typeface="Times New Roman"/>
              </a:rPr>
              <a:t>i</a:t>
            </a:r>
            <a:r>
              <a:rPr sz="3200" spc="-9" dirty="0" err="1">
                <a:latin typeface="Times New Roman"/>
                <a:cs typeface="Times New Roman"/>
              </a:rPr>
              <a:t>s</a:t>
            </a:r>
            <a:r>
              <a:rPr sz="3200" dirty="0" err="1">
                <a:latin typeface="Times New Roman"/>
                <a:cs typeface="Times New Roman"/>
              </a:rPr>
              <a:t>tema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dirty="0" err="1">
                <a:latin typeface="Times New Roman"/>
                <a:cs typeface="Times New Roman"/>
              </a:rPr>
              <a:t>pro</a:t>
            </a:r>
            <a:r>
              <a:rPr sz="3200" spc="-14" dirty="0" err="1">
                <a:latin typeface="Times New Roman"/>
                <a:cs typeface="Times New Roman"/>
              </a:rPr>
              <a:t>t</a:t>
            </a:r>
            <a:r>
              <a:rPr sz="3200" dirty="0" err="1">
                <a:latin typeface="Times New Roman"/>
                <a:cs typeface="Times New Roman"/>
              </a:rPr>
              <a:t>otipo</a:t>
            </a:r>
            <a:endParaRPr lang="es-MX" sz="3200" dirty="0">
              <a:latin typeface="Times New Roman"/>
              <a:cs typeface="Times New Roman"/>
            </a:endParaRPr>
          </a:p>
          <a:p>
            <a:pPr marL="477519" marR="83896" indent="-457200">
              <a:lnSpc>
                <a:spcPct val="95825"/>
              </a:lnSpc>
              <a:spcBef>
                <a:spcPts val="955"/>
              </a:spcBef>
              <a:buFont typeface="Wingdings" panose="05000000000000000000" pitchFamily="2" charset="2"/>
              <a:buChar char="§"/>
            </a:pPr>
            <a:endParaRPr lang="es-MX" sz="3200" dirty="0">
              <a:latin typeface="Times New Roman"/>
              <a:cs typeface="Times New Roman"/>
            </a:endParaRPr>
          </a:p>
          <a:p>
            <a:pPr marL="477519" marR="83896" indent="-457200">
              <a:lnSpc>
                <a:spcPct val="95825"/>
              </a:lnSpc>
              <a:spcBef>
                <a:spcPts val="955"/>
              </a:spcBef>
              <a:buFont typeface="Wingdings" panose="05000000000000000000" pitchFamily="2" charset="2"/>
              <a:buChar char="§"/>
            </a:pPr>
            <a:r>
              <a:rPr lang="es-MX" sz="3200" dirty="0">
                <a:latin typeface="Times New Roman"/>
                <a:cs typeface="Times New Roman"/>
              </a:rPr>
              <a:t>Usar herramientas de simulación.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495535" y="647201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2"/>
          <p:cNvSpPr txBox="1"/>
          <p:nvPr/>
        </p:nvSpPr>
        <p:spPr>
          <a:xfrm>
            <a:off x="1073559" y="1059965"/>
            <a:ext cx="8737190" cy="12537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Servic</a:t>
            </a:r>
            <a:r>
              <a:rPr sz="4400" spc="-4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4400" spc="19" dirty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4400" spc="-54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de</a:t>
            </a:r>
            <a:r>
              <a:rPr sz="4400" spc="-9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prue</a:t>
            </a:r>
            <a:r>
              <a:rPr sz="4400" spc="19" dirty="0">
                <a:solidFill>
                  <a:srgbClr val="006FC0"/>
                </a:solidFill>
                <a:latin typeface="Times New Roman"/>
                <a:cs typeface="Times New Roman"/>
              </a:rPr>
              <a:t>b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4400" spc="-5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de la</a:t>
            </a:r>
            <a:r>
              <a:rPr lang="es-MX" sz="440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spc="-4" dirty="0" err="1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4400" spc="4" dirty="0" err="1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4400" spc="9" dirty="0" err="1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ustria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36679" y="2286000"/>
            <a:ext cx="9974269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The</a:t>
            </a:r>
            <a:r>
              <a:rPr sz="2800" u="heavy" spc="-25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 </a:t>
            </a:r>
            <a:r>
              <a:rPr sz="2800" u="heavy" spc="-9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I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n</a:t>
            </a:r>
            <a:r>
              <a:rPr sz="2800" u="heavy" spc="-9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t</a:t>
            </a:r>
            <a:r>
              <a:rPr sz="28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e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r</a:t>
            </a:r>
            <a:r>
              <a:rPr sz="28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o</a:t>
            </a:r>
            <a:r>
              <a:rPr sz="28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pe</a:t>
            </a:r>
            <a:r>
              <a:rPr sz="2800" u="heavy" spc="-9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r</a:t>
            </a:r>
            <a:r>
              <a:rPr sz="2800" u="heavy" spc="1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a</a:t>
            </a:r>
            <a:r>
              <a:rPr sz="28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b</a:t>
            </a:r>
            <a:r>
              <a:rPr sz="2800" u="heavy" spc="-1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il</a:t>
            </a:r>
            <a:r>
              <a:rPr sz="28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ity</a:t>
            </a:r>
            <a:r>
              <a:rPr sz="2800" u="heavy" spc="-4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 </a:t>
            </a:r>
            <a:r>
              <a:rPr sz="2800" u="heavy" spc="-1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L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ab </a:t>
            </a:r>
            <a:r>
              <a:rPr sz="28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at 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the Un</a:t>
            </a:r>
            <a:r>
              <a:rPr sz="2800" u="heavy" spc="-1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i</a:t>
            </a:r>
            <a:r>
              <a:rPr sz="2800" u="heavy" spc="19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v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ersity</a:t>
            </a:r>
            <a:r>
              <a:rPr sz="2800" u="heavy" spc="-4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 </a:t>
            </a:r>
            <a:r>
              <a:rPr sz="28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of</a:t>
            </a:r>
            <a:r>
              <a:rPr lang="es-MX" sz="2800" u="heavy" spc="4" dirty="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626009" y="2773680"/>
            <a:ext cx="582578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New</a:t>
            </a:r>
            <a:r>
              <a:rPr sz="2800" u="heavy" spc="-9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 H</a:t>
            </a:r>
            <a:r>
              <a:rPr sz="28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a</a:t>
            </a:r>
            <a:r>
              <a:rPr sz="2800" u="heavy" spc="19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m</a:t>
            </a:r>
            <a:r>
              <a:rPr sz="28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p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s</a:t>
            </a:r>
            <a:r>
              <a:rPr sz="2800" u="heavy" spc="19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h</a:t>
            </a:r>
            <a:r>
              <a:rPr sz="2800" u="heavy" spc="-1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i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re</a:t>
            </a:r>
            <a:r>
              <a:rPr sz="2800" u="heavy" spc="-25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 </a:t>
            </a:r>
            <a:r>
              <a:rPr sz="2800" u="heavy" spc="-9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(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U</a:t>
            </a:r>
            <a:r>
              <a:rPr sz="28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NH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-IO</a:t>
            </a:r>
            <a:r>
              <a:rPr sz="2800" u="heavy" spc="-9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L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2"/>
              </a:rPr>
              <a:t>)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36677" y="3362199"/>
            <a:ext cx="2304287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3"/>
              </a:rPr>
              <a:t>ICSA</a:t>
            </a:r>
            <a:r>
              <a:rPr sz="2800" u="heavy" spc="-50" dirty="0">
                <a:solidFill>
                  <a:srgbClr val="3D3D3D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3"/>
              </a:rPr>
              <a:t>Labs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36679" y="3951987"/>
            <a:ext cx="2995657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Mie</a:t>
            </a:r>
            <a:r>
              <a:rPr sz="2800" u="heavy" spc="-14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r</a:t>
            </a:r>
            <a:r>
              <a:rPr sz="28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c</a:t>
            </a:r>
            <a:r>
              <a:rPr sz="28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o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m La</a:t>
            </a:r>
            <a:r>
              <a:rPr sz="28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b</a:t>
            </a:r>
            <a:r>
              <a:rPr sz="2800" u="heavy" dirty="0">
                <a:solidFill>
                  <a:srgbClr val="3D3D3D"/>
                </a:solidFill>
                <a:latin typeface="Times New Roman"/>
                <a:cs typeface="Times New Roman"/>
                <a:hlinkClick r:id="rId4"/>
              </a:rPr>
              <a:t>s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36678" y="4542156"/>
            <a:ext cx="3441342" cy="10205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marR="61036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4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A</a:t>
            </a:r>
            <a:r>
              <a:rPr sz="24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p</a:t>
            </a:r>
            <a:r>
              <a:rPr sz="24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p</a:t>
            </a:r>
            <a:r>
              <a:rPr sz="2400" u="heavy" dirty="0">
                <a:solidFill>
                  <a:srgbClr val="3D3D3D"/>
                </a:solidFill>
                <a:latin typeface="Times New Roman"/>
                <a:cs typeface="Times New Roman"/>
                <a:hlinkClick r:id="rId5"/>
              </a:rPr>
              <a:t>Labs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95825"/>
              </a:lnSpc>
              <a:spcBef>
                <a:spcPts val="783"/>
              </a:spcBef>
              <a:buFont typeface="Wingdings" panose="05000000000000000000" pitchFamily="2" charset="2"/>
              <a:buChar char="§"/>
            </a:pPr>
            <a:r>
              <a:rPr sz="2400" u="heavy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The</a:t>
            </a:r>
            <a:r>
              <a:rPr sz="2400" u="heavy" spc="-25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 </a:t>
            </a:r>
            <a:r>
              <a:rPr sz="2400" u="heavy" spc="-14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T</a:t>
            </a:r>
            <a:r>
              <a:rPr sz="2400" u="heavy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ol</a:t>
            </a:r>
            <a:r>
              <a:rPr sz="2400" u="heavy" spc="-14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l</a:t>
            </a:r>
            <a:r>
              <a:rPr sz="2400" u="heavy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y </a:t>
            </a:r>
            <a:r>
              <a:rPr sz="2400" u="heavy" spc="9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G</a:t>
            </a:r>
            <a:r>
              <a:rPr sz="24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r</a:t>
            </a:r>
            <a:r>
              <a:rPr sz="2400" u="heavy" spc="4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o</a:t>
            </a:r>
            <a:r>
              <a:rPr sz="2400" u="heavy" spc="-4" dirty="0">
                <a:solidFill>
                  <a:srgbClr val="3D3D3D"/>
                </a:solidFill>
                <a:latin typeface="Times New Roman"/>
                <a:cs typeface="Times New Roman"/>
                <a:hlinkClick r:id="rId6"/>
              </a:rPr>
              <a:t>up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495535" y="647201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dirty="0">
                <a:latin typeface="Times New Roman"/>
                <a:cs typeface="Times New Roman"/>
              </a:rPr>
              <a:t>12</a:t>
            </a:r>
            <a:r>
              <a:rPr spc="4" dirty="0">
                <a:latin typeface="Times New Roman"/>
                <a:cs typeface="Times New Roman"/>
              </a:rPr>
              <a:t>-</a:t>
            </a:r>
            <a:r>
              <a:rPr dirty="0">
                <a:latin typeface="Times New Roman"/>
                <a:cs typeface="Times New Roman"/>
              </a:rPr>
              <a:t>5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82121" y="2486428"/>
            <a:ext cx="119733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6850" indent="-1714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sz="900"/>
          </a:p>
        </p:txBody>
      </p:sp>
      <p:sp>
        <p:nvSpPr>
          <p:cNvPr id="12" name="object 12"/>
          <p:cNvSpPr txBox="1"/>
          <p:nvPr/>
        </p:nvSpPr>
        <p:spPr>
          <a:xfrm>
            <a:off x="4908440" y="2486428"/>
            <a:ext cx="11624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6850" indent="-1714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sz="900"/>
          </a:p>
        </p:txBody>
      </p:sp>
      <p:sp>
        <p:nvSpPr>
          <p:cNvPr id="11" name="object 11"/>
          <p:cNvSpPr txBox="1"/>
          <p:nvPr/>
        </p:nvSpPr>
        <p:spPr>
          <a:xfrm>
            <a:off x="5635402" y="2486428"/>
            <a:ext cx="12361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6850" indent="-1714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sz="900"/>
          </a:p>
        </p:txBody>
      </p:sp>
      <p:sp>
        <p:nvSpPr>
          <p:cNvPr id="10" name="object 10"/>
          <p:cNvSpPr txBox="1"/>
          <p:nvPr/>
        </p:nvSpPr>
        <p:spPr>
          <a:xfrm>
            <a:off x="6029448" y="2486428"/>
            <a:ext cx="12258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6850" indent="-1714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sz="900"/>
          </a:p>
        </p:txBody>
      </p:sp>
      <p:sp>
        <p:nvSpPr>
          <p:cNvPr id="9" name="object 9"/>
          <p:cNvSpPr txBox="1"/>
          <p:nvPr/>
        </p:nvSpPr>
        <p:spPr>
          <a:xfrm>
            <a:off x="6627764" y="2486428"/>
            <a:ext cx="1233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6850" indent="-1714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sz="900"/>
          </a:p>
        </p:txBody>
      </p:sp>
      <p:sp>
        <p:nvSpPr>
          <p:cNvPr id="8" name="object 8"/>
          <p:cNvSpPr txBox="1"/>
          <p:nvPr/>
        </p:nvSpPr>
        <p:spPr>
          <a:xfrm>
            <a:off x="8447800" y="2486428"/>
            <a:ext cx="427759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6850" indent="-1714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sz="900" dirty="0"/>
          </a:p>
        </p:txBody>
      </p:sp>
      <p:sp>
        <p:nvSpPr>
          <p:cNvPr id="7" name="object 7"/>
          <p:cNvSpPr txBox="1"/>
          <p:nvPr/>
        </p:nvSpPr>
        <p:spPr>
          <a:xfrm>
            <a:off x="2406952" y="2974109"/>
            <a:ext cx="12174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6850" indent="-1714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sz="900"/>
          </a:p>
        </p:txBody>
      </p:sp>
      <p:sp>
        <p:nvSpPr>
          <p:cNvPr id="6" name="object 6"/>
          <p:cNvSpPr txBox="1"/>
          <p:nvPr/>
        </p:nvSpPr>
        <p:spPr>
          <a:xfrm>
            <a:off x="4292857" y="2974109"/>
            <a:ext cx="11948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6850" indent="-1714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sz="900"/>
          </a:p>
        </p:txBody>
      </p:sp>
      <p:sp>
        <p:nvSpPr>
          <p:cNvPr id="5" name="object 5"/>
          <p:cNvSpPr txBox="1"/>
          <p:nvPr/>
        </p:nvSpPr>
        <p:spPr>
          <a:xfrm>
            <a:off x="2576315" y="3562627"/>
            <a:ext cx="11596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6850" indent="-1714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3139382" y="4152415"/>
            <a:ext cx="1233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6850" indent="-1714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2282121" y="5330848"/>
            <a:ext cx="119733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6850" indent="-1714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3259362" y="5330848"/>
            <a:ext cx="12337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6850" indent="-1714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sz="900"/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38C8A168-9D7A-A0C4-A538-A314AF7043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07055" y="3353960"/>
            <a:ext cx="4051282" cy="215699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94015B90-1EAD-C2C7-2565-1173A9D47C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400" y="2159000"/>
            <a:ext cx="3612686" cy="289560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676400" y="679092"/>
            <a:ext cx="742887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Alcance</a:t>
            </a:r>
            <a:r>
              <a:rPr sz="4400" spc="-44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spc="4" dirty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4400" spc="-29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un </a:t>
            </a:r>
            <a:r>
              <a:rPr lang="es-MX" sz="4400" dirty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istema</a:t>
            </a:r>
            <a:r>
              <a:rPr sz="4400" spc="-14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P</a:t>
            </a:r>
            <a:r>
              <a:rPr sz="4400" spc="-14" dirty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ototipo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3097" y="1646151"/>
            <a:ext cx="6892594" cy="45327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77519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800" spc="4" dirty="0">
                <a:latin typeface="Times New Roman"/>
                <a:cs typeface="Times New Roman"/>
              </a:rPr>
              <a:t>G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lmente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o 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 </a:t>
            </a:r>
            <a:r>
              <a:rPr sz="2800" dirty="0" err="1">
                <a:latin typeface="Times New Roman"/>
                <a:cs typeface="Times New Roman"/>
              </a:rPr>
              <a:t>p</a:t>
            </a:r>
            <a:r>
              <a:rPr sz="2800" spc="-9" dirty="0" err="1">
                <a:latin typeface="Times New Roman"/>
                <a:cs typeface="Times New Roman"/>
              </a:rPr>
              <a:t>r</a:t>
            </a:r>
            <a:r>
              <a:rPr sz="2800" spc="14" dirty="0" err="1">
                <a:latin typeface="Times New Roman"/>
                <a:cs typeface="Times New Roman"/>
              </a:rPr>
              <a:t>á</a:t>
            </a:r>
            <a:r>
              <a:rPr sz="2800" dirty="0" err="1">
                <a:latin typeface="Times New Roman"/>
                <a:cs typeface="Times New Roman"/>
              </a:rPr>
              <a:t>ct</a:t>
            </a:r>
            <a:r>
              <a:rPr sz="2800" spc="-14" dirty="0" err="1">
                <a:latin typeface="Times New Roman"/>
                <a:cs typeface="Times New Roman"/>
              </a:rPr>
              <a:t>i</a:t>
            </a:r>
            <a:r>
              <a:rPr sz="2800" dirty="0" err="1">
                <a:latin typeface="Times New Roman"/>
                <a:cs typeface="Times New Roman"/>
              </a:rPr>
              <a:t>co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dirty="0" err="1">
                <a:latin typeface="Times New Roman"/>
                <a:cs typeface="Times New Roman"/>
              </a:rPr>
              <a:t>impl</a:t>
            </a:r>
            <a:r>
              <a:rPr sz="2800" spc="-9" dirty="0" err="1">
                <a:latin typeface="Times New Roman"/>
                <a:cs typeface="Times New Roman"/>
              </a:rPr>
              <a:t>e</a:t>
            </a:r>
            <a:r>
              <a:rPr sz="2800" spc="14" dirty="0" err="1">
                <a:latin typeface="Times New Roman"/>
                <a:cs typeface="Times New Roman"/>
              </a:rPr>
              <a:t>m</a:t>
            </a:r>
            <a:r>
              <a:rPr sz="2800" spc="-4" dirty="0" err="1">
                <a:latin typeface="Times New Roman"/>
                <a:cs typeface="Times New Roman"/>
              </a:rPr>
              <a:t>e</a:t>
            </a:r>
            <a:r>
              <a:rPr sz="2800" spc="19" dirty="0" err="1">
                <a:latin typeface="Times New Roman"/>
                <a:cs typeface="Times New Roman"/>
              </a:rPr>
              <a:t>n</a:t>
            </a:r>
            <a:r>
              <a:rPr sz="2800" spc="-14" dirty="0" err="1">
                <a:latin typeface="Times New Roman"/>
                <a:cs typeface="Times New Roman"/>
              </a:rPr>
              <a:t>t</a:t>
            </a:r>
            <a:r>
              <a:rPr sz="2800" dirty="0" err="1">
                <a:latin typeface="Times New Roman"/>
                <a:cs typeface="Times New Roman"/>
              </a:rPr>
              <a:t>ar</a:t>
            </a:r>
            <a:r>
              <a:rPr lang="es-MX" sz="2800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sis</a:t>
            </a:r>
            <a:r>
              <a:rPr sz="2800" spc="-14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ema c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spc="-9" dirty="0">
                <a:latin typeface="Times New Roman"/>
                <a:cs typeface="Times New Roman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pl</a:t>
            </a:r>
            <a:r>
              <a:rPr sz="2800" spc="-1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 de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gran </a:t>
            </a:r>
            <a:r>
              <a:rPr sz="2800" dirty="0" err="1">
                <a:latin typeface="Times New Roman"/>
                <a:cs typeface="Times New Roman"/>
              </a:rPr>
              <a:t>es</a:t>
            </a:r>
            <a:r>
              <a:rPr sz="2800" spc="-9" dirty="0" err="1">
                <a:latin typeface="Times New Roman"/>
                <a:cs typeface="Times New Roman"/>
              </a:rPr>
              <a:t>c</a:t>
            </a:r>
            <a:r>
              <a:rPr sz="2800" spc="14" dirty="0" err="1">
                <a:latin typeface="Times New Roman"/>
                <a:cs typeface="Times New Roman"/>
              </a:rPr>
              <a:t>a</a:t>
            </a:r>
            <a:r>
              <a:rPr sz="2800" spc="-4" dirty="0" err="1">
                <a:latin typeface="Times New Roman"/>
                <a:cs typeface="Times New Roman"/>
              </a:rPr>
              <a:t>la</a:t>
            </a:r>
            <a:r>
              <a:rPr lang="es-MX" sz="2800" spc="-4" dirty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  <a:p>
            <a:pPr marL="469900" marR="145068" indent="-457200">
              <a:lnSpc>
                <a:spcPct val="99849"/>
              </a:lnSpc>
              <a:spcBef>
                <a:spcPts val="952"/>
              </a:spcBef>
              <a:buFont typeface="Wingdings" panose="05000000000000000000" pitchFamily="2" charset="2"/>
              <a:buChar char="§"/>
            </a:pPr>
            <a:r>
              <a:rPr sz="2800" spc="4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14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ipo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d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spc="-4" dirty="0">
                <a:latin typeface="Times New Roman"/>
                <a:cs typeface="Times New Roman"/>
              </a:rPr>
              <a:t>b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ría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ve</a:t>
            </a:r>
            <a:r>
              <a:rPr sz="2800" dirty="0">
                <a:latin typeface="Times New Roman"/>
                <a:cs typeface="Times New Roman"/>
              </a:rPr>
              <a:t>rif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as </a:t>
            </a:r>
            <a:r>
              <a:rPr sz="2800" spc="4" dirty="0">
                <a:latin typeface="Times New Roman"/>
                <a:cs typeface="Times New Roman"/>
              </a:rPr>
              <a:t>c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pac</a:t>
            </a:r>
            <a:r>
              <a:rPr sz="2800" spc="-4" dirty="0">
                <a:latin typeface="Times New Roman"/>
                <a:cs typeface="Times New Roman"/>
              </a:rPr>
              <a:t>id</a:t>
            </a:r>
            <a:r>
              <a:rPr sz="2800" dirty="0">
                <a:latin typeface="Times New Roman"/>
                <a:cs typeface="Times New Roman"/>
              </a:rPr>
              <a:t>ades</a:t>
            </a:r>
            <a:r>
              <a:rPr sz="2800" spc="-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 f</a:t>
            </a:r>
            <a:r>
              <a:rPr sz="2800" spc="4" dirty="0">
                <a:latin typeface="Times New Roman"/>
                <a:cs typeface="Times New Roman"/>
              </a:rPr>
              <a:t>u</a:t>
            </a:r>
            <a:r>
              <a:rPr sz="2800" spc="-4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ci</a:t>
            </a:r>
            <a:r>
              <a:rPr sz="2800" spc="9" dirty="0">
                <a:latin typeface="Times New Roman"/>
                <a:cs typeface="Times New Roman"/>
              </a:rPr>
              <a:t>o</a:t>
            </a:r>
            <a:r>
              <a:rPr sz="2800" spc="-4" dirty="0">
                <a:latin typeface="Times New Roman"/>
                <a:cs typeface="Times New Roman"/>
              </a:rPr>
              <a:t>n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mpor</a:t>
            </a:r>
            <a:r>
              <a:rPr sz="2800" spc="-9" dirty="0">
                <a:latin typeface="Times New Roman"/>
                <a:cs typeface="Times New Roman"/>
              </a:rPr>
              <a:t>t</a:t>
            </a:r>
            <a:r>
              <a:rPr sz="2800" spc="9" dirty="0">
                <a:latin typeface="Times New Roman"/>
                <a:cs typeface="Times New Roman"/>
              </a:rPr>
              <a:t>a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-14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es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que </a:t>
            </a:r>
            <a:r>
              <a:rPr sz="2800" spc="4" dirty="0">
                <a:latin typeface="Times New Roman"/>
                <a:cs typeface="Times New Roman"/>
              </a:rPr>
              <a:t>po</a:t>
            </a:r>
            <a:r>
              <a:rPr sz="2800" dirty="0">
                <a:latin typeface="Times New Roman"/>
                <a:cs typeface="Times New Roman"/>
              </a:rPr>
              <a:t>dr</a:t>
            </a:r>
            <a:r>
              <a:rPr sz="2800" spc="4" dirty="0">
                <a:latin typeface="Times New Roman"/>
                <a:cs typeface="Times New Roman"/>
              </a:rPr>
              <a:t>í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3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o </a:t>
            </a:r>
            <a:r>
              <a:rPr sz="2800" dirty="0" err="1">
                <a:latin typeface="Times New Roman"/>
                <a:cs typeface="Times New Roman"/>
              </a:rPr>
              <a:t>f</a:t>
            </a:r>
            <a:r>
              <a:rPr sz="2800" spc="-9" dirty="0" err="1">
                <a:latin typeface="Times New Roman"/>
                <a:cs typeface="Times New Roman"/>
              </a:rPr>
              <a:t>u</a:t>
            </a:r>
            <a:r>
              <a:rPr sz="2800" spc="19" dirty="0" err="1">
                <a:latin typeface="Times New Roman"/>
                <a:cs typeface="Times New Roman"/>
              </a:rPr>
              <a:t>n</a:t>
            </a:r>
            <a:r>
              <a:rPr sz="2800" dirty="0" err="1">
                <a:latin typeface="Times New Roman"/>
                <a:cs typeface="Times New Roman"/>
              </a:rPr>
              <a:t>ci</a:t>
            </a:r>
            <a:r>
              <a:rPr sz="2800" spc="-4" dirty="0" err="1">
                <a:latin typeface="Times New Roman"/>
                <a:cs typeface="Times New Roman"/>
              </a:rPr>
              <a:t>o</a:t>
            </a:r>
            <a:r>
              <a:rPr sz="2800" spc="4" dirty="0" err="1">
                <a:latin typeface="Times New Roman"/>
                <a:cs typeface="Times New Roman"/>
              </a:rPr>
              <a:t>na</a:t>
            </a:r>
            <a:r>
              <a:rPr sz="2800" dirty="0" err="1">
                <a:latin typeface="Times New Roman"/>
                <a:cs typeface="Times New Roman"/>
              </a:rPr>
              <a:t>r</a:t>
            </a:r>
            <a:r>
              <a:rPr sz="2800" spc="-39" dirty="0">
                <a:latin typeface="Times New Roman"/>
                <a:cs typeface="Times New Roman"/>
              </a:rPr>
              <a:t> </a:t>
            </a:r>
            <a:r>
              <a:rPr sz="2800" dirty="0" err="1">
                <a:latin typeface="Times New Roman"/>
                <a:cs typeface="Times New Roman"/>
              </a:rPr>
              <a:t>a</a:t>
            </a:r>
            <a:r>
              <a:rPr sz="2800" spc="9" dirty="0" err="1">
                <a:latin typeface="Times New Roman"/>
                <a:cs typeface="Times New Roman"/>
              </a:rPr>
              <a:t>d</a:t>
            </a:r>
            <a:r>
              <a:rPr sz="2800" dirty="0" err="1">
                <a:latin typeface="Times New Roman"/>
                <a:cs typeface="Times New Roman"/>
              </a:rPr>
              <a:t>ecuad</a:t>
            </a:r>
            <a:r>
              <a:rPr sz="2800" spc="4" dirty="0" err="1">
                <a:latin typeface="Times New Roman"/>
                <a:cs typeface="Times New Roman"/>
              </a:rPr>
              <a:t>a</a:t>
            </a:r>
            <a:r>
              <a:rPr sz="2800" spc="9" dirty="0" err="1">
                <a:latin typeface="Times New Roman"/>
                <a:cs typeface="Times New Roman"/>
              </a:rPr>
              <a:t>m</a:t>
            </a:r>
            <a:r>
              <a:rPr sz="2800" spc="-4" dirty="0" err="1">
                <a:latin typeface="Times New Roman"/>
                <a:cs typeface="Times New Roman"/>
              </a:rPr>
              <a:t>e</a:t>
            </a:r>
            <a:r>
              <a:rPr sz="2800" spc="4" dirty="0" err="1">
                <a:latin typeface="Times New Roman"/>
                <a:cs typeface="Times New Roman"/>
              </a:rPr>
              <a:t>n</a:t>
            </a:r>
            <a:r>
              <a:rPr sz="2800" spc="-4" dirty="0" err="1">
                <a:latin typeface="Times New Roman"/>
                <a:cs typeface="Times New Roman"/>
              </a:rPr>
              <a:t>te</a:t>
            </a:r>
            <a:r>
              <a:rPr lang="es-MX" sz="2800" spc="-4" dirty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  <a:p>
            <a:pPr marL="469900" marR="44303" indent="-457200">
              <a:lnSpc>
                <a:spcPct val="99849"/>
              </a:lnSpc>
              <a:spcBef>
                <a:spcPts val="818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Las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“</a:t>
            </a:r>
            <a:r>
              <a:rPr sz="2800" spc="-9" dirty="0">
                <a:latin typeface="Times New Roman"/>
                <a:cs typeface="Times New Roman"/>
              </a:rPr>
              <a:t>f</a:t>
            </a:r>
            <a:r>
              <a:rPr sz="2800" spc="4" dirty="0">
                <a:latin typeface="Times New Roman"/>
                <a:cs typeface="Times New Roman"/>
              </a:rPr>
              <a:t>un</a:t>
            </a:r>
            <a:r>
              <a:rPr sz="2800" dirty="0">
                <a:latin typeface="Times New Roman"/>
                <a:cs typeface="Times New Roman"/>
              </a:rPr>
              <a:t>cio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co</a:t>
            </a:r>
            <a:r>
              <a:rPr sz="2800" dirty="0">
                <a:latin typeface="Times New Roman"/>
                <a:cs typeface="Times New Roman"/>
              </a:rPr>
              <a:t>n r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4" dirty="0">
                <a:latin typeface="Times New Roman"/>
                <a:cs typeface="Times New Roman"/>
              </a:rPr>
              <a:t>s</a:t>
            </a:r>
            <a:r>
              <a:rPr sz="2800" spc="19" dirty="0">
                <a:latin typeface="Times New Roman"/>
                <a:cs typeface="Times New Roman"/>
              </a:rPr>
              <a:t>g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”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inc</a:t>
            </a:r>
            <a:r>
              <a:rPr sz="2800" spc="-4" dirty="0">
                <a:latin typeface="Times New Roman"/>
                <a:cs typeface="Times New Roman"/>
              </a:rPr>
              <a:t>l</a:t>
            </a:r>
            <a:r>
              <a:rPr sz="2800" spc="4" dirty="0">
                <a:latin typeface="Times New Roman"/>
                <a:cs typeface="Times New Roman"/>
              </a:rPr>
              <a:t>u</a:t>
            </a:r>
            <a:r>
              <a:rPr sz="2800" spc="-4" dirty="0">
                <a:latin typeface="Times New Roman"/>
                <a:cs typeface="Times New Roman"/>
              </a:rPr>
              <a:t>y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n f</a:t>
            </a:r>
            <a:r>
              <a:rPr sz="2800" spc="-4" dirty="0">
                <a:latin typeface="Times New Roman"/>
                <a:cs typeface="Times New Roman"/>
              </a:rPr>
              <a:t>u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ci</a:t>
            </a:r>
            <a:r>
              <a:rPr sz="2800" spc="-4" dirty="0">
                <a:latin typeface="Times New Roman"/>
                <a:cs typeface="Times New Roman"/>
              </a:rPr>
              <a:t>o</a:t>
            </a:r>
            <a:r>
              <a:rPr sz="2800" spc="4" dirty="0">
                <a:latin typeface="Times New Roman"/>
                <a:cs typeface="Times New Roman"/>
              </a:rPr>
              <a:t>n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3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co</a:t>
            </a:r>
            <a:r>
              <a:rPr sz="2800" dirty="0">
                <a:latin typeface="Times New Roman"/>
                <a:cs typeface="Times New Roman"/>
              </a:rPr>
              <a:t>mp</a:t>
            </a:r>
            <a:r>
              <a:rPr sz="2800" spc="-4" dirty="0">
                <a:latin typeface="Times New Roman"/>
                <a:cs typeface="Times New Roman"/>
              </a:rPr>
              <a:t>l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jas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 </a:t>
            </a:r>
            <a:r>
              <a:rPr sz="2800" spc="-9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q</a:t>
            </a:r>
            <a:r>
              <a:rPr sz="2800" spc="-4" dirty="0">
                <a:latin typeface="Times New Roman"/>
                <a:cs typeface="Times New Roman"/>
              </a:rPr>
              <a:t>u</a:t>
            </a:r>
            <a:r>
              <a:rPr sz="2800" spc="1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llas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</a:t>
            </a:r>
            <a:r>
              <a:rPr sz="2800" spc="-4" dirty="0">
                <a:latin typeface="Times New Roman"/>
                <a:cs typeface="Times New Roman"/>
              </a:rPr>
              <a:t>u</a:t>
            </a:r>
            <a:r>
              <a:rPr sz="2800" spc="4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ci</a:t>
            </a:r>
            <a:r>
              <a:rPr sz="2800" spc="-4" dirty="0">
                <a:latin typeface="Times New Roman"/>
                <a:cs typeface="Times New Roman"/>
              </a:rPr>
              <a:t>o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es </a:t>
            </a:r>
            <a:r>
              <a:rPr sz="2800" spc="4" dirty="0">
                <a:latin typeface="Times New Roman"/>
                <a:cs typeface="Times New Roman"/>
              </a:rPr>
              <a:t>qu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</a:t>
            </a:r>
            <a:r>
              <a:rPr sz="2800" spc="-4" dirty="0">
                <a:latin typeface="Times New Roman"/>
                <a:cs typeface="Times New Roman"/>
              </a:rPr>
              <a:t>u</a:t>
            </a:r>
            <a:r>
              <a:rPr sz="2800" spc="14" dirty="0">
                <a:latin typeface="Times New Roman"/>
                <a:cs typeface="Times New Roman"/>
              </a:rPr>
              <a:t>e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on 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nflu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spc="-4" dirty="0">
                <a:latin typeface="Times New Roman"/>
                <a:cs typeface="Times New Roman"/>
              </a:rPr>
              <a:t>n</a:t>
            </a:r>
            <a:r>
              <a:rPr sz="2800" spc="19" dirty="0">
                <a:latin typeface="Times New Roman"/>
                <a:cs typeface="Times New Roman"/>
              </a:rPr>
              <a:t>c</a:t>
            </a:r>
            <a:r>
              <a:rPr sz="2800" dirty="0">
                <a:latin typeface="Times New Roman"/>
                <a:cs typeface="Times New Roman"/>
              </a:rPr>
              <a:t>ia</a:t>
            </a:r>
            <a:r>
              <a:rPr sz="2800" spc="-1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as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po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la </a:t>
            </a:r>
            <a:r>
              <a:rPr sz="2800" spc="-9" dirty="0" err="1">
                <a:latin typeface="Times New Roman"/>
                <a:cs typeface="Times New Roman"/>
              </a:rPr>
              <a:t>n</a:t>
            </a:r>
            <a:r>
              <a:rPr sz="2800" spc="14" dirty="0" err="1">
                <a:latin typeface="Times New Roman"/>
                <a:cs typeface="Times New Roman"/>
              </a:rPr>
              <a:t>e</a:t>
            </a:r>
            <a:r>
              <a:rPr sz="2800" spc="4" dirty="0" err="1">
                <a:latin typeface="Times New Roman"/>
                <a:cs typeface="Times New Roman"/>
              </a:rPr>
              <a:t>c</a:t>
            </a:r>
            <a:r>
              <a:rPr sz="2800" spc="-4" dirty="0" err="1">
                <a:latin typeface="Times New Roman"/>
                <a:cs typeface="Times New Roman"/>
              </a:rPr>
              <a:t>e</a:t>
            </a:r>
            <a:r>
              <a:rPr sz="2800" spc="-9" dirty="0" err="1">
                <a:latin typeface="Times New Roman"/>
                <a:cs typeface="Times New Roman"/>
              </a:rPr>
              <a:t>s</a:t>
            </a:r>
            <a:r>
              <a:rPr sz="2800" dirty="0" err="1">
                <a:latin typeface="Times New Roman"/>
                <a:cs typeface="Times New Roman"/>
              </a:rPr>
              <a:t>i</a:t>
            </a:r>
            <a:r>
              <a:rPr sz="2800" spc="4" dirty="0" err="1">
                <a:latin typeface="Times New Roman"/>
                <a:cs typeface="Times New Roman"/>
              </a:rPr>
              <a:t>da</a:t>
            </a:r>
            <a:r>
              <a:rPr sz="2800" dirty="0" err="1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lang="es-MX" sz="2800" dirty="0">
                <a:latin typeface="Times New Roman"/>
                <a:cs typeface="Times New Roman"/>
              </a:rPr>
              <a:t>de </a:t>
            </a:r>
            <a:r>
              <a:rPr sz="2800" spc="4" dirty="0" err="1">
                <a:latin typeface="Times New Roman"/>
                <a:cs typeface="Times New Roman"/>
              </a:rPr>
              <a:t>hace</a:t>
            </a:r>
            <a:r>
              <a:rPr sz="2800" dirty="0" err="1">
                <a:latin typeface="Times New Roman"/>
                <a:cs typeface="Times New Roman"/>
              </a:rPr>
              <a:t>r</a:t>
            </a:r>
            <a:r>
              <a:rPr sz="2800" spc="-4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</a:t>
            </a:r>
            <a:r>
              <a:rPr sz="2800" spc="-9" dirty="0">
                <a:latin typeface="Times New Roman"/>
                <a:cs typeface="Times New Roman"/>
              </a:rPr>
              <a:t>l</a:t>
            </a:r>
            <a:r>
              <a:rPr sz="2800" spc="4" dirty="0">
                <a:latin typeface="Times New Roman"/>
                <a:cs typeface="Times New Roman"/>
              </a:rPr>
              <a:t>a</a:t>
            </a:r>
            <a:r>
              <a:rPr sz="2800" spc="-4" dirty="0">
                <a:latin typeface="Times New Roman"/>
                <a:cs typeface="Times New Roman"/>
              </a:rPr>
              <a:t>n</a:t>
            </a:r>
            <a:r>
              <a:rPr sz="2800" spc="4" dirty="0">
                <a:latin typeface="Times New Roman"/>
                <a:cs typeface="Times New Roman"/>
              </a:rPr>
              <a:t>ce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lang="es-MX" sz="2800" dirty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495535" y="647201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6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889000" y="900267"/>
            <a:ext cx="8921749" cy="1255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Comp</a:t>
            </a:r>
            <a:r>
              <a:rPr sz="4400" spc="19" dirty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nentes</a:t>
            </a:r>
            <a:r>
              <a:rPr sz="4400" spc="-5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de</a:t>
            </a:r>
            <a:r>
              <a:rPr sz="4400" spc="-9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un Plan de</a:t>
            </a:r>
            <a:r>
              <a:rPr lang="es-MX" sz="4400" dirty="0">
                <a:solidFill>
                  <a:srgbClr val="006FC0"/>
                </a:solidFill>
                <a:latin typeface="Times New Roman"/>
                <a:cs typeface="Times New Roman"/>
              </a:rPr>
              <a:t> p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rueb</a:t>
            </a:r>
            <a:r>
              <a:rPr sz="4400" spc="-14" dirty="0" err="1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07417" y="2016818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43000" y="2016819"/>
            <a:ext cx="6861544" cy="2688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marR="70098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Objeti</a:t>
            </a:r>
            <a:r>
              <a:rPr sz="2800" spc="-14" dirty="0">
                <a:latin typeface="Times New Roman"/>
                <a:cs typeface="Times New Roman"/>
              </a:rPr>
              <a:t>v</a:t>
            </a:r>
            <a:r>
              <a:rPr sz="2800" dirty="0">
                <a:latin typeface="Times New Roman"/>
                <a:cs typeface="Times New Roman"/>
              </a:rPr>
              <a:t>os</a:t>
            </a:r>
            <a:r>
              <a:rPr sz="2800" spc="-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 las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pru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spc="-4" dirty="0">
                <a:latin typeface="Times New Roman"/>
                <a:cs typeface="Times New Roman"/>
              </a:rPr>
              <a:t>b</a:t>
            </a:r>
            <a:r>
              <a:rPr sz="2800" spc="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3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 criter</a:t>
            </a:r>
            <a:r>
              <a:rPr sz="2800" spc="-9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os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de</a:t>
            </a:r>
            <a:endParaRPr sz="2800" dirty="0">
              <a:latin typeface="Times New Roman"/>
              <a:cs typeface="Times New Roman"/>
            </a:endParaRPr>
          </a:p>
          <a:p>
            <a:pPr marL="469900" marR="70098" indent="-457200">
              <a:lnSpc>
                <a:spcPct val="95825"/>
              </a:lnSpc>
              <a:buFont typeface="Wingdings" panose="05000000000000000000" pitchFamily="2" charset="2"/>
              <a:buChar char="§"/>
            </a:pPr>
            <a:r>
              <a:rPr sz="2800" spc="4" dirty="0">
                <a:latin typeface="Times New Roman"/>
                <a:cs typeface="Times New Roman"/>
              </a:rPr>
              <a:t>ac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p</a:t>
            </a:r>
            <a:r>
              <a:rPr sz="2800" spc="-14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4" dirty="0">
                <a:latin typeface="Times New Roman"/>
                <a:cs typeface="Times New Roman"/>
              </a:rPr>
              <a:t>c</a:t>
            </a:r>
            <a:r>
              <a:rPr sz="2800" spc="-9" dirty="0">
                <a:latin typeface="Times New Roman"/>
                <a:cs typeface="Times New Roman"/>
              </a:rPr>
              <a:t>i</a:t>
            </a:r>
            <a:r>
              <a:rPr sz="2800" spc="9" dirty="0">
                <a:latin typeface="Times New Roman"/>
                <a:cs typeface="Times New Roman"/>
              </a:rPr>
              <a:t>ó</a:t>
            </a:r>
            <a:r>
              <a:rPr sz="2800" dirty="0">
                <a:latin typeface="Times New Roman"/>
                <a:cs typeface="Times New Roman"/>
              </a:rPr>
              <a:t>n</a:t>
            </a:r>
          </a:p>
          <a:p>
            <a:pPr marL="469900" marR="70098" indent="-457200">
              <a:lnSpc>
                <a:spcPct val="95825"/>
              </a:lnSpc>
              <a:spcBef>
                <a:spcPts val="954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Tipos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</a:t>
            </a:r>
            <a:r>
              <a:rPr sz="2800" spc="-9" dirty="0">
                <a:latin typeface="Times New Roman"/>
                <a:cs typeface="Times New Roman"/>
              </a:rPr>
              <a:t>u</a:t>
            </a:r>
            <a:r>
              <a:rPr sz="2800" spc="4" dirty="0">
                <a:latin typeface="Times New Roman"/>
                <a:cs typeface="Times New Roman"/>
              </a:rPr>
              <a:t>eba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q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-9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e h</a:t>
            </a:r>
            <a:r>
              <a:rPr sz="2800" spc="-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4" dirty="0">
                <a:latin typeface="Times New Roman"/>
                <a:cs typeface="Times New Roman"/>
              </a:rPr>
              <a:t>án</a:t>
            </a:r>
            <a:endParaRPr sz="2800" dirty="0">
              <a:latin typeface="Times New Roman"/>
              <a:cs typeface="Times New Roman"/>
            </a:endParaRPr>
          </a:p>
          <a:p>
            <a:pPr marL="469900" indent="-457200">
              <a:lnSpc>
                <a:spcPct val="95825"/>
              </a:lnSpc>
              <a:spcBef>
                <a:spcPts val="964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Eq</a:t>
            </a:r>
            <a:r>
              <a:rPr sz="2800" spc="4" dirty="0">
                <a:latin typeface="Times New Roman"/>
                <a:cs typeface="Times New Roman"/>
              </a:rPr>
              <a:t>u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po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 red y otr</a:t>
            </a:r>
            <a:r>
              <a:rPr sz="2800" spc="-9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</a:t>
            </a:r>
            <a:r>
              <a:rPr sz="2800" spc="-9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rsos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</a:t>
            </a:r>
            <a:r>
              <a:rPr sz="2800" spc="-9" dirty="0">
                <a:latin typeface="Times New Roman"/>
                <a:cs typeface="Times New Roman"/>
              </a:rPr>
              <a:t>q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erid</a:t>
            </a:r>
            <a:r>
              <a:rPr sz="2800" spc="-4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s</a:t>
            </a:r>
          </a:p>
          <a:p>
            <a:pPr marL="469900" marR="70098" indent="-457200">
              <a:lnSpc>
                <a:spcPct val="95825"/>
              </a:lnSpc>
              <a:spcBef>
                <a:spcPts val="964"/>
              </a:spcBef>
              <a:buFont typeface="Wingdings" panose="05000000000000000000" pitchFamily="2" charset="2"/>
              <a:buChar char="§"/>
            </a:pPr>
            <a:r>
              <a:rPr sz="2800" i="1" spc="4" dirty="0">
                <a:latin typeface="Times New Roman"/>
                <a:cs typeface="Times New Roman"/>
              </a:rPr>
              <a:t>Sc</a:t>
            </a:r>
            <a:r>
              <a:rPr sz="2800" i="1" dirty="0">
                <a:latin typeface="Times New Roman"/>
                <a:cs typeface="Times New Roman"/>
              </a:rPr>
              <a:t>ripts</a:t>
            </a:r>
            <a:r>
              <a:rPr sz="2800" i="1" spc="-2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pru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43000" y="4702212"/>
            <a:ext cx="7315199" cy="9199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La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 err="1">
                <a:latin typeface="Times New Roman"/>
                <a:cs typeface="Times New Roman"/>
              </a:rPr>
              <a:t>pl</a:t>
            </a:r>
            <a:r>
              <a:rPr sz="2800" spc="-4" dirty="0" err="1">
                <a:latin typeface="Times New Roman"/>
                <a:cs typeface="Times New Roman"/>
              </a:rPr>
              <a:t>a</a:t>
            </a:r>
            <a:r>
              <a:rPr sz="2800" spc="4" dirty="0" err="1">
                <a:latin typeface="Times New Roman"/>
                <a:cs typeface="Times New Roman"/>
              </a:rPr>
              <a:t>n</a:t>
            </a:r>
            <a:r>
              <a:rPr sz="2800" dirty="0" err="1">
                <a:latin typeface="Times New Roman"/>
                <a:cs typeface="Times New Roman"/>
              </a:rPr>
              <a:t>ifi</a:t>
            </a:r>
            <a:r>
              <a:rPr sz="2800" spc="-9" dirty="0" err="1">
                <a:latin typeface="Times New Roman"/>
                <a:cs typeface="Times New Roman"/>
              </a:rPr>
              <a:t>c</a:t>
            </a:r>
            <a:r>
              <a:rPr sz="2800" dirty="0" err="1">
                <a:latin typeface="Times New Roman"/>
                <a:cs typeface="Times New Roman"/>
              </a:rPr>
              <a:t>a</a:t>
            </a:r>
            <a:r>
              <a:rPr sz="2800" spc="4" dirty="0" err="1">
                <a:latin typeface="Times New Roman"/>
                <a:cs typeface="Times New Roman"/>
              </a:rPr>
              <a:t>c</a:t>
            </a:r>
            <a:r>
              <a:rPr sz="2800" spc="-14" dirty="0" err="1">
                <a:latin typeface="Times New Roman"/>
                <a:cs typeface="Times New Roman"/>
              </a:rPr>
              <a:t>i</a:t>
            </a:r>
            <a:r>
              <a:rPr sz="2800" dirty="0" err="1">
                <a:latin typeface="Times New Roman"/>
                <a:cs typeface="Times New Roman"/>
              </a:rPr>
              <a:t>ón</a:t>
            </a:r>
            <a:r>
              <a:rPr lang="es-MX" sz="2800" dirty="0">
                <a:latin typeface="Times New Roman"/>
                <a:cs typeface="Times New Roman"/>
              </a:rPr>
              <a:t> y los hitos del plan de pruebas.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495535" y="647201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7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1611DFEF-C41E-00C0-49E0-28B8D8D80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7982" y="2362200"/>
            <a:ext cx="4367921" cy="2209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790353" y="801878"/>
            <a:ext cx="9829800" cy="1255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Objet</a:t>
            </a:r>
            <a:r>
              <a:rPr sz="4400" spc="-4" dirty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4400" spc="19" dirty="0">
                <a:solidFill>
                  <a:srgbClr val="006FC0"/>
                </a:solidFill>
                <a:latin typeface="Times New Roman"/>
                <a:cs typeface="Times New Roman"/>
              </a:rPr>
              <a:t>v</a:t>
            </a:r>
            <a:r>
              <a:rPr sz="4400" spc="-4" dirty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4400" spc="-39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spc="4" dirty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4400" spc="-14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las </a:t>
            </a:r>
            <a:r>
              <a:rPr lang="es-MX" sz="4400" dirty="0">
                <a:solidFill>
                  <a:srgbClr val="006FC0"/>
                </a:solidFill>
                <a:latin typeface="Times New Roman"/>
                <a:cs typeface="Times New Roman"/>
              </a:rPr>
              <a:t>p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ru</a:t>
            </a:r>
            <a:r>
              <a:rPr sz="4400" spc="-14" dirty="0" err="1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bas</a:t>
            </a:r>
            <a:r>
              <a:rPr sz="4400" spc="-19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y</a:t>
            </a:r>
            <a:r>
              <a:rPr lang="es-MX" sz="4400" dirty="0">
                <a:solidFill>
                  <a:srgbClr val="006FC0"/>
                </a:solidFill>
                <a:latin typeface="Times New Roman"/>
                <a:cs typeface="Times New Roman"/>
              </a:rPr>
              <a:t> c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riter</a:t>
            </a:r>
            <a:r>
              <a:rPr sz="4400" spc="-14" dirty="0" err="1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os</a:t>
            </a:r>
            <a:r>
              <a:rPr sz="4400" spc="-34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de </a:t>
            </a:r>
            <a:r>
              <a:rPr lang="es-MX" sz="4400" dirty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ceptación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95400" y="2287974"/>
            <a:ext cx="7055628" cy="37628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77519" marR="57398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800" spc="4" dirty="0">
                <a:latin typeface="Times New Roman"/>
                <a:cs typeface="Times New Roman"/>
              </a:rPr>
              <a:t>De</a:t>
            </a:r>
            <a:r>
              <a:rPr sz="2800" spc="-4" dirty="0">
                <a:latin typeface="Times New Roman"/>
                <a:cs typeface="Times New Roman"/>
              </a:rPr>
              <a:t>be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ser es</a:t>
            </a: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cíf</a:t>
            </a:r>
            <a:r>
              <a:rPr sz="2800" spc="-9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cos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 co</a:t>
            </a:r>
            <a:r>
              <a:rPr sz="2800" spc="-9" dirty="0">
                <a:latin typeface="Times New Roman"/>
                <a:cs typeface="Times New Roman"/>
              </a:rPr>
              <a:t>n</a:t>
            </a:r>
            <a:r>
              <a:rPr sz="2800" spc="14" dirty="0">
                <a:latin typeface="Times New Roman"/>
                <a:cs typeface="Times New Roman"/>
              </a:rPr>
              <a:t>c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etos</a:t>
            </a:r>
          </a:p>
          <a:p>
            <a:pPr marL="477519" marR="10831" indent="-457200">
              <a:lnSpc>
                <a:spcPct val="95825"/>
              </a:lnSpc>
              <a:spcBef>
                <a:spcPts val="783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Ba</a:t>
            </a:r>
            <a:r>
              <a:rPr sz="2800" spc="-4" dirty="0">
                <a:latin typeface="Times New Roman"/>
                <a:cs typeface="Times New Roman"/>
              </a:rPr>
              <a:t>s</a:t>
            </a:r>
            <a:r>
              <a:rPr sz="2800" spc="1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rse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14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as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metas </a:t>
            </a:r>
            <a:r>
              <a:rPr sz="2800" spc="-25" dirty="0">
                <a:latin typeface="Times New Roman"/>
                <a:cs typeface="Times New Roman"/>
              </a:rPr>
              <a:t>t</a:t>
            </a:r>
            <a:r>
              <a:rPr sz="2800" spc="4" dirty="0">
                <a:latin typeface="Times New Roman"/>
                <a:cs typeface="Times New Roman"/>
              </a:rPr>
              <a:t>é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4" dirty="0">
                <a:latin typeface="Times New Roman"/>
                <a:cs typeface="Times New Roman"/>
              </a:rPr>
              <a:t>n</a:t>
            </a:r>
            <a:r>
              <a:rPr sz="2800" spc="-4" dirty="0">
                <a:latin typeface="Times New Roman"/>
                <a:cs typeface="Times New Roman"/>
              </a:rPr>
              <a:t>ic</a:t>
            </a:r>
            <a:r>
              <a:rPr sz="2800" spc="1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 de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ne</a:t>
            </a:r>
            <a:r>
              <a:rPr sz="2800" spc="-4" dirty="0">
                <a:latin typeface="Times New Roman"/>
                <a:cs typeface="Times New Roman"/>
              </a:rPr>
              <a:t>g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cio</a:t>
            </a:r>
          </a:p>
          <a:p>
            <a:pPr marL="469900" indent="-457200">
              <a:lnSpc>
                <a:spcPct val="99658"/>
              </a:lnSpc>
              <a:spcBef>
                <a:spcPts val="966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Criter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os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cla</a:t>
            </a:r>
            <a:r>
              <a:rPr sz="2800" spc="-4" dirty="0">
                <a:latin typeface="Times New Roman"/>
                <a:cs typeface="Times New Roman"/>
              </a:rPr>
              <a:t>r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pa</a:t>
            </a:r>
            <a:r>
              <a:rPr sz="2800" dirty="0">
                <a:latin typeface="Times New Roman"/>
                <a:cs typeface="Times New Roman"/>
              </a:rPr>
              <a:t>ra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d</a:t>
            </a:r>
            <a:r>
              <a:rPr sz="2800" spc="1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cla</a:t>
            </a:r>
            <a:r>
              <a:rPr sz="2800" spc="-14" dirty="0">
                <a:latin typeface="Times New Roman"/>
                <a:cs typeface="Times New Roman"/>
              </a:rPr>
              <a:t>r</a:t>
            </a:r>
            <a:r>
              <a:rPr sz="2800" spc="1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spc="9" dirty="0">
                <a:latin typeface="Times New Roman"/>
                <a:cs typeface="Times New Roman"/>
              </a:rPr>
              <a:t>u</a:t>
            </a:r>
            <a:r>
              <a:rPr sz="2800" spc="4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4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a </a:t>
            </a:r>
            <a:r>
              <a:rPr sz="2800" spc="4" dirty="0">
                <a:latin typeface="Times New Roman"/>
                <a:cs typeface="Times New Roman"/>
              </a:rPr>
              <a:t>pa</a:t>
            </a:r>
            <a:r>
              <a:rPr sz="2800" dirty="0">
                <a:latin typeface="Times New Roman"/>
                <a:cs typeface="Times New Roman"/>
              </a:rPr>
              <a:t>sa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 fa</a:t>
            </a:r>
            <a:r>
              <a:rPr sz="2800" spc="-14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la</a:t>
            </a:r>
          </a:p>
          <a:p>
            <a:pPr marL="477519" marR="525136" indent="-457200">
              <a:lnSpc>
                <a:spcPct val="100041"/>
              </a:lnSpc>
              <a:spcBef>
                <a:spcPts val="822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Evitar</a:t>
            </a:r>
            <a:r>
              <a:rPr sz="2800" spc="-3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</a:t>
            </a:r>
            <a:r>
              <a:rPr sz="2800" spc="9" dirty="0">
                <a:latin typeface="Times New Roman"/>
                <a:cs typeface="Times New Roman"/>
              </a:rPr>
              <a:t>s</a:t>
            </a:r>
            <a:r>
              <a:rPr sz="2800" spc="4" dirty="0">
                <a:latin typeface="Times New Roman"/>
                <a:cs typeface="Times New Roman"/>
              </a:rPr>
              <a:t>go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 n</a:t>
            </a:r>
            <a:r>
              <a:rPr sz="2800" spc="-4" dirty="0">
                <a:latin typeface="Times New Roman"/>
                <a:cs typeface="Times New Roman"/>
              </a:rPr>
              <a:t>o</a:t>
            </a:r>
            <a:r>
              <a:rPr sz="2800" spc="19" dirty="0">
                <a:latin typeface="Times New Roman"/>
                <a:cs typeface="Times New Roman"/>
              </a:rPr>
              <a:t>c</a:t>
            </a:r>
            <a:r>
              <a:rPr sz="2800" dirty="0">
                <a:latin typeface="Times New Roman"/>
                <a:cs typeface="Times New Roman"/>
              </a:rPr>
              <a:t>io</a:t>
            </a:r>
            <a:r>
              <a:rPr sz="2800" spc="-4" dirty="0">
                <a:latin typeface="Times New Roman"/>
                <a:cs typeface="Times New Roman"/>
              </a:rPr>
              <a:t>n</a:t>
            </a:r>
            <a:r>
              <a:rPr sz="2800" spc="4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p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spc="14" dirty="0">
                <a:latin typeface="Times New Roman"/>
                <a:cs typeface="Times New Roman"/>
              </a:rPr>
              <a:t>e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9" dirty="0">
                <a:latin typeface="Times New Roman"/>
                <a:cs typeface="Times New Roman"/>
              </a:rPr>
              <a:t>o</a:t>
            </a:r>
            <a:r>
              <a:rPr sz="2800" spc="-4" dirty="0">
                <a:latin typeface="Times New Roman"/>
                <a:cs typeface="Times New Roman"/>
              </a:rPr>
              <a:t>n</a:t>
            </a:r>
            <a:r>
              <a:rPr sz="2800" spc="14" dirty="0">
                <a:latin typeface="Times New Roman"/>
                <a:cs typeface="Times New Roman"/>
              </a:rPr>
              <a:t>c</a:t>
            </a:r>
            <a:r>
              <a:rPr sz="2800" spc="-4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idas </a:t>
            </a:r>
            <a:r>
              <a:rPr sz="2800" spc="4" dirty="0">
                <a:latin typeface="Times New Roman"/>
                <a:cs typeface="Times New Roman"/>
              </a:rPr>
              <a:t>a</a:t>
            </a:r>
            <a:r>
              <a:rPr sz="2800" spc="-4" dirty="0">
                <a:latin typeface="Times New Roman"/>
                <a:cs typeface="Times New Roman"/>
              </a:rPr>
              <a:t>c</a:t>
            </a:r>
            <a:r>
              <a:rPr sz="2800" spc="14" dirty="0">
                <a:latin typeface="Times New Roman"/>
                <a:cs typeface="Times New Roman"/>
              </a:rPr>
              <a:t>e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ca</a:t>
            </a:r>
            <a:r>
              <a:rPr sz="2800" spc="-3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 los resu</a:t>
            </a:r>
            <a:r>
              <a:rPr sz="2800" spc="-14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tados</a:t>
            </a:r>
          </a:p>
          <a:p>
            <a:pPr marL="477519" marR="57398" indent="-457200">
              <a:lnSpc>
                <a:spcPct val="95825"/>
              </a:lnSpc>
              <a:spcBef>
                <a:spcPts val="795"/>
              </a:spcBef>
              <a:buFont typeface="Wingdings" panose="05000000000000000000" pitchFamily="2" charset="2"/>
              <a:buChar char="§"/>
            </a:pPr>
            <a:r>
              <a:rPr sz="2800" spc="-4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es a</a:t>
            </a:r>
            <a:r>
              <a:rPr sz="2800" spc="-4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4" dirty="0">
                <a:latin typeface="Times New Roman"/>
                <a:cs typeface="Times New Roman"/>
              </a:rPr>
              <a:t>o</a:t>
            </a:r>
            <a:r>
              <a:rPr sz="2800" spc="19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ia</a:t>
            </a:r>
            <a:r>
              <a:rPr sz="2800" spc="-14" dirty="0">
                <a:latin typeface="Times New Roman"/>
                <a:cs typeface="Times New Roman"/>
              </a:rPr>
              <a:t>d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-64" dirty="0">
                <a:latin typeface="Times New Roman"/>
                <a:cs typeface="Times New Roman"/>
              </a:rPr>
              <a:t> </a:t>
            </a:r>
            <a:r>
              <a:rPr sz="2800" spc="4" dirty="0">
                <a:latin typeface="Times New Roman"/>
                <a:cs typeface="Times New Roman"/>
              </a:rPr>
              <a:t>de</a:t>
            </a:r>
            <a:r>
              <a:rPr sz="2800" dirty="0">
                <a:latin typeface="Times New Roman"/>
                <a:cs typeface="Times New Roman"/>
              </a:rPr>
              <a:t>finir</a:t>
            </a:r>
            <a:r>
              <a:rPr sz="2800" spc="-3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mínim</a:t>
            </a:r>
            <a:r>
              <a:rPr sz="2800" spc="4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s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495535" y="647201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8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A61DD9E-7328-DA68-5244-A2A885380F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2335229"/>
            <a:ext cx="3871295" cy="26062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rototipo en imagen - Design Thinking en Español">
            <a:extLst>
              <a:ext uri="{FF2B5EF4-FFF2-40B4-BE49-F238E27FC236}">
                <a16:creationId xmlns:a16="http://schemas.microsoft.com/office/drawing/2014/main" id="{C220B896-032D-4D79-DCC0-EFB8A422C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37943"/>
            <a:ext cx="3931504" cy="3931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bject 13"/>
          <p:cNvSpPr txBox="1"/>
          <p:nvPr/>
        </p:nvSpPr>
        <p:spPr>
          <a:xfrm>
            <a:off x="1355626" y="881611"/>
            <a:ext cx="489277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95"/>
              </a:lnSpc>
              <a:spcBef>
                <a:spcPts val="229"/>
              </a:spcBef>
            </a:pP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Tipos</a:t>
            </a:r>
            <a:r>
              <a:rPr sz="4400" spc="-29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006FC0"/>
                </a:solidFill>
                <a:latin typeface="Times New Roman"/>
                <a:cs typeface="Times New Roman"/>
              </a:rPr>
              <a:t>de </a:t>
            </a:r>
            <a:r>
              <a:rPr lang="es-MX" sz="4400" dirty="0">
                <a:solidFill>
                  <a:srgbClr val="006FC0"/>
                </a:solidFill>
                <a:latin typeface="Times New Roman"/>
                <a:cs typeface="Times New Roman"/>
              </a:rPr>
              <a:t>p</a:t>
            </a:r>
            <a:r>
              <a:rPr sz="4400" dirty="0" err="1">
                <a:solidFill>
                  <a:srgbClr val="006FC0"/>
                </a:solidFill>
                <a:latin typeface="Times New Roman"/>
                <a:cs typeface="Times New Roman"/>
              </a:rPr>
              <a:t>rueba</a:t>
            </a:r>
            <a:r>
              <a:rPr lang="es-MX" sz="4400" dirty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88416" y="1881365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24000" y="1881365"/>
            <a:ext cx="6172200" cy="9199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Times New Roman"/>
                <a:cs typeface="Times New Roman"/>
              </a:rPr>
              <a:t>Prue</a:t>
            </a:r>
            <a:r>
              <a:rPr sz="2800" spc="-9" dirty="0">
                <a:latin typeface="Times New Roman"/>
                <a:cs typeface="Times New Roman"/>
              </a:rPr>
              <a:t>b</a:t>
            </a:r>
            <a:r>
              <a:rPr sz="2800" spc="4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29" dirty="0">
                <a:latin typeface="Times New Roman"/>
                <a:cs typeface="Times New Roman"/>
              </a:rPr>
              <a:t> </a:t>
            </a:r>
            <a:r>
              <a:rPr sz="2800" spc="-4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 tie</a:t>
            </a:r>
            <a:r>
              <a:rPr sz="2800" spc="-14" dirty="0">
                <a:latin typeface="Times New Roman"/>
                <a:cs typeface="Times New Roman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po </a:t>
            </a:r>
            <a:r>
              <a:rPr sz="2800" spc="9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-9" dirty="0" err="1">
                <a:latin typeface="Times New Roman"/>
                <a:cs typeface="Times New Roman"/>
              </a:rPr>
              <a:t>r</a:t>
            </a:r>
            <a:r>
              <a:rPr sz="2800" dirty="0" err="1">
                <a:latin typeface="Times New Roman"/>
                <a:cs typeface="Times New Roman"/>
              </a:rPr>
              <a:t>e</a:t>
            </a:r>
            <a:r>
              <a:rPr sz="2800" spc="-4" dirty="0" err="1">
                <a:latin typeface="Times New Roman"/>
                <a:cs typeface="Times New Roman"/>
              </a:rPr>
              <a:t>s</a:t>
            </a:r>
            <a:r>
              <a:rPr sz="2800" spc="4" dirty="0" err="1">
                <a:latin typeface="Times New Roman"/>
                <a:cs typeface="Times New Roman"/>
              </a:rPr>
              <a:t>p</a:t>
            </a:r>
            <a:r>
              <a:rPr sz="2800" spc="-4" dirty="0" err="1">
                <a:latin typeface="Times New Roman"/>
                <a:cs typeface="Times New Roman"/>
              </a:rPr>
              <a:t>u</a:t>
            </a:r>
            <a:r>
              <a:rPr sz="2800" spc="4" dirty="0" err="1">
                <a:latin typeface="Times New Roman"/>
                <a:cs typeface="Times New Roman"/>
              </a:rPr>
              <a:t>e</a:t>
            </a:r>
            <a:r>
              <a:rPr sz="2800" dirty="0" err="1">
                <a:latin typeface="Times New Roman"/>
                <a:cs typeface="Times New Roman"/>
              </a:rPr>
              <a:t>s</a:t>
            </a:r>
            <a:r>
              <a:rPr sz="2800" spc="-4" dirty="0" err="1">
                <a:latin typeface="Times New Roman"/>
                <a:cs typeface="Times New Roman"/>
              </a:rPr>
              <a:t>ta</a:t>
            </a:r>
            <a:r>
              <a:rPr lang="es-MX" sz="2800" spc="-4" dirty="0">
                <a:latin typeface="Times New Roman"/>
                <a:cs typeface="Times New Roman"/>
              </a:rPr>
              <a:t> de </a:t>
            </a:r>
            <a:r>
              <a:rPr lang="es-CO" sz="2800" spc="4" dirty="0">
                <a:latin typeface="Times New Roman"/>
                <a:cs typeface="Times New Roman"/>
              </a:rPr>
              <a:t>a</a:t>
            </a:r>
            <a:r>
              <a:rPr sz="2800" spc="19" dirty="0" err="1">
                <a:latin typeface="Times New Roman"/>
                <a:cs typeface="Times New Roman"/>
              </a:rPr>
              <a:t>p</a:t>
            </a:r>
            <a:r>
              <a:rPr sz="2800" dirty="0" err="1">
                <a:latin typeface="Times New Roman"/>
                <a:cs typeface="Times New Roman"/>
              </a:rPr>
              <a:t>l</a:t>
            </a:r>
            <a:r>
              <a:rPr sz="2800" spc="-14" dirty="0" err="1">
                <a:latin typeface="Times New Roman"/>
                <a:cs typeface="Times New Roman"/>
              </a:rPr>
              <a:t>i</a:t>
            </a:r>
            <a:r>
              <a:rPr sz="2800" dirty="0" err="1">
                <a:latin typeface="Times New Roman"/>
                <a:cs typeface="Times New Roman"/>
              </a:rPr>
              <a:t>c</a:t>
            </a:r>
            <a:r>
              <a:rPr sz="2800" spc="-4" dirty="0" err="1">
                <a:latin typeface="Times New Roman"/>
                <a:cs typeface="Times New Roman"/>
              </a:rPr>
              <a:t>a</a:t>
            </a:r>
            <a:r>
              <a:rPr sz="2800" spc="4" dirty="0" err="1">
                <a:latin typeface="Times New Roman"/>
                <a:cs typeface="Times New Roman"/>
              </a:rPr>
              <a:t>c</a:t>
            </a:r>
            <a:r>
              <a:rPr sz="2800" dirty="0" err="1">
                <a:latin typeface="Times New Roman"/>
                <a:cs typeface="Times New Roman"/>
              </a:rPr>
              <a:t>ion</a:t>
            </a:r>
            <a:r>
              <a:rPr sz="2800" spc="14" dirty="0" err="1">
                <a:latin typeface="Times New Roman"/>
                <a:cs typeface="Times New Roman"/>
              </a:rPr>
              <a:t>e</a:t>
            </a:r>
            <a:r>
              <a:rPr sz="2800" dirty="0" err="1">
                <a:latin typeface="Times New Roman"/>
                <a:cs typeface="Times New Roman"/>
              </a:rPr>
              <a:t>s</a:t>
            </a:r>
            <a:r>
              <a:rPr lang="es-MX" sz="2800" dirty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23998" y="2957564"/>
            <a:ext cx="5074505" cy="16118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marR="9898" indent="-457200">
              <a:lnSpc>
                <a:spcPts val="3370"/>
              </a:lnSpc>
              <a:spcBef>
                <a:spcPts val="168"/>
              </a:spcBef>
              <a:buFont typeface="Wingdings" panose="05000000000000000000" pitchFamily="2" charset="2"/>
              <a:buChar char="§"/>
            </a:pPr>
            <a:r>
              <a:rPr sz="2800" dirty="0" err="1">
                <a:latin typeface="Times New Roman"/>
                <a:cs typeface="Times New Roman"/>
              </a:rPr>
              <a:t>Pru</a:t>
            </a:r>
            <a:r>
              <a:rPr sz="2800" spc="-4" dirty="0" err="1">
                <a:latin typeface="Times New Roman"/>
                <a:cs typeface="Times New Roman"/>
              </a:rPr>
              <a:t>e</a:t>
            </a:r>
            <a:r>
              <a:rPr sz="2800" spc="4" dirty="0" err="1">
                <a:latin typeface="Times New Roman"/>
                <a:cs typeface="Times New Roman"/>
              </a:rPr>
              <a:t>b</a:t>
            </a:r>
            <a:r>
              <a:rPr sz="2800" spc="-4" dirty="0" err="1">
                <a:latin typeface="Times New Roman"/>
                <a:cs typeface="Times New Roman"/>
              </a:rPr>
              <a:t>as</a:t>
            </a:r>
            <a:r>
              <a:rPr lang="es-MX" sz="2800" spc="-4" dirty="0">
                <a:latin typeface="Times New Roman"/>
                <a:cs typeface="Times New Roman"/>
              </a:rPr>
              <a:t> de caudal</a:t>
            </a:r>
            <a:endParaRPr sz="2800" dirty="0">
              <a:latin typeface="Times New Roman"/>
              <a:cs typeface="Times New Roman"/>
            </a:endParaRPr>
          </a:p>
          <a:p>
            <a:pPr marL="469900" indent="-457200">
              <a:lnSpc>
                <a:spcPct val="95825"/>
              </a:lnSpc>
              <a:spcBef>
                <a:spcPts val="795"/>
              </a:spcBef>
              <a:buFont typeface="Wingdings" panose="05000000000000000000" pitchFamily="2" charset="2"/>
              <a:buChar char="§"/>
            </a:pPr>
            <a:r>
              <a:rPr sz="2800" dirty="0" err="1">
                <a:latin typeface="Times New Roman"/>
                <a:cs typeface="Times New Roman"/>
              </a:rPr>
              <a:t>Prue</a:t>
            </a:r>
            <a:r>
              <a:rPr sz="2800" spc="-9" dirty="0" err="1">
                <a:latin typeface="Times New Roman"/>
                <a:cs typeface="Times New Roman"/>
              </a:rPr>
              <a:t>b</a:t>
            </a:r>
            <a:r>
              <a:rPr sz="2800" spc="4" dirty="0" err="1">
                <a:latin typeface="Times New Roman"/>
                <a:cs typeface="Times New Roman"/>
              </a:rPr>
              <a:t>a</a:t>
            </a:r>
            <a:r>
              <a:rPr sz="2800" dirty="0" err="1">
                <a:latin typeface="Times New Roman"/>
                <a:cs typeface="Times New Roman"/>
              </a:rPr>
              <a:t>s</a:t>
            </a:r>
            <a:r>
              <a:rPr lang="es-MX" sz="2800" dirty="0">
                <a:latin typeface="Times New Roman"/>
                <a:cs typeface="Times New Roman"/>
              </a:rPr>
              <a:t> disponibilidad.</a:t>
            </a:r>
            <a:endParaRPr sz="2800" dirty="0">
              <a:latin typeface="Times New Roman"/>
              <a:cs typeface="Times New Roman"/>
            </a:endParaRPr>
          </a:p>
          <a:p>
            <a:pPr marL="469900" marR="9898" indent="-457200">
              <a:lnSpc>
                <a:spcPct val="95825"/>
              </a:lnSpc>
              <a:spcBef>
                <a:spcPts val="964"/>
              </a:spcBef>
              <a:buFont typeface="Wingdings" panose="05000000000000000000" pitchFamily="2" charset="2"/>
              <a:buChar char="§"/>
            </a:pPr>
            <a:r>
              <a:rPr sz="2800" dirty="0" err="1">
                <a:latin typeface="Times New Roman"/>
                <a:cs typeface="Times New Roman"/>
              </a:rPr>
              <a:t>Pru</a:t>
            </a:r>
            <a:r>
              <a:rPr sz="2800" spc="-4" dirty="0" err="1">
                <a:latin typeface="Times New Roman"/>
                <a:cs typeface="Times New Roman"/>
              </a:rPr>
              <a:t>e</a:t>
            </a:r>
            <a:r>
              <a:rPr sz="2800" spc="4" dirty="0" err="1">
                <a:latin typeface="Times New Roman"/>
                <a:cs typeface="Times New Roman"/>
              </a:rPr>
              <a:t>b</a:t>
            </a:r>
            <a:r>
              <a:rPr sz="2800" spc="-4" dirty="0" err="1">
                <a:latin typeface="Times New Roman"/>
                <a:cs typeface="Times New Roman"/>
              </a:rPr>
              <a:t>as</a:t>
            </a:r>
            <a:r>
              <a:rPr lang="es-MX" sz="2800" spc="-4" dirty="0">
                <a:latin typeface="Times New Roman"/>
                <a:cs typeface="Times New Roman"/>
              </a:rPr>
              <a:t> regresión: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57399" y="4535412"/>
            <a:ext cx="8068563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5"/>
              </a:lnSpc>
              <a:spcBef>
                <a:spcPts val="147"/>
              </a:spcBef>
            </a:pPr>
            <a:r>
              <a:rPr lang="es-MX" sz="2800" dirty="0">
                <a:latin typeface="Times New Roman"/>
                <a:cs typeface="Times New Roman"/>
                <a:sym typeface="Wingdings" panose="05000000000000000000" pitchFamily="2" charset="2"/>
              </a:rPr>
              <a:t></a:t>
            </a:r>
            <a:r>
              <a:rPr sz="2400" dirty="0" err="1">
                <a:latin typeface="Times New Roman"/>
                <a:cs typeface="Times New Roman"/>
              </a:rPr>
              <a:t>Asegu</a:t>
            </a:r>
            <a:r>
              <a:rPr sz="2400" spc="9" dirty="0" err="1">
                <a:latin typeface="Times New Roman"/>
                <a:cs typeface="Times New Roman"/>
              </a:rPr>
              <a:t>r</a:t>
            </a:r>
            <a:r>
              <a:rPr sz="2400" dirty="0" err="1">
                <a:latin typeface="Times New Roman"/>
                <a:cs typeface="Times New Roman"/>
              </a:rPr>
              <a:t>ar</a:t>
            </a:r>
            <a:r>
              <a:rPr sz="2400" spc="-212" dirty="0">
                <a:latin typeface="Times New Roman"/>
                <a:cs typeface="Times New Roman"/>
              </a:rPr>
              <a:t> </a:t>
            </a:r>
            <a:r>
              <a:rPr sz="2400" spc="4" dirty="0">
                <a:latin typeface="Times New Roman"/>
                <a:cs typeface="Times New Roman"/>
              </a:rPr>
              <a:t>qu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47" dirty="0">
                <a:latin typeface="Times New Roman"/>
                <a:cs typeface="Times New Roman"/>
              </a:rPr>
              <a:t> </a:t>
            </a:r>
            <a:r>
              <a:rPr sz="2400" spc="-4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l </a:t>
            </a:r>
            <a:r>
              <a:rPr sz="2400" spc="4" dirty="0">
                <a:latin typeface="Times New Roman"/>
                <a:cs typeface="Times New Roman"/>
              </a:rPr>
              <a:t>nu</a:t>
            </a:r>
            <a:r>
              <a:rPr sz="2400" dirty="0">
                <a:latin typeface="Times New Roman"/>
                <a:cs typeface="Times New Roman"/>
              </a:rPr>
              <a:t>evo</a:t>
            </a:r>
            <a:r>
              <a:rPr sz="2400" spc="-98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s</a:t>
            </a:r>
            <a:r>
              <a:rPr sz="2400" spc="4" dirty="0" err="1">
                <a:latin typeface="Times New Roman"/>
                <a:cs typeface="Times New Roman"/>
              </a:rPr>
              <a:t>istema</a:t>
            </a:r>
            <a:r>
              <a:rPr lang="es-MX" sz="2400" dirty="0">
                <a:latin typeface="Times New Roman"/>
                <a:cs typeface="Times New Roman"/>
              </a:rPr>
              <a:t> no rompe </a:t>
            </a:r>
            <a:r>
              <a:rPr lang="es-MX" sz="2400" spc="4" dirty="0">
                <a:latin typeface="Times New Roman"/>
                <a:cs typeface="Times New Roman"/>
              </a:rPr>
              <a:t>nin</a:t>
            </a:r>
            <a:r>
              <a:rPr lang="es-MX" sz="2400" spc="19" dirty="0">
                <a:latin typeface="Times New Roman"/>
                <a:cs typeface="Times New Roman"/>
              </a:rPr>
              <a:t>g</a:t>
            </a:r>
            <a:r>
              <a:rPr lang="es-MX" sz="2400" spc="-4" dirty="0">
                <a:latin typeface="Times New Roman"/>
                <a:cs typeface="Times New Roman"/>
              </a:rPr>
              <a:t>u</a:t>
            </a:r>
            <a:r>
              <a:rPr lang="es-MX" sz="2400" spc="19" dirty="0">
                <a:latin typeface="Times New Roman"/>
                <a:cs typeface="Times New Roman"/>
              </a:rPr>
              <a:t>n</a:t>
            </a:r>
            <a:r>
              <a:rPr lang="es-MX" sz="2400" dirty="0">
                <a:latin typeface="Times New Roman"/>
                <a:cs typeface="Times New Roman"/>
              </a:rPr>
              <a:t>a</a:t>
            </a:r>
            <a:r>
              <a:rPr lang="es-MX" sz="2400" spc="-184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aplic</a:t>
            </a:r>
            <a:r>
              <a:rPr lang="es-MX" sz="2400" spc="4" dirty="0">
                <a:latin typeface="Times New Roman"/>
                <a:cs typeface="Times New Roman"/>
              </a:rPr>
              <a:t>a</a:t>
            </a:r>
            <a:r>
              <a:rPr lang="es-MX" sz="2400" spc="-14" dirty="0">
                <a:latin typeface="Times New Roman"/>
                <a:cs typeface="Times New Roman"/>
              </a:rPr>
              <a:t>c</a:t>
            </a:r>
            <a:r>
              <a:rPr lang="es-MX" sz="2400" spc="4" dirty="0">
                <a:latin typeface="Times New Roman"/>
                <a:cs typeface="Times New Roman"/>
              </a:rPr>
              <a:t>ió</a:t>
            </a:r>
            <a:r>
              <a:rPr lang="es-MX" sz="2400" dirty="0">
                <a:latin typeface="Times New Roman"/>
                <a:cs typeface="Times New Roman"/>
              </a:rPr>
              <a:t>n</a:t>
            </a:r>
            <a:r>
              <a:rPr lang="es-MX" sz="2400" spc="-57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o</a:t>
            </a:r>
            <a:r>
              <a:rPr lang="es-MX" sz="2400" spc="-23" dirty="0">
                <a:latin typeface="Times New Roman"/>
                <a:cs typeface="Times New Roman"/>
              </a:rPr>
              <a:t> </a:t>
            </a:r>
            <a:r>
              <a:rPr lang="es-MX" sz="2400" spc="-4" dirty="0">
                <a:latin typeface="Times New Roman"/>
                <a:cs typeface="Times New Roman"/>
              </a:rPr>
              <a:t>c</a:t>
            </a:r>
            <a:r>
              <a:rPr lang="es-MX" sz="2400" spc="19" dirty="0">
                <a:latin typeface="Times New Roman"/>
                <a:cs typeface="Times New Roman"/>
              </a:rPr>
              <a:t>o</a:t>
            </a:r>
            <a:r>
              <a:rPr lang="es-MX" sz="2400" spc="-25" dirty="0">
                <a:latin typeface="Times New Roman"/>
                <a:cs typeface="Times New Roman"/>
              </a:rPr>
              <a:t>m</a:t>
            </a:r>
            <a:r>
              <a:rPr lang="es-MX" sz="2400" spc="4" dirty="0">
                <a:latin typeface="Times New Roman"/>
                <a:cs typeface="Times New Roman"/>
              </a:rPr>
              <a:t>p</a:t>
            </a:r>
            <a:r>
              <a:rPr lang="es-MX" sz="2400" spc="19" dirty="0">
                <a:latin typeface="Times New Roman"/>
                <a:cs typeface="Times New Roman"/>
              </a:rPr>
              <a:t>o</a:t>
            </a:r>
            <a:r>
              <a:rPr lang="es-MX" sz="2400" dirty="0">
                <a:latin typeface="Times New Roman"/>
                <a:cs typeface="Times New Roman"/>
              </a:rPr>
              <a:t>ne</a:t>
            </a:r>
            <a:r>
              <a:rPr lang="es-MX" sz="2400" spc="9" dirty="0">
                <a:latin typeface="Times New Roman"/>
                <a:cs typeface="Times New Roman"/>
              </a:rPr>
              <a:t>n</a:t>
            </a:r>
            <a:r>
              <a:rPr lang="es-MX" sz="2400" spc="4" dirty="0">
                <a:latin typeface="Times New Roman"/>
                <a:cs typeface="Times New Roman"/>
              </a:rPr>
              <a:t>t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246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q</a:t>
            </a:r>
            <a:r>
              <a:rPr lang="es-MX" sz="2400" spc="19" dirty="0">
                <a:latin typeface="Times New Roman"/>
                <a:cs typeface="Times New Roman"/>
              </a:rPr>
              <a:t>u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82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sabíamos </a:t>
            </a:r>
            <a:r>
              <a:rPr lang="es-MX" sz="2400" spc="4" dirty="0">
                <a:latin typeface="Times New Roman"/>
                <a:cs typeface="Times New Roman"/>
              </a:rPr>
              <a:t>qu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97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f</a:t>
            </a:r>
            <a:r>
              <a:rPr lang="es-MX" sz="2400" spc="19" dirty="0">
                <a:latin typeface="Times New Roman"/>
                <a:cs typeface="Times New Roman"/>
              </a:rPr>
              <a:t>u</a:t>
            </a:r>
            <a:r>
              <a:rPr lang="es-MX" sz="2400" dirty="0">
                <a:latin typeface="Times New Roman"/>
                <a:cs typeface="Times New Roman"/>
              </a:rPr>
              <a:t>nc</a:t>
            </a:r>
            <a:r>
              <a:rPr lang="es-MX" sz="2400" spc="4" dirty="0">
                <a:latin typeface="Times New Roman"/>
                <a:cs typeface="Times New Roman"/>
              </a:rPr>
              <a:t>io</a:t>
            </a:r>
            <a:r>
              <a:rPr lang="es-MX" sz="2400" dirty="0">
                <a:latin typeface="Times New Roman"/>
                <a:cs typeface="Times New Roman"/>
              </a:rPr>
              <a:t>naban</a:t>
            </a:r>
            <a:r>
              <a:rPr lang="es-MX" sz="2400" spc="-259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y</a:t>
            </a:r>
            <a:r>
              <a:rPr lang="es-MX" sz="2400" spc="-23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t</a:t>
            </a:r>
            <a:r>
              <a:rPr lang="es-MX" sz="2400" spc="4" dirty="0">
                <a:latin typeface="Times New Roman"/>
                <a:cs typeface="Times New Roman"/>
              </a:rPr>
              <a:t>e</a:t>
            </a:r>
            <a:r>
              <a:rPr lang="es-MX" sz="2400" dirty="0">
                <a:latin typeface="Times New Roman"/>
                <a:cs typeface="Times New Roman"/>
              </a:rPr>
              <a:t>n</a:t>
            </a:r>
            <a:r>
              <a:rPr lang="es-MX" sz="2400" spc="4" dirty="0">
                <a:latin typeface="Times New Roman"/>
                <a:cs typeface="Times New Roman"/>
              </a:rPr>
              <a:t>í</a:t>
            </a:r>
            <a:r>
              <a:rPr lang="es-MX" sz="2400" dirty="0">
                <a:latin typeface="Times New Roman"/>
                <a:cs typeface="Times New Roman"/>
              </a:rPr>
              <a:t>an</a:t>
            </a:r>
            <a:r>
              <a:rPr lang="es-MX" sz="2400" spc="-48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u</a:t>
            </a:r>
            <a:r>
              <a:rPr lang="es-MX" sz="2400" dirty="0">
                <a:latin typeface="Times New Roman"/>
                <a:cs typeface="Times New Roman"/>
              </a:rPr>
              <a:t>n</a:t>
            </a:r>
            <a:r>
              <a:rPr lang="es-MX" sz="2400" spc="-62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c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9" dirty="0">
                <a:latin typeface="Times New Roman"/>
                <a:cs typeface="Times New Roman"/>
              </a:rPr>
              <a:t>r</a:t>
            </a:r>
            <a:r>
              <a:rPr lang="es-MX" sz="2400" dirty="0">
                <a:latin typeface="Times New Roman"/>
                <a:cs typeface="Times New Roman"/>
              </a:rPr>
              <a:t>to</a:t>
            </a:r>
            <a:r>
              <a:rPr lang="es-MX" sz="2400" spc="-43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re</a:t>
            </a:r>
            <a:r>
              <a:rPr lang="es-MX" sz="2400" spc="14" dirty="0">
                <a:latin typeface="Times New Roman"/>
                <a:cs typeface="Times New Roman"/>
              </a:rPr>
              <a:t>n</a:t>
            </a:r>
            <a:r>
              <a:rPr lang="es-MX" sz="2400" spc="19" dirty="0">
                <a:latin typeface="Times New Roman"/>
                <a:cs typeface="Times New Roman"/>
              </a:rPr>
              <a:t>d</a:t>
            </a:r>
            <a:r>
              <a:rPr lang="es-MX" sz="2400" spc="4" dirty="0">
                <a:latin typeface="Times New Roman"/>
                <a:cs typeface="Times New Roman"/>
              </a:rPr>
              <a:t>i</a:t>
            </a:r>
            <a:r>
              <a:rPr lang="es-MX" sz="2400" spc="-14" dirty="0">
                <a:latin typeface="Times New Roman"/>
                <a:cs typeface="Times New Roman"/>
              </a:rPr>
              <a:t>m</a:t>
            </a:r>
            <a:r>
              <a:rPr lang="es-MX" sz="2400" dirty="0">
                <a:latin typeface="Times New Roman"/>
                <a:cs typeface="Times New Roman"/>
              </a:rPr>
              <a:t>iento antes</a:t>
            </a:r>
            <a:r>
              <a:rPr lang="es-MX" sz="2400" spc="-25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d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46" dirty="0">
                <a:latin typeface="Times New Roman"/>
                <a:cs typeface="Times New Roman"/>
              </a:rPr>
              <a:t> </a:t>
            </a:r>
            <a:r>
              <a:rPr lang="es-MX" sz="2400" spc="19" dirty="0">
                <a:latin typeface="Times New Roman"/>
                <a:cs typeface="Times New Roman"/>
              </a:rPr>
              <a:t>q</a:t>
            </a:r>
            <a:r>
              <a:rPr lang="es-MX" sz="2400" spc="4" dirty="0">
                <a:latin typeface="Times New Roman"/>
                <a:cs typeface="Times New Roman"/>
              </a:rPr>
              <a:t>u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82" dirty="0">
                <a:latin typeface="Times New Roman"/>
                <a:cs typeface="Times New Roman"/>
              </a:rPr>
              <a:t> </a:t>
            </a:r>
            <a:r>
              <a:rPr lang="es-MX" sz="2400" dirty="0">
                <a:latin typeface="Times New Roman"/>
                <a:cs typeface="Times New Roman"/>
              </a:rPr>
              <a:t>el n</a:t>
            </a:r>
            <a:r>
              <a:rPr lang="es-MX" sz="2400" spc="19" dirty="0">
                <a:latin typeface="Times New Roman"/>
                <a:cs typeface="Times New Roman"/>
              </a:rPr>
              <a:t>u</a:t>
            </a:r>
            <a:r>
              <a:rPr lang="es-MX" sz="2400" dirty="0">
                <a:latin typeface="Times New Roman"/>
                <a:cs typeface="Times New Roman"/>
              </a:rPr>
              <a:t>evo</a:t>
            </a:r>
            <a:r>
              <a:rPr lang="es-MX" sz="2400" spc="-123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si</a:t>
            </a:r>
            <a:r>
              <a:rPr lang="es-MX" sz="2400" spc="14" dirty="0">
                <a:latin typeface="Times New Roman"/>
                <a:cs typeface="Times New Roman"/>
              </a:rPr>
              <a:t>s</a:t>
            </a:r>
            <a:r>
              <a:rPr lang="es-MX" sz="2400" spc="4" dirty="0">
                <a:latin typeface="Times New Roman"/>
                <a:cs typeface="Times New Roman"/>
              </a:rPr>
              <a:t>t</a:t>
            </a:r>
            <a:r>
              <a:rPr lang="es-MX" sz="2400" spc="-4" dirty="0">
                <a:latin typeface="Times New Roman"/>
                <a:cs typeface="Times New Roman"/>
              </a:rPr>
              <a:t>e</a:t>
            </a:r>
            <a:r>
              <a:rPr lang="es-MX" sz="2400" spc="-14" dirty="0">
                <a:latin typeface="Times New Roman"/>
                <a:cs typeface="Times New Roman"/>
              </a:rPr>
              <a:t>m</a:t>
            </a:r>
            <a:r>
              <a:rPr lang="es-MX" sz="2400" dirty="0">
                <a:latin typeface="Times New Roman"/>
                <a:cs typeface="Times New Roman"/>
              </a:rPr>
              <a:t>a</a:t>
            </a:r>
            <a:r>
              <a:rPr lang="es-MX" sz="2400" spc="-77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s</a:t>
            </a:r>
            <a:r>
              <a:rPr lang="es-MX" sz="2400" dirty="0">
                <a:latin typeface="Times New Roman"/>
                <a:cs typeface="Times New Roman"/>
              </a:rPr>
              <a:t>e</a:t>
            </a:r>
            <a:r>
              <a:rPr lang="es-MX" sz="2400" spc="-53" dirty="0">
                <a:latin typeface="Times New Roman"/>
                <a:cs typeface="Times New Roman"/>
              </a:rPr>
              <a:t> </a:t>
            </a:r>
            <a:r>
              <a:rPr lang="es-MX" sz="2400" spc="4" dirty="0">
                <a:latin typeface="Times New Roman"/>
                <a:cs typeface="Times New Roman"/>
              </a:rPr>
              <a:t>in</a:t>
            </a:r>
            <a:r>
              <a:rPr lang="es-MX" sz="2400" dirty="0">
                <a:latin typeface="Times New Roman"/>
                <a:cs typeface="Times New Roman"/>
              </a:rPr>
              <a:t>stala</a:t>
            </a:r>
            <a:r>
              <a:rPr lang="es-MX" sz="2400" spc="9" dirty="0">
                <a:latin typeface="Times New Roman"/>
                <a:cs typeface="Times New Roman"/>
              </a:rPr>
              <a:t>s</a:t>
            </a:r>
            <a:r>
              <a:rPr lang="es-MX" sz="2400" dirty="0">
                <a:latin typeface="Times New Roman"/>
                <a:cs typeface="Times New Roman"/>
              </a:rPr>
              <a:t>e.</a:t>
            </a:r>
          </a:p>
          <a:p>
            <a:pPr marL="12700">
              <a:lnSpc>
                <a:spcPts val="2955"/>
              </a:lnSpc>
              <a:spcBef>
                <a:spcPts val="147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495535" y="6472019"/>
            <a:ext cx="6304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12</a:t>
            </a:r>
            <a:r>
              <a:rPr sz="2400" spc="4" dirty="0">
                <a:latin typeface="Times New Roman"/>
                <a:cs typeface="Times New Roman"/>
              </a:rPr>
              <a:t>-</a:t>
            </a:r>
            <a:r>
              <a:rPr sz="2400" dirty="0">
                <a:latin typeface="Times New Roman"/>
                <a:cs typeface="Times New Roman"/>
              </a:rPr>
              <a:t>9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984</Words>
  <Application>Microsoft Office PowerPoint</Application>
  <PresentationFormat>Panorámica</PresentationFormat>
  <Paragraphs>166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Jairo Hernández Gutiérrez</cp:lastModifiedBy>
  <cp:revision>2</cp:revision>
  <dcterms:modified xsi:type="dcterms:W3CDTF">2024-10-15T00:37:05Z</dcterms:modified>
</cp:coreProperties>
</file>