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9144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 sz="1600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32 Rectángulo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Rectángulo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7" name="6 Rectángulo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7/21/2020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EA7C8D44-3667-46F6-9772-CC52308E2A7F}" type="slidenum">
              <a:rPr kumimoji="0" lang="en-US" smtClean="0"/>
              <a:pPr algn="l" eaLnBrk="1" latinLnBrk="0" hangingPunct="1"/>
              <a:t>‹Nº›</a:t>
            </a:fld>
            <a:endParaRPr kumimoji="0" lang="en-US" sz="1600" dirty="0">
              <a:solidFill>
                <a:schemeClr val="tx2"/>
              </a:solidFill>
            </a:endParaRPr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ransmission_Control_Protocol" TargetMode="External"/><Relationship Id="rId2" Type="http://schemas.openxmlformats.org/officeDocument/2006/relationships/hyperlink" Target="https://en.wikipedia.org/wiki/Cyclic_Redundancy_Check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331722" y="2135317"/>
            <a:ext cx="4664393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spc="4" dirty="0" smtClean="0">
                <a:latin typeface="Times New Roman"/>
                <a:cs typeface="Times New Roman"/>
              </a:rPr>
              <a:t>“</a:t>
            </a:r>
            <a:r>
              <a:rPr sz="4000" b="1" spc="0" dirty="0" smtClean="0">
                <a:latin typeface="Times New Roman"/>
                <a:cs typeface="Times New Roman"/>
              </a:rPr>
              <a:t>T</a:t>
            </a:r>
            <a:r>
              <a:rPr sz="4000" b="1" spc="4" dirty="0" smtClean="0">
                <a:latin typeface="Times New Roman"/>
                <a:cs typeface="Times New Roman"/>
              </a:rPr>
              <a:t>o</a:t>
            </a:r>
            <a:r>
              <a:rPr sz="4000" b="1" spc="0" dirty="0" smtClean="0">
                <a:latin typeface="Times New Roman"/>
                <a:cs typeface="Times New Roman"/>
              </a:rPr>
              <a:t>p</a:t>
            </a:r>
            <a:r>
              <a:rPr sz="4000" b="1" spc="14" dirty="0" smtClean="0">
                <a:latin typeface="Times New Roman"/>
                <a:cs typeface="Times New Roman"/>
              </a:rPr>
              <a:t>-</a:t>
            </a:r>
            <a:r>
              <a:rPr sz="4000" b="1" spc="0" dirty="0" smtClean="0">
                <a:latin typeface="Times New Roman"/>
                <a:cs typeface="Times New Roman"/>
              </a:rPr>
              <a:t>Down</a:t>
            </a:r>
            <a:r>
              <a:rPr sz="4000" b="1" spc="-382" dirty="0" smtClean="0">
                <a:latin typeface="Times New Roman"/>
                <a:cs typeface="Times New Roman"/>
              </a:rPr>
              <a:t> </a:t>
            </a:r>
            <a:r>
              <a:rPr sz="4000" b="1" spc="0" dirty="0" smtClean="0">
                <a:latin typeface="Times New Roman"/>
                <a:cs typeface="Times New Roman"/>
              </a:rPr>
              <a:t>Netwo</a:t>
            </a:r>
            <a:r>
              <a:rPr sz="4000" b="1" spc="9" dirty="0" smtClean="0">
                <a:latin typeface="Times New Roman"/>
                <a:cs typeface="Times New Roman"/>
              </a:rPr>
              <a:t>r</a:t>
            </a:r>
            <a:r>
              <a:rPr sz="4000" b="1" spc="0" dirty="0" smtClean="0">
                <a:latin typeface="Times New Roman"/>
                <a:cs typeface="Times New Roman"/>
              </a:rPr>
              <a:t>k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006846" y="2135317"/>
            <a:ext cx="1804772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b="1" spc="0" dirty="0" smtClean="0">
                <a:latin typeface="Times New Roman"/>
                <a:cs typeface="Times New Roman"/>
              </a:rPr>
              <a:t>D</a:t>
            </a:r>
            <a:r>
              <a:rPr sz="4000" b="1" spc="9" dirty="0" smtClean="0">
                <a:latin typeface="Times New Roman"/>
                <a:cs typeface="Times New Roman"/>
              </a:rPr>
              <a:t>e</a:t>
            </a:r>
            <a:r>
              <a:rPr sz="4000" b="1" spc="0" dirty="0" smtClean="0">
                <a:latin typeface="Times New Roman"/>
                <a:cs typeface="Times New Roman"/>
              </a:rPr>
              <a:t>s</a:t>
            </a:r>
            <a:r>
              <a:rPr sz="4000" b="1" spc="14" dirty="0" smtClean="0">
                <a:latin typeface="Times New Roman"/>
                <a:cs typeface="Times New Roman"/>
              </a:rPr>
              <a:t>i</a:t>
            </a:r>
            <a:r>
              <a:rPr sz="4000" b="1" spc="19" dirty="0" smtClean="0">
                <a:latin typeface="Times New Roman"/>
                <a:cs typeface="Times New Roman"/>
              </a:rPr>
              <a:t>g</a:t>
            </a:r>
            <a:r>
              <a:rPr sz="4000" b="1" spc="4" dirty="0" smtClean="0">
                <a:latin typeface="Times New Roman"/>
                <a:cs typeface="Times New Roman"/>
              </a:rPr>
              <a:t>n”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55263" y="3478215"/>
            <a:ext cx="163491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Tema 9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924303" y="4478594"/>
            <a:ext cx="6525260" cy="4941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Desa</a:t>
            </a:r>
            <a:r>
              <a:rPr sz="2400" b="1" spc="4" dirty="0" smtClean="0">
                <a:solidFill>
                  <a:srgbClr val="0070C0"/>
                </a:solidFill>
                <a:latin typeface="Times New Roman"/>
                <a:cs typeface="Times New Roman"/>
              </a:rPr>
              <a:t>rroll</a:t>
            </a:r>
            <a:r>
              <a:rPr sz="24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400" b="1" spc="-9" dirty="0" smtClean="0">
                <a:solidFill>
                  <a:srgbClr val="0070C0"/>
                </a:solidFill>
                <a:latin typeface="Times New Roman"/>
                <a:cs typeface="Times New Roman"/>
              </a:rPr>
              <a:t> d</a:t>
            </a:r>
            <a:r>
              <a:rPr sz="24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400" b="1" spc="-9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lang="es-CO" sz="2400" b="1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400" b="1" spc="0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400" b="1" spc="4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tr</a:t>
            </a:r>
            <a:r>
              <a:rPr sz="2400" b="1" spc="0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b="1" spc="4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400" b="1" spc="0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eg</a:t>
            </a:r>
            <a:r>
              <a:rPr sz="2400" b="1" spc="4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400" b="1" spc="-9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b="1" spc="0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400" b="1" spc="-34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de </a:t>
            </a:r>
            <a:r>
              <a:rPr lang="es-CO" sz="2400" b="1" dirty="0" err="1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2400" b="1" spc="0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es</a:t>
            </a:r>
            <a:r>
              <a:rPr sz="2400" b="1" spc="4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ti</a:t>
            </a:r>
            <a:r>
              <a:rPr sz="2400" b="1" spc="0" dirty="0" err="1" smtClean="0">
                <a:solidFill>
                  <a:srgbClr val="0070C0"/>
                </a:solidFill>
                <a:latin typeface="Times New Roman"/>
                <a:cs typeface="Times New Roman"/>
              </a:rPr>
              <a:t>ón</a:t>
            </a:r>
            <a:r>
              <a:rPr lang="es-CO" sz="24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 de red</a:t>
            </a:r>
            <a:endParaRPr sz="2400" b="1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35123" y="5968776"/>
            <a:ext cx="385670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op</a:t>
            </a:r>
            <a:r>
              <a:rPr sz="1400" spc="-39" dirty="0" smtClean="0">
                <a:latin typeface="Times New Roman"/>
                <a:cs typeface="Times New Roman"/>
              </a:rPr>
              <a:t>y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igh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20</a:t>
            </a:r>
            <a:r>
              <a:rPr sz="1400" spc="-4" dirty="0" smtClean="0">
                <a:latin typeface="Times New Roman"/>
                <a:cs typeface="Times New Roman"/>
              </a:rPr>
              <a:t>1</a:t>
            </a:r>
            <a:r>
              <a:rPr lang="es-CO" sz="1400" spc="-4" dirty="0" smtClean="0">
                <a:latin typeface="Times New Roman"/>
                <a:cs typeface="Times New Roman"/>
              </a:rPr>
              <a:t>1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is</a:t>
            </a:r>
            <a:r>
              <a:rPr sz="1400" spc="-9" dirty="0" smtClean="0">
                <a:latin typeface="Times New Roman"/>
                <a:cs typeface="Times New Roman"/>
              </a:rPr>
              <a:t>c</a:t>
            </a:r>
            <a:r>
              <a:rPr sz="1400" spc="0" dirty="0" smtClean="0">
                <a:latin typeface="Times New Roman"/>
                <a:cs typeface="Times New Roman"/>
              </a:rPr>
              <a:t>o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Pre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-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&amp; P</a:t>
            </a:r>
            <a:r>
              <a:rPr sz="1400" spc="-14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is</a:t>
            </a:r>
            <a:r>
              <a:rPr sz="1400" spc="-9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-4" dirty="0" smtClean="0">
                <a:latin typeface="Times New Roman"/>
                <a:cs typeface="Times New Roman"/>
              </a:rPr>
              <a:t>l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-19" dirty="0" smtClean="0">
                <a:latin typeface="Times New Roman"/>
                <a:cs typeface="Times New Roman"/>
              </a:rPr>
              <a:t>O</a:t>
            </a:r>
            <a:r>
              <a:rPr sz="1400" spc="4" dirty="0" smtClean="0">
                <a:latin typeface="Times New Roman"/>
                <a:cs typeface="Times New Roman"/>
              </a:rPr>
              <a:t>pp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9" dirty="0" smtClean="0">
                <a:latin typeface="Times New Roman"/>
                <a:cs typeface="Times New Roman"/>
              </a:rPr>
              <a:t>h</a:t>
            </a:r>
            <a:r>
              <a:rPr sz="1400" spc="-9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-50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er</a:t>
            </a:r>
            <a:endParaRPr sz="1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915720" y="543333"/>
            <a:ext cx="7649802" cy="54347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648498" marR="1981150" algn="ctr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Gesti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lang="es-CO"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edes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2700" marR="360866">
              <a:lnSpc>
                <a:spcPct val="99754"/>
              </a:lnSpc>
              <a:spcBef>
                <a:spcPts val="2694"/>
              </a:spcBef>
            </a:pP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-4" dirty="0" smtClean="0">
                <a:latin typeface="Times New Roman"/>
                <a:cs typeface="Times New Roman"/>
              </a:rPr>
              <a:t>y</a:t>
            </a:r>
            <a:r>
              <a:rPr sz="3200" spc="4" dirty="0" smtClean="0">
                <a:latin typeface="Times New Roman"/>
                <a:cs typeface="Times New Roman"/>
              </a:rPr>
              <a:t>u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a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 </a:t>
            </a:r>
            <a:r>
              <a:rPr sz="3200" spc="19" dirty="0" smtClean="0">
                <a:latin typeface="Times New Roman"/>
                <a:cs typeface="Times New Roman"/>
              </a:rPr>
              <a:t>u</a:t>
            </a:r>
            <a:r>
              <a:rPr sz="3200" spc="-4" dirty="0" smtClean="0">
                <a:latin typeface="Times New Roman"/>
                <a:cs typeface="Times New Roman"/>
              </a:rPr>
              <a:t>n</a:t>
            </a:r>
            <a:r>
              <a:rPr sz="3200" spc="0" dirty="0" smtClean="0">
                <a:latin typeface="Times New Roman"/>
                <a:cs typeface="Times New Roman"/>
              </a:rPr>
              <a:t>a</a:t>
            </a:r>
            <a:r>
              <a:rPr sz="3200" spc="-14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4" dirty="0" smtClean="0">
                <a:latin typeface="Times New Roman"/>
                <a:cs typeface="Times New Roman"/>
              </a:rPr>
              <a:t>g</a:t>
            </a:r>
            <a:r>
              <a:rPr sz="3200" spc="4" dirty="0" smtClean="0">
                <a:latin typeface="Times New Roman"/>
                <a:cs typeface="Times New Roman"/>
              </a:rPr>
              <a:t>an</a:t>
            </a:r>
            <a:r>
              <a:rPr sz="3200" spc="0" dirty="0" smtClean="0">
                <a:latin typeface="Times New Roman"/>
                <a:cs typeface="Times New Roman"/>
              </a:rPr>
              <a:t>i</a:t>
            </a:r>
            <a:r>
              <a:rPr sz="3200" spc="-4" dirty="0" smtClean="0">
                <a:latin typeface="Times New Roman"/>
                <a:cs typeface="Times New Roman"/>
              </a:rPr>
              <a:t>z</a:t>
            </a:r>
            <a:r>
              <a:rPr sz="3200" spc="0" dirty="0" smtClean="0">
                <a:latin typeface="Times New Roman"/>
                <a:cs typeface="Times New Roman"/>
              </a:rPr>
              <a:t>ac</a:t>
            </a:r>
            <a:r>
              <a:rPr sz="3200" spc="-4" dirty="0" smtClean="0">
                <a:latin typeface="Times New Roman"/>
                <a:cs typeface="Times New Roman"/>
              </a:rPr>
              <a:t>i</a:t>
            </a:r>
            <a:r>
              <a:rPr sz="3200" spc="-19" dirty="0" smtClean="0">
                <a:latin typeface="Times New Roman"/>
                <a:cs typeface="Times New Roman"/>
              </a:rPr>
              <a:t>ó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 l</a:t>
            </a:r>
            <a:r>
              <a:rPr sz="3200" spc="-9" dirty="0" smtClean="0">
                <a:latin typeface="Times New Roman"/>
                <a:cs typeface="Times New Roman"/>
              </a:rPr>
              <a:t>o</a:t>
            </a:r>
            <a:r>
              <a:rPr sz="3200" spc="19" dirty="0" smtClean="0">
                <a:latin typeface="Times New Roman"/>
                <a:cs typeface="Times New Roman"/>
              </a:rPr>
              <a:t>g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ar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las m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tas </a:t>
            </a: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dis</a:t>
            </a:r>
            <a:r>
              <a:rPr sz="3200" spc="-14" dirty="0" smtClean="0">
                <a:latin typeface="Times New Roman"/>
                <a:cs typeface="Times New Roman"/>
              </a:rPr>
              <a:t>p</a:t>
            </a:r>
            <a:r>
              <a:rPr sz="3200" spc="-4" dirty="0" smtClean="0">
                <a:latin typeface="Times New Roman"/>
                <a:cs typeface="Times New Roman"/>
              </a:rPr>
              <a:t>o</a:t>
            </a:r>
            <a:r>
              <a:rPr sz="3200" spc="19" dirty="0" smtClean="0">
                <a:latin typeface="Times New Roman"/>
                <a:cs typeface="Times New Roman"/>
              </a:rPr>
              <a:t>n</a:t>
            </a:r>
            <a:r>
              <a:rPr sz="3200" spc="-4" dirty="0" smtClean="0">
                <a:latin typeface="Times New Roman"/>
                <a:cs typeface="Times New Roman"/>
              </a:rPr>
              <a:t>ib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li</a:t>
            </a:r>
            <a:r>
              <a:rPr sz="3200" spc="-1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ad,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9" dirty="0" smtClean="0">
                <a:latin typeface="Times New Roman"/>
                <a:cs typeface="Times New Roman"/>
              </a:rPr>
              <a:t>n</a:t>
            </a:r>
            <a:r>
              <a:rPr sz="3200" spc="0" dirty="0" smtClean="0">
                <a:latin typeface="Times New Roman"/>
                <a:cs typeface="Times New Roman"/>
              </a:rPr>
              <a:t>dimi</a:t>
            </a:r>
            <a:r>
              <a:rPr sz="3200" spc="-1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nto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s</a:t>
            </a:r>
            <a:r>
              <a:rPr sz="3200" spc="-9" dirty="0" smtClean="0">
                <a:latin typeface="Times New Roman"/>
                <a:cs typeface="Times New Roman"/>
              </a:rPr>
              <a:t>e</a:t>
            </a:r>
            <a:r>
              <a:rPr sz="3200" spc="-4" dirty="0" smtClean="0">
                <a:latin typeface="Times New Roman"/>
                <a:cs typeface="Times New Roman"/>
              </a:rPr>
              <a:t>g</a:t>
            </a:r>
            <a:r>
              <a:rPr sz="3200" spc="0" dirty="0" smtClean="0">
                <a:latin typeface="Times New Roman"/>
                <a:cs typeface="Times New Roman"/>
              </a:rPr>
              <a:t>ur</a:t>
            </a:r>
            <a:r>
              <a:rPr sz="3200" spc="4" dirty="0" smtClean="0">
                <a:latin typeface="Times New Roman"/>
                <a:cs typeface="Times New Roman"/>
              </a:rPr>
              <a:t>i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4" dirty="0" smtClean="0">
                <a:latin typeface="Times New Roman"/>
                <a:cs typeface="Times New Roman"/>
              </a:rPr>
              <a:t>ad</a:t>
            </a:r>
            <a:endParaRPr sz="3200" dirty="0">
              <a:latin typeface="Times New Roman"/>
              <a:cs typeface="Times New Roman"/>
            </a:endParaRPr>
          </a:p>
          <a:p>
            <a:pPr marL="12700" marR="57398">
              <a:lnSpc>
                <a:spcPct val="95825"/>
              </a:lnSpc>
              <a:spcBef>
                <a:spcPts val="819"/>
              </a:spcBef>
            </a:pPr>
            <a:r>
              <a:rPr sz="3200" spc="4" dirty="0" smtClean="0">
                <a:latin typeface="Times New Roman"/>
                <a:cs typeface="Times New Roman"/>
              </a:rPr>
              <a:t>Ayu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a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</a:t>
            </a:r>
            <a:r>
              <a:rPr sz="3200" spc="9" dirty="0" smtClean="0">
                <a:latin typeface="Times New Roman"/>
                <a:cs typeface="Times New Roman"/>
              </a:rPr>
              <a:t> u</a:t>
            </a:r>
            <a:r>
              <a:rPr sz="3200" spc="-4" dirty="0" smtClean="0">
                <a:latin typeface="Times New Roman"/>
                <a:cs typeface="Times New Roman"/>
              </a:rPr>
              <a:t>n</a:t>
            </a:r>
            <a:r>
              <a:rPr sz="3200" spc="0" dirty="0" smtClean="0">
                <a:latin typeface="Times New Roman"/>
                <a:cs typeface="Times New Roman"/>
              </a:rPr>
              <a:t>a </a:t>
            </a:r>
            <a:r>
              <a:rPr sz="3200" spc="-4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4" dirty="0" smtClean="0">
                <a:latin typeface="Times New Roman"/>
                <a:cs typeface="Times New Roman"/>
              </a:rPr>
              <a:t>ga</a:t>
            </a:r>
            <a:r>
              <a:rPr sz="3200" spc="19" dirty="0" smtClean="0">
                <a:latin typeface="Times New Roman"/>
                <a:cs typeface="Times New Roman"/>
              </a:rPr>
              <a:t>n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zac</a:t>
            </a:r>
            <a:r>
              <a:rPr sz="3200" spc="-9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ón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 </a:t>
            </a:r>
            <a:r>
              <a:rPr sz="3200" spc="14" dirty="0" smtClean="0">
                <a:latin typeface="Times New Roman"/>
                <a:cs typeface="Times New Roman"/>
              </a:rPr>
              <a:t>m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d</a:t>
            </a:r>
            <a:r>
              <a:rPr sz="3200" spc="-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54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qu</a:t>
            </a:r>
            <a:r>
              <a:rPr sz="3200" spc="0" dirty="0" smtClean="0">
                <a:latin typeface="Times New Roman"/>
                <a:cs typeface="Times New Roman"/>
              </a:rPr>
              <a:t>é</a:t>
            </a:r>
            <a:r>
              <a:rPr sz="3200" spc="-1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tanto</a:t>
            </a:r>
            <a:endParaRPr sz="3200" dirty="0">
              <a:latin typeface="Times New Roman"/>
              <a:cs typeface="Times New Roman"/>
            </a:endParaRPr>
          </a:p>
          <a:p>
            <a:pPr marL="12700">
              <a:lnSpc>
                <a:spcPct val="100041"/>
              </a:lnSpc>
              <a:spcBef>
                <a:spcPts val="150"/>
              </a:spcBef>
            </a:pPr>
            <a:r>
              <a:rPr sz="3200" spc="0" dirty="0" smtClean="0">
                <a:latin typeface="Times New Roman"/>
                <a:cs typeface="Times New Roman"/>
              </a:rPr>
              <a:t>se </a:t>
            </a:r>
            <a:r>
              <a:rPr sz="3200" spc="4" dirty="0" smtClean="0">
                <a:latin typeface="Times New Roman"/>
                <a:cs typeface="Times New Roman"/>
              </a:rPr>
              <a:t>ha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14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cu</a:t>
            </a:r>
            <a:r>
              <a:rPr sz="3200" spc="4" dirty="0" smtClean="0">
                <a:latin typeface="Times New Roman"/>
                <a:cs typeface="Times New Roman"/>
              </a:rPr>
              <a:t>m</a:t>
            </a:r>
            <a:r>
              <a:rPr sz="3200" spc="0" dirty="0" smtClean="0">
                <a:latin typeface="Times New Roman"/>
                <a:cs typeface="Times New Roman"/>
              </a:rPr>
              <a:t>plido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as </a:t>
            </a:r>
            <a:r>
              <a:rPr sz="3200" spc="-9" dirty="0" smtClean="0">
                <a:latin typeface="Times New Roman"/>
                <a:cs typeface="Times New Roman"/>
              </a:rPr>
              <a:t>m</a:t>
            </a:r>
            <a:r>
              <a:rPr sz="3200" spc="0" dirty="0" smtClean="0">
                <a:latin typeface="Times New Roman"/>
                <a:cs typeface="Times New Roman"/>
              </a:rPr>
              <a:t>etas de dis</a:t>
            </a:r>
            <a:r>
              <a:rPr sz="3200" spc="-9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ñ</a:t>
            </a:r>
            <a:r>
              <a:rPr sz="3200" spc="-4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,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así co</a:t>
            </a:r>
            <a:r>
              <a:rPr sz="3200" spc="-14" dirty="0" smtClean="0">
                <a:latin typeface="Times New Roman"/>
                <a:cs typeface="Times New Roman"/>
              </a:rPr>
              <a:t>m</a:t>
            </a:r>
            <a:r>
              <a:rPr sz="3200" spc="0" dirty="0" smtClean="0">
                <a:latin typeface="Times New Roman"/>
                <a:cs typeface="Times New Roman"/>
              </a:rPr>
              <a:t>o aj</a:t>
            </a:r>
            <a:r>
              <a:rPr sz="3200" spc="9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ar 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os pa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14" dirty="0" smtClean="0">
                <a:latin typeface="Times New Roman"/>
                <a:cs typeface="Times New Roman"/>
              </a:rPr>
              <a:t>á</a:t>
            </a:r>
            <a:r>
              <a:rPr sz="3200" spc="0" dirty="0" smtClean="0">
                <a:latin typeface="Times New Roman"/>
                <a:cs typeface="Times New Roman"/>
              </a:rPr>
              <a:t>m</a:t>
            </a:r>
            <a:r>
              <a:rPr sz="3200" spc="-1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tr</a:t>
            </a:r>
            <a:r>
              <a:rPr sz="3200" spc="19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54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 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ed</a:t>
            </a:r>
            <a:r>
              <a:rPr sz="3200" spc="-19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p</a:t>
            </a:r>
            <a:r>
              <a:rPr sz="3200" spc="19" dirty="0" smtClean="0">
                <a:latin typeface="Times New Roman"/>
                <a:cs typeface="Times New Roman"/>
              </a:rPr>
              <a:t>a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a</a:t>
            </a:r>
            <a:r>
              <a:rPr sz="3200" spc="-14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c</a:t>
            </a:r>
            <a:r>
              <a:rPr sz="3200" spc="4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mplir</a:t>
            </a:r>
            <a:r>
              <a:rPr sz="3200" spc="-9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as</a:t>
            </a:r>
            <a:endParaRPr sz="3200" dirty="0">
              <a:latin typeface="Times New Roman"/>
              <a:cs typeface="Times New Roman"/>
            </a:endParaRPr>
          </a:p>
          <a:p>
            <a:pPr marL="12700" marR="57398">
              <a:lnSpc>
                <a:spcPct val="95825"/>
              </a:lnSpc>
              <a:spcBef>
                <a:spcPts val="820"/>
              </a:spcBef>
            </a:pPr>
            <a:r>
              <a:rPr sz="3200" spc="0" dirty="0" smtClean="0">
                <a:latin typeface="Times New Roman"/>
                <a:cs typeface="Times New Roman"/>
              </a:rPr>
              <a:t>Facilita</a:t>
            </a:r>
            <a:r>
              <a:rPr sz="3200" spc="-9" dirty="0" smtClean="0">
                <a:latin typeface="Times New Roman"/>
                <a:cs typeface="Times New Roman"/>
              </a:rPr>
              <a:t> 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a es</a:t>
            </a:r>
            <a:r>
              <a:rPr sz="3200" spc="-9" dirty="0" smtClean="0">
                <a:latin typeface="Times New Roman"/>
                <a:cs typeface="Times New Roman"/>
              </a:rPr>
              <a:t>c</a:t>
            </a:r>
            <a:r>
              <a:rPr sz="3200" spc="1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labil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1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d</a:t>
            </a:r>
            <a:endParaRPr sz="3200" dirty="0">
              <a:latin typeface="Times New Roman"/>
              <a:cs typeface="Times New Roman"/>
            </a:endParaRPr>
          </a:p>
          <a:p>
            <a:pPr marL="411937" marR="316418" indent="-272745">
              <a:lnSpc>
                <a:spcPct val="99849"/>
              </a:lnSpc>
              <a:spcBef>
                <a:spcPts val="824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r>
              <a:rPr sz="2800" spc="2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Ay</a:t>
            </a:r>
            <a:r>
              <a:rPr sz="2800" spc="9" dirty="0" smtClean="0">
                <a:latin typeface="Times New Roman"/>
                <a:cs typeface="Times New Roman"/>
              </a:rPr>
              <a:t>u</a:t>
            </a:r>
            <a:r>
              <a:rPr sz="2800" spc="19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142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 </a:t>
            </a:r>
            <a:r>
              <a:rPr sz="2800" spc="4" dirty="0" smtClean="0">
                <a:latin typeface="Times New Roman"/>
                <a:cs typeface="Times New Roman"/>
              </a:rPr>
              <a:t>u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97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or</a:t>
            </a:r>
            <a:r>
              <a:rPr sz="2800" spc="0" dirty="0" smtClean="0">
                <a:latin typeface="Times New Roman"/>
                <a:cs typeface="Times New Roman"/>
              </a:rPr>
              <a:t>gan</a:t>
            </a:r>
            <a:r>
              <a:rPr sz="2800" spc="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z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-14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i</a:t>
            </a:r>
            <a:r>
              <a:rPr sz="2800" spc="4" dirty="0" smtClean="0">
                <a:latin typeface="Times New Roman"/>
                <a:cs typeface="Times New Roman"/>
              </a:rPr>
              <a:t>ó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-127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al</a:t>
            </a:r>
            <a:r>
              <a:rPr sz="2800" spc="4" dirty="0" smtClean="0">
                <a:latin typeface="Times New Roman"/>
                <a:cs typeface="Times New Roman"/>
              </a:rPr>
              <a:t>i</a:t>
            </a:r>
            <a:r>
              <a:rPr sz="2800" spc="-14" dirty="0" smtClean="0">
                <a:latin typeface="Times New Roman"/>
                <a:cs typeface="Times New Roman"/>
              </a:rPr>
              <a:t>z</a:t>
            </a:r>
            <a:r>
              <a:rPr sz="2800" spc="0" dirty="0" smtClean="0">
                <a:latin typeface="Times New Roman"/>
                <a:cs typeface="Times New Roman"/>
              </a:rPr>
              <a:t>ar</a:t>
            </a:r>
            <a:r>
              <a:rPr sz="2800" spc="-38" dirty="0" smtClean="0">
                <a:latin typeface="Times New Roman"/>
                <a:cs typeface="Times New Roman"/>
              </a:rPr>
              <a:t> </a:t>
            </a:r>
            <a:r>
              <a:rPr sz="2800" spc="-1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l </a:t>
            </a:r>
            <a:r>
              <a:rPr sz="2800" spc="-4" dirty="0" smtClean="0">
                <a:latin typeface="Times New Roman"/>
                <a:cs typeface="Times New Roman"/>
              </a:rPr>
              <a:t>c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4" dirty="0" smtClean="0">
                <a:latin typeface="Times New Roman"/>
                <a:cs typeface="Times New Roman"/>
              </a:rPr>
              <a:t>p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rt</a:t>
            </a:r>
            <a:r>
              <a:rPr sz="2800" spc="4" dirty="0" smtClean="0">
                <a:latin typeface="Times New Roman"/>
                <a:cs typeface="Times New Roman"/>
              </a:rPr>
              <a:t>a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9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ento</a:t>
            </a:r>
            <a:r>
              <a:rPr sz="2800" spc="-210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ctual, </a:t>
            </a:r>
            <a:r>
              <a:rPr sz="2800" spc="-14" dirty="0" smtClean="0">
                <a:latin typeface="Times New Roman"/>
                <a:cs typeface="Times New Roman"/>
              </a:rPr>
              <a:t>a</a:t>
            </a:r>
            <a:r>
              <a:rPr sz="2800" spc="4" dirty="0" smtClean="0">
                <a:latin typeface="Times New Roman"/>
                <a:cs typeface="Times New Roman"/>
              </a:rPr>
              <a:t>pl</a:t>
            </a:r>
            <a:r>
              <a:rPr sz="2800" spc="9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car</a:t>
            </a:r>
            <a:r>
              <a:rPr sz="2800" spc="-3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actuali</a:t>
            </a:r>
            <a:r>
              <a:rPr sz="2800" spc="9" dirty="0" smtClean="0">
                <a:latin typeface="Times New Roman"/>
                <a:cs typeface="Times New Roman"/>
              </a:rPr>
              <a:t>za</a:t>
            </a:r>
            <a:r>
              <a:rPr sz="2800" spc="-14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io</a:t>
            </a:r>
            <a:r>
              <a:rPr sz="2800" spc="0" dirty="0" smtClean="0">
                <a:latin typeface="Times New Roman"/>
                <a:cs typeface="Times New Roman"/>
              </a:rPr>
              <a:t>nes ap</a:t>
            </a:r>
            <a:r>
              <a:rPr sz="2800" spc="4" dirty="0" smtClean="0">
                <a:latin typeface="Times New Roman"/>
                <a:cs typeface="Times New Roman"/>
              </a:rPr>
              <a:t>r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4" dirty="0" smtClean="0">
                <a:latin typeface="Times New Roman"/>
                <a:cs typeface="Times New Roman"/>
              </a:rPr>
              <a:t>pi</a:t>
            </a:r>
            <a:r>
              <a:rPr sz="2800" spc="0" dirty="0" smtClean="0">
                <a:latin typeface="Times New Roman"/>
                <a:cs typeface="Times New Roman"/>
              </a:rPr>
              <a:t>ada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ente</a:t>
            </a:r>
            <a:r>
              <a:rPr sz="2800" spc="-21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y</a:t>
            </a:r>
            <a:r>
              <a:rPr sz="2800" spc="-2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9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14" dirty="0" smtClean="0">
                <a:latin typeface="Times New Roman"/>
                <a:cs typeface="Times New Roman"/>
              </a:rPr>
              <a:t>ol</a:t>
            </a:r>
            <a:r>
              <a:rPr sz="2800" spc="0" dirty="0" smtClean="0">
                <a:latin typeface="Times New Roman"/>
                <a:cs typeface="Times New Roman"/>
              </a:rPr>
              <a:t>ver</a:t>
            </a:r>
            <a:r>
              <a:rPr sz="2800" spc="-177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p</a:t>
            </a:r>
            <a:r>
              <a:rPr sz="2800" spc="14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o</a:t>
            </a:r>
            <a:r>
              <a:rPr sz="2800" spc="19" dirty="0" smtClean="0">
                <a:latin typeface="Times New Roman"/>
                <a:cs typeface="Times New Roman"/>
              </a:rPr>
              <a:t>b</a:t>
            </a:r>
            <a:r>
              <a:rPr sz="2800" spc="4" dirty="0" smtClean="0">
                <a:latin typeface="Times New Roman"/>
                <a:cs typeface="Times New Roman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166" dirty="0" smtClean="0">
                <a:latin typeface="Times New Roman"/>
                <a:cs typeface="Times New Roman"/>
              </a:rPr>
              <a:t> </a:t>
            </a:r>
            <a:r>
              <a:rPr sz="2800" spc="-1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n general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4708" y="1537693"/>
            <a:ext cx="22885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4708" y="2614018"/>
            <a:ext cx="22885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84708" y="4179420"/>
            <a:ext cx="22885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2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457200" y="543333"/>
            <a:ext cx="7627636" cy="52284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 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Diseño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 la</a:t>
            </a:r>
            <a:r>
              <a:rPr sz="440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est</a:t>
            </a:r>
            <a:r>
              <a:rPr sz="4400" spc="-1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ón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sz="4400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edes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501904" marR="593040" indent="-457200">
              <a:lnSpc>
                <a:spcPct val="99849"/>
              </a:lnSpc>
              <a:spcBef>
                <a:spcPts val="3366"/>
              </a:spcBef>
              <a:buFont typeface="Arial" panose="020B0604020202020204" pitchFamily="34" charset="0"/>
              <a:buChar char="•"/>
            </a:pPr>
            <a:r>
              <a:rPr sz="2800" spc="0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on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4" dirty="0" smtClean="0">
                <a:latin typeface="Times New Roman"/>
                <a:cs typeface="Times New Roman"/>
              </a:rPr>
              <a:t>de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ar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e</a:t>
            </a:r>
            <a:r>
              <a:rPr sz="2800" spc="-9" dirty="0" smtClean="0">
                <a:latin typeface="Times New Roman"/>
                <a:cs typeface="Times New Roman"/>
              </a:rPr>
              <a:t>s</a:t>
            </a:r>
            <a:r>
              <a:rPr sz="2800" spc="4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al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19" dirty="0" smtClean="0">
                <a:latin typeface="Times New Roman"/>
                <a:cs typeface="Times New Roman"/>
              </a:rPr>
              <a:t>b</a:t>
            </a:r>
            <a:r>
              <a:rPr sz="2800" spc="0" dirty="0" smtClean="0">
                <a:latin typeface="Times New Roman"/>
                <a:cs typeface="Times New Roman"/>
              </a:rPr>
              <a:t>ili</a:t>
            </a:r>
            <a:r>
              <a:rPr sz="2800" spc="-1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ad,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p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t</a:t>
            </a:r>
            <a:r>
              <a:rPr sz="2800" spc="-14" dirty="0" smtClean="0">
                <a:latin typeface="Times New Roman"/>
                <a:cs typeface="Times New Roman"/>
              </a:rPr>
              <a:t>r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4" dirty="0" smtClean="0">
                <a:latin typeface="Times New Roman"/>
                <a:cs typeface="Times New Roman"/>
              </a:rPr>
              <a:t>n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3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de tráfi</a:t>
            </a:r>
            <a:r>
              <a:rPr sz="2800" spc="-4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,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f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-4" dirty="0" smtClean="0">
                <a:latin typeface="Times New Roman"/>
                <a:cs typeface="Times New Roman"/>
              </a:rPr>
              <a:t>r</a:t>
            </a:r>
            <a:r>
              <a:rPr sz="2800" spc="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atos</a:t>
            </a:r>
            <a:r>
              <a:rPr sz="2800" spc="-34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da</a:t>
            </a:r>
            <a:r>
              <a:rPr sz="2800" spc="-1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os,</a:t>
            </a:r>
            <a:r>
              <a:rPr sz="2800" spc="-34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b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-14" dirty="0" smtClean="0">
                <a:latin typeface="Times New Roman"/>
                <a:cs typeface="Times New Roman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4" dirty="0" smtClean="0">
                <a:latin typeface="Times New Roman"/>
                <a:cs typeface="Times New Roman"/>
              </a:rPr>
              <a:t>nce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1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de </a:t>
            </a:r>
            <a:r>
              <a:rPr sz="2800" spc="4" dirty="0" smtClean="0">
                <a:latin typeface="Times New Roman"/>
                <a:cs typeface="Times New Roman"/>
              </a:rPr>
              <a:t>co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1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o/b</a:t>
            </a:r>
            <a:r>
              <a:rPr sz="2800" spc="-9" dirty="0" smtClean="0">
                <a:latin typeface="Times New Roman"/>
                <a:cs typeface="Times New Roman"/>
              </a:rPr>
              <a:t>e</a:t>
            </a:r>
            <a:r>
              <a:rPr sz="2800" spc="9" dirty="0" smtClean="0">
                <a:latin typeface="Times New Roman"/>
                <a:cs typeface="Times New Roman"/>
              </a:rPr>
              <a:t>n</a:t>
            </a:r>
            <a:r>
              <a:rPr sz="2800" spc="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f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cio</a:t>
            </a:r>
            <a:endParaRPr sz="2800" dirty="0">
              <a:latin typeface="Times New Roman"/>
              <a:cs typeface="Times New Roman"/>
            </a:endParaRPr>
          </a:p>
          <a:p>
            <a:pPr marL="501904" marR="766055" indent="-457200">
              <a:lnSpc>
                <a:spcPct val="99658"/>
              </a:lnSpc>
              <a:spcBef>
                <a:spcPts val="805"/>
              </a:spcBef>
              <a:buFont typeface="Arial" panose="020B0604020202020204" pitchFamily="34" charset="0"/>
              <a:buChar char="•"/>
            </a:pPr>
            <a:r>
              <a:rPr sz="2800" spc="0" dirty="0" smtClean="0">
                <a:latin typeface="Times New Roman"/>
                <a:cs typeface="Times New Roman"/>
              </a:rPr>
              <a:t>De</a:t>
            </a:r>
            <a:r>
              <a:rPr sz="2800" spc="4" dirty="0" smtClean="0">
                <a:latin typeface="Times New Roman"/>
                <a:cs typeface="Times New Roman"/>
              </a:rPr>
              <a:t>te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mi</a:t>
            </a:r>
            <a:r>
              <a:rPr sz="2800" spc="-4" dirty="0" smtClean="0">
                <a:latin typeface="Times New Roman"/>
                <a:cs typeface="Times New Roman"/>
              </a:rPr>
              <a:t>n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54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q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14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19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ur</a:t>
            </a:r>
            <a:r>
              <a:rPr sz="2800" spc="-4" dirty="0" smtClean="0">
                <a:latin typeface="Times New Roman"/>
                <a:cs typeface="Times New Roman"/>
              </a:rPr>
              <a:t>s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d</a:t>
            </a:r>
            <a:r>
              <a:rPr sz="2800" spc="4" dirty="0" smtClean="0">
                <a:latin typeface="Times New Roman"/>
                <a:cs typeface="Times New Roman"/>
              </a:rPr>
              <a:t>eb</a:t>
            </a:r>
            <a:r>
              <a:rPr sz="2800" spc="9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rían</a:t>
            </a:r>
            <a:r>
              <a:rPr sz="2800" spc="-34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er </a:t>
            </a:r>
            <a:r>
              <a:rPr sz="2800" spc="4" dirty="0" smtClean="0">
                <a:latin typeface="Times New Roman"/>
                <a:cs typeface="Times New Roman"/>
              </a:rPr>
              <a:t>m</a:t>
            </a:r>
            <a:r>
              <a:rPr sz="2800" spc="-4" dirty="0" smtClean="0">
                <a:latin typeface="Times New Roman"/>
                <a:cs typeface="Times New Roman"/>
              </a:rPr>
              <a:t>o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ito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eados</a:t>
            </a:r>
            <a:endParaRPr sz="2800" dirty="0">
              <a:latin typeface="Times New Roman"/>
              <a:cs typeface="Times New Roman"/>
            </a:endParaRPr>
          </a:p>
          <a:p>
            <a:pPr marL="504951" marR="1105657" indent="-457200">
              <a:lnSpc>
                <a:spcPct val="99754"/>
              </a:lnSpc>
              <a:spcBef>
                <a:spcPts val="822"/>
              </a:spcBef>
              <a:buFont typeface="Arial" panose="020B0604020202020204" pitchFamily="34" charset="0"/>
              <a:buChar char="•"/>
            </a:pPr>
            <a:r>
              <a:rPr sz="2800" spc="0" dirty="0" smtClean="0">
                <a:latin typeface="Times New Roman"/>
                <a:cs typeface="Times New Roman"/>
              </a:rPr>
              <a:t>Dete</a:t>
            </a:r>
            <a:r>
              <a:rPr sz="2800" spc="-14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m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9" dirty="0" smtClean="0">
                <a:latin typeface="Times New Roman"/>
                <a:cs typeface="Times New Roman"/>
              </a:rPr>
              <a:t>n</a:t>
            </a:r>
            <a:r>
              <a:rPr sz="2800" spc="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4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las</a:t>
            </a:r>
            <a:r>
              <a:rPr sz="2800" spc="-14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mé</a:t>
            </a:r>
            <a:r>
              <a:rPr sz="2800" spc="0" dirty="0" smtClean="0">
                <a:latin typeface="Times New Roman"/>
                <a:cs typeface="Times New Roman"/>
              </a:rPr>
              <a:t>tri</a:t>
            </a:r>
            <a:r>
              <a:rPr sz="2800" spc="-9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as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p</a:t>
            </a:r>
            <a:r>
              <a:rPr sz="2800" spc="9" dirty="0" smtClean="0">
                <a:latin typeface="Times New Roman"/>
                <a:cs typeface="Times New Roman"/>
              </a:rPr>
              <a:t>a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9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m</a:t>
            </a:r>
            <a:r>
              <a:rPr sz="2800" spc="-4" dirty="0" smtClean="0">
                <a:latin typeface="Times New Roman"/>
                <a:cs typeface="Times New Roman"/>
              </a:rPr>
              <a:t>edir 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dimi</a:t>
            </a:r>
            <a:r>
              <a:rPr sz="2800" spc="-1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nto</a:t>
            </a:r>
            <a:endParaRPr sz="2800" dirty="0">
              <a:latin typeface="Times New Roman"/>
              <a:cs typeface="Times New Roman"/>
            </a:endParaRPr>
          </a:p>
          <a:p>
            <a:pPr marL="504951" marR="83896" indent="-457200">
              <a:lnSpc>
                <a:spcPct val="95825"/>
              </a:lnSpc>
              <a:spcBef>
                <a:spcPts val="830"/>
              </a:spcBef>
              <a:buFont typeface="Arial" panose="020B0604020202020204" pitchFamily="34" charset="0"/>
              <a:buChar char="•"/>
            </a:pPr>
            <a:r>
              <a:rPr sz="2800" spc="0" dirty="0" smtClean="0">
                <a:latin typeface="Times New Roman"/>
                <a:cs typeface="Times New Roman"/>
              </a:rPr>
              <a:t>De</a:t>
            </a:r>
            <a:r>
              <a:rPr sz="2800" spc="4" dirty="0" smtClean="0">
                <a:latin typeface="Times New Roman"/>
                <a:cs typeface="Times New Roman"/>
              </a:rPr>
              <a:t>te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m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9" dirty="0" smtClean="0">
                <a:latin typeface="Times New Roman"/>
                <a:cs typeface="Times New Roman"/>
              </a:rPr>
              <a:t>n</a:t>
            </a:r>
            <a:r>
              <a:rPr sz="2800" spc="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44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q</a:t>
            </a:r>
            <a:r>
              <a:rPr sz="2800" spc="4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14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-1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os y </a:t>
            </a:r>
            <a:r>
              <a:rPr sz="2800" spc="-9" dirty="0" smtClean="0">
                <a:latin typeface="Times New Roman"/>
                <a:cs typeface="Times New Roman"/>
              </a:rPr>
              <a:t>c</a:t>
            </a:r>
            <a:r>
              <a:rPr sz="2800" spc="9" dirty="0" smtClean="0">
                <a:latin typeface="Times New Roman"/>
                <a:cs typeface="Times New Roman"/>
              </a:rPr>
              <a:t>u</a:t>
            </a:r>
            <a:r>
              <a:rPr lang="es-CO" sz="2800" spc="-4" dirty="0">
                <a:latin typeface="Times New Roman"/>
                <a:cs typeface="Times New Roman"/>
              </a:rPr>
              <a:t>á</a:t>
            </a:r>
            <a:r>
              <a:rPr sz="2800" spc="0" dirty="0" err="1" smtClean="0">
                <a:latin typeface="Times New Roman"/>
                <a:cs typeface="Times New Roman"/>
              </a:rPr>
              <a:t>ntos</a:t>
            </a:r>
            <a:r>
              <a:rPr sz="2800" spc="-19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14" dirty="0" smtClean="0">
                <a:latin typeface="Times New Roman"/>
                <a:cs typeface="Times New Roman"/>
              </a:rPr>
              <a:t>c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4" dirty="0" smtClean="0">
                <a:latin typeface="Times New Roman"/>
                <a:cs typeface="Times New Roman"/>
              </a:rPr>
              <a:t>bar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3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133600"/>
            <a:ext cx="2514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2889957"/>
            <a:ext cx="3841527" cy="3470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9"/>
          <p:cNvSpPr txBox="1"/>
          <p:nvPr/>
        </p:nvSpPr>
        <p:spPr>
          <a:xfrm>
            <a:off x="1092504" y="543333"/>
            <a:ext cx="7012284" cy="24100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8221" marR="57398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Gesti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lang="es-CO"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edes</a:t>
            </a:r>
            <a:r>
              <a:rPr sz="4400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-14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oactiva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469900" indent="-457200">
              <a:lnSpc>
                <a:spcPct val="99849"/>
              </a:lnSpc>
              <a:spcBef>
                <a:spcPts val="2766"/>
              </a:spcBef>
              <a:buFont typeface="Arial" panose="020B0604020202020204" pitchFamily="34" charset="0"/>
              <a:buChar char="•"/>
            </a:pPr>
            <a:r>
              <a:rPr sz="2800" spc="0" dirty="0" smtClean="0">
                <a:latin typeface="Times New Roman"/>
                <a:cs typeface="Times New Roman"/>
              </a:rPr>
              <a:t>Planif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4" dirty="0" smtClean="0">
                <a:latin typeface="Times New Roman"/>
                <a:cs typeface="Times New Roman"/>
              </a:rPr>
              <a:t>c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el </a:t>
            </a:r>
            <a:r>
              <a:rPr sz="2800" spc="-4" dirty="0" smtClean="0">
                <a:latin typeface="Times New Roman"/>
                <a:cs typeface="Times New Roman"/>
              </a:rPr>
              <a:t>ch</a:t>
            </a:r>
            <a:r>
              <a:rPr sz="2800" spc="14" dirty="0" smtClean="0">
                <a:latin typeface="Times New Roman"/>
                <a:cs typeface="Times New Roman"/>
              </a:rPr>
              <a:t>e</a:t>
            </a:r>
            <a:r>
              <a:rPr sz="2800" spc="-4" dirty="0" smtClean="0">
                <a:latin typeface="Times New Roman"/>
                <a:cs typeface="Times New Roman"/>
              </a:rPr>
              <a:t>q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-34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9" dirty="0" smtClean="0">
                <a:latin typeface="Times New Roman"/>
                <a:cs typeface="Times New Roman"/>
              </a:rPr>
              <a:t> </a:t>
            </a:r>
            <a:r>
              <a:rPr sz="2800" spc="-25" dirty="0" smtClean="0">
                <a:latin typeface="Times New Roman"/>
                <a:cs typeface="Times New Roman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a sa</a:t>
            </a:r>
            <a:r>
              <a:rPr sz="2800" spc="-14" dirty="0" smtClean="0">
                <a:latin typeface="Times New Roman"/>
                <a:cs typeface="Times New Roman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ud </a:t>
            </a:r>
            <a:r>
              <a:rPr sz="2800" spc="-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9" dirty="0" smtClean="0">
                <a:latin typeface="Times New Roman"/>
                <a:cs typeface="Times New Roman"/>
              </a:rPr>
              <a:t> </a:t>
            </a:r>
            <a:r>
              <a:rPr sz="2800" spc="-14" dirty="0" smtClean="0">
                <a:latin typeface="Times New Roman"/>
                <a:cs typeface="Times New Roman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a red </a:t>
            </a:r>
            <a:r>
              <a:rPr sz="2800" spc="4" dirty="0" smtClean="0">
                <a:latin typeface="Times New Roman"/>
                <a:cs typeface="Times New Roman"/>
              </a:rPr>
              <a:t>du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-1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la o</a:t>
            </a:r>
            <a:r>
              <a:rPr sz="2800" spc="9" dirty="0" smtClean="0">
                <a:latin typeface="Times New Roman"/>
                <a:cs typeface="Times New Roman"/>
              </a:rPr>
              <a:t>p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14" dirty="0" smtClean="0">
                <a:latin typeface="Times New Roman"/>
                <a:cs typeface="Times New Roman"/>
              </a:rPr>
              <a:t>c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ón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n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4" dirty="0" smtClean="0">
                <a:latin typeface="Times New Roman"/>
                <a:cs typeface="Times New Roman"/>
              </a:rPr>
              <a:t>m</a:t>
            </a:r>
            <a:r>
              <a:rPr sz="2800" spc="-4" dirty="0" smtClean="0">
                <a:latin typeface="Times New Roman"/>
                <a:cs typeface="Times New Roman"/>
              </a:rPr>
              <a:t>al</a:t>
            </a:r>
            <a:r>
              <a:rPr sz="2800" spc="0" dirty="0" smtClean="0">
                <a:latin typeface="Times New Roman"/>
                <a:cs typeface="Times New Roman"/>
              </a:rPr>
              <a:t>,</a:t>
            </a:r>
            <a:r>
              <a:rPr sz="2800" spc="-3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25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ol</a:t>
            </a:r>
            <a:r>
              <a:rPr sz="2800" spc="-14" dirty="0" smtClean="0">
                <a:latin typeface="Times New Roman"/>
                <a:cs typeface="Times New Roman"/>
              </a:rPr>
              <a:t>a</a:t>
            </a:r>
            <a:r>
              <a:rPr sz="2800" spc="4" dirty="0" smtClean="0">
                <a:latin typeface="Times New Roman"/>
                <a:cs typeface="Times New Roman"/>
              </a:rPr>
              <a:t>me</a:t>
            </a:r>
            <a:r>
              <a:rPr sz="2800" spc="0" dirty="0" smtClean="0">
                <a:latin typeface="Times New Roman"/>
                <a:cs typeface="Times New Roman"/>
              </a:rPr>
              <a:t>nte </a:t>
            </a:r>
            <a:r>
              <a:rPr sz="2800" spc="4" dirty="0" smtClean="0">
                <a:latin typeface="Times New Roman"/>
                <a:cs typeface="Times New Roman"/>
              </a:rPr>
              <a:t>cu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4" dirty="0" smtClean="0">
                <a:latin typeface="Times New Roman"/>
                <a:cs typeface="Times New Roman"/>
              </a:rPr>
              <a:t>nd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-3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h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y p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blemas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3016" y="1546837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3016" y="3109572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22001" y="2743200"/>
            <a:ext cx="6603696" cy="25860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4" dirty="0" smtClean="0">
                <a:latin typeface="Times New Roman"/>
                <a:cs typeface="Times New Roman"/>
              </a:rPr>
              <a:t>e</a:t>
            </a:r>
            <a:r>
              <a:rPr sz="2800" spc="-4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on</a:t>
            </a:r>
            <a:r>
              <a:rPr sz="2800" spc="-4" dirty="0" smtClean="0">
                <a:latin typeface="Times New Roman"/>
                <a:cs typeface="Times New Roman"/>
              </a:rPr>
              <a:t>o</a:t>
            </a:r>
            <a:r>
              <a:rPr sz="2800" spc="4" dirty="0" smtClean="0">
                <a:latin typeface="Times New Roman"/>
                <a:cs typeface="Times New Roman"/>
              </a:rPr>
              <a:t>ce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39" dirty="0" smtClean="0">
                <a:latin typeface="Times New Roman"/>
                <a:cs typeface="Times New Roman"/>
              </a:rPr>
              <a:t> </a:t>
            </a:r>
            <a:r>
              <a:rPr sz="2800" spc="4" dirty="0" err="1" smtClean="0">
                <a:latin typeface="Times New Roman"/>
                <a:cs typeface="Times New Roman"/>
              </a:rPr>
              <a:t>p</a:t>
            </a:r>
            <a:r>
              <a:rPr sz="2800" spc="-9" dirty="0" err="1" smtClean="0">
                <a:latin typeface="Times New Roman"/>
                <a:cs typeface="Times New Roman"/>
              </a:rPr>
              <a:t>r</a:t>
            </a:r>
            <a:r>
              <a:rPr sz="2800" spc="19" dirty="0" err="1" smtClean="0">
                <a:latin typeface="Times New Roman"/>
                <a:cs typeface="Times New Roman"/>
              </a:rPr>
              <a:t>o</a:t>
            </a:r>
            <a:r>
              <a:rPr sz="2800" spc="0" dirty="0" err="1" smtClean="0">
                <a:latin typeface="Times New Roman"/>
                <a:cs typeface="Times New Roman"/>
              </a:rPr>
              <a:t>bl</a:t>
            </a:r>
            <a:r>
              <a:rPr sz="2800" spc="-14" dirty="0" err="1" smtClean="0">
                <a:latin typeface="Times New Roman"/>
                <a:cs typeface="Times New Roman"/>
              </a:rPr>
              <a:t>e</a:t>
            </a:r>
            <a:r>
              <a:rPr sz="2800" spc="14" dirty="0" err="1" smtClean="0">
                <a:latin typeface="Times New Roman"/>
                <a:cs typeface="Times New Roman"/>
              </a:rPr>
              <a:t>m</a:t>
            </a:r>
            <a:r>
              <a:rPr sz="2800" spc="-4" dirty="0" err="1" smtClean="0">
                <a:latin typeface="Times New Roman"/>
                <a:cs typeface="Times New Roman"/>
              </a:rPr>
              <a:t>a</a:t>
            </a:r>
            <a:r>
              <a:rPr sz="2800" spc="0" dirty="0" err="1" smtClean="0">
                <a:latin typeface="Times New Roman"/>
                <a:cs typeface="Times New Roman"/>
              </a:rPr>
              <a:t>s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-4" dirty="0" err="1" smtClean="0">
                <a:latin typeface="Times New Roman"/>
                <a:cs typeface="Times New Roman"/>
              </a:rPr>
              <a:t>p</a:t>
            </a:r>
            <a:r>
              <a:rPr sz="2800" spc="19" dirty="0" err="1" smtClean="0">
                <a:latin typeface="Times New Roman"/>
                <a:cs typeface="Times New Roman"/>
              </a:rPr>
              <a:t>o</a:t>
            </a:r>
            <a:r>
              <a:rPr sz="2800" spc="-14" dirty="0" err="1" smtClean="0">
                <a:latin typeface="Times New Roman"/>
                <a:cs typeface="Times New Roman"/>
              </a:rPr>
              <a:t>t</a:t>
            </a:r>
            <a:r>
              <a:rPr sz="2800" spc="0" dirty="0" err="1" smtClean="0">
                <a:latin typeface="Times New Roman"/>
                <a:cs typeface="Times New Roman"/>
              </a:rPr>
              <a:t>en</a:t>
            </a:r>
            <a:r>
              <a:rPr sz="2800" spc="14" dirty="0" err="1" smtClean="0">
                <a:latin typeface="Times New Roman"/>
                <a:cs typeface="Times New Roman"/>
              </a:rPr>
              <a:t>c</a:t>
            </a:r>
            <a:r>
              <a:rPr sz="2800" spc="-14" dirty="0" err="1" smtClean="0">
                <a:latin typeface="Times New Roman"/>
                <a:cs typeface="Times New Roman"/>
              </a:rPr>
              <a:t>i</a:t>
            </a:r>
            <a:r>
              <a:rPr sz="2800" spc="0" dirty="0" err="1" smtClean="0">
                <a:latin typeface="Times New Roman"/>
                <a:cs typeface="Times New Roman"/>
              </a:rPr>
              <a:t>ales</a:t>
            </a:r>
            <a:r>
              <a:rPr lang="es-CO" sz="2800" spc="0" dirty="0" smtClean="0">
                <a:latin typeface="Times New Roman"/>
                <a:cs typeface="Times New Roman"/>
              </a:rPr>
              <a:t> a medida </a:t>
            </a:r>
            <a:r>
              <a:rPr sz="2800" spc="4" dirty="0" smtClean="0">
                <a:latin typeface="Times New Roman"/>
                <a:cs typeface="Times New Roman"/>
              </a:rPr>
              <a:t>qu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14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e </a:t>
            </a:r>
            <a:r>
              <a:rPr sz="2800" spc="0" dirty="0" err="1" smtClean="0">
                <a:latin typeface="Times New Roman"/>
                <a:cs typeface="Times New Roman"/>
              </a:rPr>
              <a:t>d</a:t>
            </a:r>
            <a:r>
              <a:rPr sz="2800" spc="9" dirty="0" err="1" smtClean="0">
                <a:latin typeface="Times New Roman"/>
                <a:cs typeface="Times New Roman"/>
              </a:rPr>
              <a:t>e</a:t>
            </a:r>
            <a:r>
              <a:rPr sz="2800" spc="0" dirty="0" err="1" smtClean="0">
                <a:latin typeface="Times New Roman"/>
                <a:cs typeface="Times New Roman"/>
              </a:rPr>
              <a:t>sar</a:t>
            </a:r>
            <a:r>
              <a:rPr sz="2800" spc="-4" dirty="0" err="1" smtClean="0">
                <a:latin typeface="Times New Roman"/>
                <a:cs typeface="Times New Roman"/>
              </a:rPr>
              <a:t>r</a:t>
            </a:r>
            <a:r>
              <a:rPr sz="2800" spc="19" dirty="0" err="1" smtClean="0">
                <a:latin typeface="Times New Roman"/>
                <a:cs typeface="Times New Roman"/>
              </a:rPr>
              <a:t>o</a:t>
            </a:r>
            <a:r>
              <a:rPr sz="2800" spc="0" dirty="0" err="1" smtClean="0">
                <a:latin typeface="Times New Roman"/>
                <a:cs typeface="Times New Roman"/>
              </a:rPr>
              <a:t>ll</a:t>
            </a:r>
            <a:r>
              <a:rPr sz="2800" spc="-14" dirty="0" err="1" smtClean="0">
                <a:latin typeface="Times New Roman"/>
                <a:cs typeface="Times New Roman"/>
              </a:rPr>
              <a:t>a</a:t>
            </a:r>
            <a:r>
              <a:rPr sz="2800" spc="0" dirty="0" err="1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endParaRPr lang="es-CO" sz="2800" spc="0" dirty="0" smtClean="0">
              <a:latin typeface="Times New Roman"/>
              <a:cs typeface="Times New Roman"/>
            </a:endParaRPr>
          </a:p>
          <a:p>
            <a:pPr marL="469900" marR="748529" indent="-457200">
              <a:lnSpc>
                <a:spcPts val="3679"/>
              </a:lnSpc>
              <a:buFont typeface="Arial" panose="020B0604020202020204" pitchFamily="34" charset="0"/>
              <a:buChar char="•"/>
            </a:pPr>
            <a:r>
              <a:rPr sz="2800" spc="0" dirty="0" err="1" smtClean="0">
                <a:latin typeface="Times New Roman"/>
                <a:cs typeface="Times New Roman"/>
              </a:rPr>
              <a:t>Optim</a:t>
            </a:r>
            <a:r>
              <a:rPr sz="2800" spc="-19" dirty="0" err="1" smtClean="0">
                <a:latin typeface="Times New Roman"/>
                <a:cs typeface="Times New Roman"/>
              </a:rPr>
              <a:t>i</a:t>
            </a:r>
            <a:r>
              <a:rPr sz="2800" spc="0" dirty="0" err="1" smtClean="0">
                <a:latin typeface="Times New Roman"/>
                <a:cs typeface="Times New Roman"/>
              </a:rPr>
              <a:t>z</a:t>
            </a:r>
            <a:r>
              <a:rPr sz="2800" spc="4" dirty="0" err="1" smtClean="0">
                <a:latin typeface="Times New Roman"/>
                <a:cs typeface="Times New Roman"/>
              </a:rPr>
              <a:t>a</a:t>
            </a:r>
            <a:r>
              <a:rPr sz="2800" spc="0" dirty="0" err="1" smtClean="0">
                <a:latin typeface="Times New Roman"/>
                <a:cs typeface="Times New Roman"/>
              </a:rPr>
              <a:t>r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lang="es-CO" sz="2800" spc="-2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el </a:t>
            </a:r>
            <a:r>
              <a:rPr sz="2800" spc="-14" dirty="0" err="1" smtClean="0">
                <a:latin typeface="Times New Roman"/>
                <a:cs typeface="Times New Roman"/>
              </a:rPr>
              <a:t>r</a:t>
            </a:r>
            <a:r>
              <a:rPr sz="2800" spc="0" dirty="0" err="1" smtClean="0">
                <a:latin typeface="Times New Roman"/>
                <a:cs typeface="Times New Roman"/>
              </a:rPr>
              <a:t>endimien</a:t>
            </a:r>
            <a:r>
              <a:rPr sz="2800" spc="-14" dirty="0" err="1" smtClean="0">
                <a:latin typeface="Times New Roman"/>
                <a:cs typeface="Times New Roman"/>
              </a:rPr>
              <a:t>t</a:t>
            </a:r>
            <a:r>
              <a:rPr sz="2800" spc="0" dirty="0" err="1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endParaRPr lang="es-CO" sz="2800" spc="0" dirty="0" smtClean="0">
              <a:latin typeface="Times New Roman"/>
              <a:cs typeface="Times New Roman"/>
            </a:endParaRPr>
          </a:p>
          <a:p>
            <a:pPr marL="469900" marR="748529" indent="-457200">
              <a:lnSpc>
                <a:spcPts val="3679"/>
              </a:lnSpc>
              <a:buFont typeface="Arial" panose="020B0604020202020204" pitchFamily="34" charset="0"/>
              <a:buChar char="•"/>
            </a:pPr>
            <a:r>
              <a:rPr sz="2800" spc="0" dirty="0" err="1" smtClean="0">
                <a:latin typeface="Times New Roman"/>
                <a:cs typeface="Times New Roman"/>
              </a:rPr>
              <a:t>Planif</a:t>
            </a:r>
            <a:r>
              <a:rPr sz="2800" spc="-14" dirty="0" err="1" smtClean="0">
                <a:latin typeface="Times New Roman"/>
                <a:cs typeface="Times New Roman"/>
              </a:rPr>
              <a:t>i</a:t>
            </a:r>
            <a:r>
              <a:rPr sz="2800" spc="4" dirty="0" err="1" smtClean="0">
                <a:latin typeface="Times New Roman"/>
                <a:cs typeface="Times New Roman"/>
              </a:rPr>
              <a:t>c</a:t>
            </a:r>
            <a:r>
              <a:rPr sz="2800" spc="-4" dirty="0" err="1" smtClean="0">
                <a:latin typeface="Times New Roman"/>
                <a:cs typeface="Times New Roman"/>
              </a:rPr>
              <a:t>a</a:t>
            </a:r>
            <a:r>
              <a:rPr sz="2800" spc="0" dirty="0" err="1" smtClean="0">
                <a:latin typeface="Times New Roman"/>
                <a:cs typeface="Times New Roman"/>
              </a:rPr>
              <a:t>r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las</a:t>
            </a:r>
            <a:r>
              <a:rPr lang="es-CO" sz="2800" spc="0" dirty="0" smtClean="0">
                <a:latin typeface="Times New Roman"/>
                <a:cs typeface="Times New Roman"/>
              </a:rPr>
              <a:t> actualizaciones apropiadamente.</a:t>
            </a:r>
            <a:r>
              <a:rPr sz="2800" spc="0" dirty="0" smtClean="0">
                <a:latin typeface="Times New Roman"/>
                <a:cs typeface="Times New Roman"/>
              </a:rPr>
              <a:t> 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653022" y="3109572"/>
            <a:ext cx="26710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4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132127" y="435129"/>
            <a:ext cx="7078421" cy="12552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Procesos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esti</a:t>
            </a:r>
            <a:r>
              <a:rPr sz="4400" spc="-14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lang="es-CO"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de redes 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según</a:t>
            </a:r>
            <a:r>
              <a:rPr sz="440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ISO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00725" y="435129"/>
            <a:ext cx="63575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540" y="2258926"/>
            <a:ext cx="228853" cy="2789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83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66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64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55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5552" y="2258926"/>
            <a:ext cx="1348252" cy="2789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9061" algn="just">
              <a:lnSpc>
                <a:spcPts val="3370"/>
              </a:lnSpc>
              <a:spcBef>
                <a:spcPts val="168"/>
              </a:spcBef>
            </a:pPr>
            <a:r>
              <a:rPr sz="3200" spc="4" dirty="0" smtClean="0">
                <a:latin typeface="Times New Roman"/>
                <a:cs typeface="Times New Roman"/>
              </a:rPr>
              <a:t>Ge</a:t>
            </a:r>
            <a:r>
              <a:rPr sz="3200" spc="0" dirty="0" smtClean="0">
                <a:latin typeface="Times New Roman"/>
                <a:cs typeface="Times New Roman"/>
              </a:rPr>
              <a:t>sti</a:t>
            </a:r>
            <a:r>
              <a:rPr sz="3200" spc="-14" dirty="0" smtClean="0">
                <a:latin typeface="Times New Roman"/>
                <a:cs typeface="Times New Roman"/>
              </a:rPr>
              <a:t>ó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endParaRPr sz="3200">
              <a:latin typeface="Times New Roman"/>
              <a:cs typeface="Times New Roman"/>
            </a:endParaRPr>
          </a:p>
          <a:p>
            <a:pPr marL="12700" algn="just">
              <a:lnSpc>
                <a:spcPts val="3679"/>
              </a:lnSpc>
              <a:spcBef>
                <a:spcPts val="783"/>
              </a:spcBef>
            </a:pPr>
            <a:r>
              <a:rPr sz="3200" spc="4" dirty="0" smtClean="0">
                <a:latin typeface="Times New Roman"/>
                <a:cs typeface="Times New Roman"/>
              </a:rPr>
              <a:t>Ge</a:t>
            </a:r>
            <a:r>
              <a:rPr sz="3200" spc="0" dirty="0" smtClean="0">
                <a:latin typeface="Times New Roman"/>
                <a:cs typeface="Times New Roman"/>
              </a:rPr>
              <a:t>sti</a:t>
            </a:r>
            <a:r>
              <a:rPr sz="3200" spc="-14" dirty="0" smtClean="0">
                <a:latin typeface="Times New Roman"/>
                <a:cs typeface="Times New Roman"/>
              </a:rPr>
              <a:t>ó</a:t>
            </a:r>
            <a:r>
              <a:rPr sz="3200" spc="0" dirty="0" smtClean="0">
                <a:latin typeface="Times New Roman"/>
                <a:cs typeface="Times New Roman"/>
              </a:rPr>
              <a:t>n </a:t>
            </a:r>
            <a:endParaRPr sz="3200">
              <a:latin typeface="Times New Roman"/>
              <a:cs typeface="Times New Roman"/>
            </a:endParaRPr>
          </a:p>
          <a:p>
            <a:pPr marL="12700" algn="just">
              <a:lnSpc>
                <a:spcPts val="3679"/>
              </a:lnSpc>
              <a:spcBef>
                <a:spcPts val="964"/>
              </a:spcBef>
            </a:pPr>
            <a:r>
              <a:rPr sz="3200" spc="0" dirty="0" smtClean="0">
                <a:latin typeface="Times New Roman"/>
                <a:cs typeface="Times New Roman"/>
              </a:rPr>
              <a:t>Gesti</a:t>
            </a:r>
            <a:r>
              <a:rPr sz="3200" spc="-14" dirty="0" smtClean="0">
                <a:latin typeface="Times New Roman"/>
                <a:cs typeface="Times New Roman"/>
              </a:rPr>
              <a:t>ó</a:t>
            </a:r>
            <a:r>
              <a:rPr sz="3200" spc="0" dirty="0" smtClean="0">
                <a:latin typeface="Times New Roman"/>
                <a:cs typeface="Times New Roman"/>
              </a:rPr>
              <a:t>n </a:t>
            </a:r>
            <a:endParaRPr sz="3200">
              <a:latin typeface="Times New Roman"/>
              <a:cs typeface="Times New Roman"/>
            </a:endParaRPr>
          </a:p>
          <a:p>
            <a:pPr marL="12700" algn="just">
              <a:lnSpc>
                <a:spcPts val="3679"/>
              </a:lnSpc>
              <a:spcBef>
                <a:spcPts val="964"/>
              </a:spcBef>
            </a:pPr>
            <a:r>
              <a:rPr sz="3200" spc="4" dirty="0" smtClean="0">
                <a:latin typeface="Times New Roman"/>
                <a:cs typeface="Times New Roman"/>
              </a:rPr>
              <a:t>Ge</a:t>
            </a:r>
            <a:r>
              <a:rPr sz="3200" spc="0" dirty="0" smtClean="0">
                <a:latin typeface="Times New Roman"/>
                <a:cs typeface="Times New Roman"/>
              </a:rPr>
              <a:t>sti</a:t>
            </a:r>
            <a:r>
              <a:rPr sz="3200" spc="-14" dirty="0" smtClean="0">
                <a:latin typeface="Times New Roman"/>
                <a:cs typeface="Times New Roman"/>
              </a:rPr>
              <a:t>ó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endParaRPr sz="3200">
              <a:latin typeface="Times New Roman"/>
              <a:cs typeface="Times New Roman"/>
            </a:endParaRPr>
          </a:p>
          <a:p>
            <a:pPr marL="12700" marR="9061" algn="just">
              <a:lnSpc>
                <a:spcPct val="95825"/>
              </a:lnSpc>
              <a:spcBef>
                <a:spcPts val="989"/>
              </a:spcBef>
            </a:pPr>
            <a:r>
              <a:rPr sz="3200" spc="4" dirty="0" smtClean="0">
                <a:latin typeface="Times New Roman"/>
                <a:cs typeface="Times New Roman"/>
              </a:rPr>
              <a:t>Ge</a:t>
            </a:r>
            <a:r>
              <a:rPr sz="3200" spc="0" dirty="0" smtClean="0">
                <a:latin typeface="Times New Roman"/>
                <a:cs typeface="Times New Roman"/>
              </a:rPr>
              <a:t>sti</a:t>
            </a:r>
            <a:r>
              <a:rPr sz="3200" spc="-14" dirty="0" smtClean="0">
                <a:latin typeface="Times New Roman"/>
                <a:cs typeface="Times New Roman"/>
              </a:rPr>
              <a:t>ó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61006" y="2258926"/>
            <a:ext cx="466919" cy="2789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10585" algn="just">
              <a:lnSpc>
                <a:spcPts val="3370"/>
              </a:lnSpc>
              <a:spcBef>
                <a:spcPts val="168"/>
              </a:spcBef>
            </a:pPr>
            <a:r>
              <a:rPr sz="3200" spc="-4" dirty="0" smtClean="0">
                <a:latin typeface="Times New Roman"/>
                <a:cs typeface="Times New Roman"/>
              </a:rPr>
              <a:t>de</a:t>
            </a:r>
            <a:endParaRPr sz="3200">
              <a:latin typeface="Times New Roman"/>
              <a:cs typeface="Times New Roman"/>
            </a:endParaRPr>
          </a:p>
          <a:p>
            <a:pPr marL="12700" algn="just">
              <a:lnSpc>
                <a:spcPts val="3679"/>
              </a:lnSpc>
              <a:spcBef>
                <a:spcPts val="783"/>
              </a:spcBef>
            </a:pPr>
            <a:r>
              <a:rPr sz="3200" spc="-4" dirty="0" smtClean="0">
                <a:latin typeface="Times New Roman"/>
                <a:cs typeface="Times New Roman"/>
              </a:rPr>
              <a:t>de </a:t>
            </a:r>
            <a:endParaRPr sz="3200">
              <a:latin typeface="Times New Roman"/>
              <a:cs typeface="Times New Roman"/>
            </a:endParaRPr>
          </a:p>
          <a:p>
            <a:pPr marL="12700" algn="just">
              <a:lnSpc>
                <a:spcPts val="3679"/>
              </a:lnSpc>
              <a:spcBef>
                <a:spcPts val="964"/>
              </a:spcBef>
            </a:pPr>
            <a:r>
              <a:rPr sz="3200" spc="0" dirty="0" smtClean="0">
                <a:latin typeface="Times New Roman"/>
                <a:cs typeface="Times New Roman"/>
              </a:rPr>
              <a:t>de </a:t>
            </a:r>
            <a:endParaRPr sz="3200">
              <a:latin typeface="Times New Roman"/>
              <a:cs typeface="Times New Roman"/>
            </a:endParaRPr>
          </a:p>
          <a:p>
            <a:pPr marL="12700" algn="just">
              <a:lnSpc>
                <a:spcPts val="3679"/>
              </a:lnSpc>
              <a:spcBef>
                <a:spcPts val="964"/>
              </a:spcBef>
            </a:pPr>
            <a:r>
              <a:rPr sz="3200" spc="-4" dirty="0" smtClean="0">
                <a:latin typeface="Times New Roman"/>
                <a:cs typeface="Times New Roman"/>
              </a:rPr>
              <a:t>de</a:t>
            </a:r>
            <a:endParaRPr sz="3200">
              <a:latin typeface="Times New Roman"/>
              <a:cs typeface="Times New Roman"/>
            </a:endParaRPr>
          </a:p>
          <a:p>
            <a:pPr marL="12700" marR="10585" algn="just">
              <a:lnSpc>
                <a:spcPct val="95825"/>
              </a:lnSpc>
              <a:spcBef>
                <a:spcPts val="989"/>
              </a:spcBef>
            </a:pPr>
            <a:r>
              <a:rPr sz="3200" spc="-4" dirty="0" smtClean="0">
                <a:latin typeface="Times New Roman"/>
                <a:cs typeface="Times New Roman"/>
              </a:rPr>
              <a:t>de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46854" y="2258926"/>
            <a:ext cx="2571214" cy="2789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912" marR="61036">
              <a:lnSpc>
                <a:spcPts val="3370"/>
              </a:lnSpc>
              <a:spcBef>
                <a:spcPts val="168"/>
              </a:spcBef>
            </a:pP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end</a:t>
            </a:r>
            <a:r>
              <a:rPr sz="3200" spc="-9" dirty="0" smtClean="0">
                <a:latin typeface="Times New Roman"/>
                <a:cs typeface="Times New Roman"/>
              </a:rPr>
              <a:t>i</a:t>
            </a:r>
            <a:r>
              <a:rPr sz="3200" spc="4" dirty="0" smtClean="0">
                <a:latin typeface="Times New Roman"/>
                <a:cs typeface="Times New Roman"/>
              </a:rPr>
              <a:t>m</a:t>
            </a:r>
            <a:r>
              <a:rPr sz="3200" spc="0" dirty="0" smtClean="0">
                <a:latin typeface="Times New Roman"/>
                <a:cs typeface="Times New Roman"/>
              </a:rPr>
              <a:t>iento</a:t>
            </a:r>
            <a:endParaRPr sz="3200">
              <a:latin typeface="Times New Roman"/>
              <a:cs typeface="Times New Roman"/>
            </a:endParaRPr>
          </a:p>
          <a:p>
            <a:pPr marL="12700" marR="233477" indent="2212">
              <a:lnSpc>
                <a:spcPts val="3679"/>
              </a:lnSpc>
              <a:spcBef>
                <a:spcPts val="783"/>
              </a:spcBef>
            </a:pPr>
            <a:r>
              <a:rPr sz="3200" spc="-9" dirty="0" smtClean="0">
                <a:latin typeface="Times New Roman"/>
                <a:cs typeface="Times New Roman"/>
              </a:rPr>
              <a:t>f</a:t>
            </a:r>
            <a:r>
              <a:rPr sz="3200" spc="0" dirty="0" smtClean="0">
                <a:latin typeface="Times New Roman"/>
                <a:cs typeface="Times New Roman"/>
              </a:rPr>
              <a:t>allas </a:t>
            </a:r>
            <a:endParaRPr sz="3200">
              <a:latin typeface="Times New Roman"/>
              <a:cs typeface="Times New Roman"/>
            </a:endParaRPr>
          </a:p>
          <a:p>
            <a:pPr marL="12700" marR="233477">
              <a:lnSpc>
                <a:spcPts val="3679"/>
              </a:lnSpc>
              <a:spcBef>
                <a:spcPts val="964"/>
              </a:spcBef>
            </a:pPr>
            <a:r>
              <a:rPr sz="3200" spc="-14" dirty="0" smtClean="0">
                <a:latin typeface="Times New Roman"/>
                <a:cs typeface="Times New Roman"/>
              </a:rPr>
              <a:t>c</a:t>
            </a:r>
            <a:r>
              <a:rPr sz="3200" spc="-4" dirty="0" smtClean="0">
                <a:latin typeface="Times New Roman"/>
                <a:cs typeface="Times New Roman"/>
              </a:rPr>
              <a:t>o</a:t>
            </a:r>
            <a:r>
              <a:rPr sz="3200" spc="19" dirty="0" smtClean="0">
                <a:latin typeface="Times New Roman"/>
                <a:cs typeface="Times New Roman"/>
              </a:rPr>
              <a:t>n</a:t>
            </a:r>
            <a:r>
              <a:rPr sz="3200" spc="-9" dirty="0" smtClean="0">
                <a:latin typeface="Times New Roman"/>
                <a:cs typeface="Times New Roman"/>
              </a:rPr>
              <a:t>f</a:t>
            </a:r>
            <a:r>
              <a:rPr sz="3200" spc="0" dirty="0" smtClean="0">
                <a:latin typeface="Times New Roman"/>
                <a:cs typeface="Times New Roman"/>
              </a:rPr>
              <a:t>igurac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-4" dirty="0" smtClean="0">
                <a:latin typeface="Times New Roman"/>
                <a:cs typeface="Times New Roman"/>
              </a:rPr>
              <a:t>ón </a:t>
            </a:r>
            <a:endParaRPr sz="3200">
              <a:latin typeface="Times New Roman"/>
              <a:cs typeface="Times New Roman"/>
            </a:endParaRPr>
          </a:p>
          <a:p>
            <a:pPr marL="12700" marR="233477">
              <a:lnSpc>
                <a:spcPts val="3679"/>
              </a:lnSpc>
              <a:spcBef>
                <a:spcPts val="964"/>
              </a:spcBef>
            </a:pPr>
            <a:r>
              <a:rPr sz="3200" spc="-9" dirty="0" smtClean="0">
                <a:latin typeface="Times New Roman"/>
                <a:cs typeface="Times New Roman"/>
              </a:rPr>
              <a:t>s</a:t>
            </a:r>
            <a:r>
              <a:rPr sz="3200" spc="0" dirty="0" smtClean="0">
                <a:latin typeface="Times New Roman"/>
                <a:cs typeface="Times New Roman"/>
              </a:rPr>
              <a:t>eg</a:t>
            </a:r>
            <a:r>
              <a:rPr sz="3200" spc="-4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ri</a:t>
            </a: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-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d</a:t>
            </a:r>
            <a:endParaRPr sz="3200">
              <a:latin typeface="Times New Roman"/>
              <a:cs typeface="Times New Roman"/>
            </a:endParaRPr>
          </a:p>
          <a:p>
            <a:pPr marL="13388">
              <a:lnSpc>
                <a:spcPct val="95825"/>
              </a:lnSpc>
              <a:spcBef>
                <a:spcPts val="989"/>
              </a:spcBef>
            </a:pPr>
            <a:r>
              <a:rPr sz="3200" spc="0" dirty="0" smtClean="0">
                <a:latin typeface="Times New Roman"/>
                <a:cs typeface="Times New Roman"/>
              </a:rPr>
              <a:t>con</a:t>
            </a:r>
            <a:r>
              <a:rPr sz="3200" spc="-9" dirty="0" smtClean="0">
                <a:latin typeface="Times New Roman"/>
                <a:cs typeface="Times New Roman"/>
              </a:rPr>
              <a:t>t</a:t>
            </a: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bilizac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ón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5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8067" y="2258926"/>
            <a:ext cx="3562347" cy="2754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694" y="3505200"/>
            <a:ext cx="2827920" cy="2346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object 8"/>
          <p:cNvSpPr txBox="1"/>
          <p:nvPr/>
        </p:nvSpPr>
        <p:spPr>
          <a:xfrm>
            <a:off x="1840738" y="543333"/>
            <a:ext cx="553900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Gesti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lang="es-CO"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1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dimien</a:t>
            </a:r>
            <a:r>
              <a:rPr sz="4400" spc="-1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63016" y="1852018"/>
            <a:ext cx="230378" cy="10205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224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 marR="1524">
              <a:lnSpc>
                <a:spcPct val="95825"/>
              </a:lnSpc>
              <a:spcBef>
                <a:spcPts val="783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2504" y="1852018"/>
            <a:ext cx="7197530" cy="10205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747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Moni</a:t>
            </a:r>
            <a:r>
              <a:rPr sz="3200" spc="-9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o</a:t>
            </a:r>
            <a:r>
              <a:rPr sz="3200" spc="-4" dirty="0" smtClean="0">
                <a:latin typeface="Times New Roman"/>
                <a:cs typeface="Times New Roman"/>
              </a:rPr>
              <a:t>r</a:t>
            </a:r>
            <a:r>
              <a:rPr sz="3200" spc="19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4" dirty="0" smtClean="0">
                <a:latin typeface="Times New Roman"/>
                <a:cs typeface="Times New Roman"/>
              </a:rPr>
              <a:t>en</a:t>
            </a:r>
            <a:r>
              <a:rPr sz="3200" spc="0" dirty="0" smtClean="0">
                <a:latin typeface="Times New Roman"/>
                <a:cs typeface="Times New Roman"/>
              </a:rPr>
              <a:t>dimi</a:t>
            </a:r>
            <a:r>
              <a:rPr sz="3200" spc="-1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nto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x</a:t>
            </a:r>
            <a:r>
              <a:rPr sz="3200" spc="0" dirty="0" smtClean="0">
                <a:latin typeface="Times New Roman"/>
                <a:cs typeface="Times New Roman"/>
              </a:rPr>
              <a:t>t</a:t>
            </a:r>
            <a:r>
              <a:rPr sz="3200" spc="-14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em</a:t>
            </a:r>
            <a:r>
              <a:rPr sz="3200" spc="29" dirty="0" smtClean="0">
                <a:latin typeface="Times New Roman"/>
                <a:cs typeface="Times New Roman"/>
              </a:rPr>
              <a:t>o</a:t>
            </a:r>
            <a:r>
              <a:rPr sz="3200" spc="-9" dirty="0" smtClean="0">
                <a:latin typeface="Times New Roman"/>
                <a:cs typeface="Times New Roman"/>
              </a:rPr>
              <a:t>-</a:t>
            </a:r>
            <a:r>
              <a:rPr sz="3200" spc="-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-</a:t>
            </a:r>
            <a:r>
              <a:rPr sz="3200" spc="4" dirty="0" smtClean="0">
                <a:latin typeface="Times New Roman"/>
                <a:cs typeface="Times New Roman"/>
              </a:rPr>
              <a:t>ex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-14" dirty="0" smtClean="0">
                <a:latin typeface="Times New Roman"/>
                <a:cs typeface="Times New Roman"/>
              </a:rPr>
              <a:t>m</a:t>
            </a:r>
            <a:r>
              <a:rPr sz="3200" spc="0" dirty="0" smtClean="0">
                <a:latin typeface="Times New Roman"/>
                <a:cs typeface="Times New Roman"/>
              </a:rPr>
              <a:t>o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783"/>
              </a:spcBef>
            </a:pPr>
            <a:r>
              <a:rPr sz="3200" spc="0" dirty="0" smtClean="0">
                <a:latin typeface="Times New Roman"/>
                <a:cs typeface="Times New Roman"/>
              </a:rPr>
              <a:t>Moni</a:t>
            </a:r>
            <a:r>
              <a:rPr sz="3200" spc="-9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o</a:t>
            </a:r>
            <a:r>
              <a:rPr sz="3200" spc="4" dirty="0" smtClean="0">
                <a:latin typeface="Times New Roman"/>
                <a:cs typeface="Times New Roman"/>
              </a:rPr>
              <a:t>r</a:t>
            </a:r>
            <a:r>
              <a:rPr sz="3200" spc="9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9" dirty="0" smtClean="0">
                <a:latin typeface="Times New Roman"/>
                <a:cs typeface="Times New Roman"/>
              </a:rPr>
              <a:t> 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am</a:t>
            </a:r>
            <a:r>
              <a:rPr sz="3200" spc="19" dirty="0" smtClean="0">
                <a:latin typeface="Times New Roman"/>
                <a:cs typeface="Times New Roman"/>
              </a:rPr>
              <a:t>b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én</a:t>
            </a:r>
            <a:r>
              <a:rPr sz="3200" spc="-14" dirty="0" smtClean="0">
                <a:latin typeface="Times New Roman"/>
                <a:cs typeface="Times New Roman"/>
              </a:rPr>
              <a:t> 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n</a:t>
            </a:r>
            <a:r>
              <a:rPr sz="3200" spc="0" dirty="0" smtClean="0">
                <a:latin typeface="Times New Roman"/>
                <a:cs typeface="Times New Roman"/>
              </a:rPr>
              <a:t>di</a:t>
            </a:r>
            <a:r>
              <a:rPr sz="3200" spc="-14" dirty="0" smtClean="0">
                <a:latin typeface="Times New Roman"/>
                <a:cs typeface="Times New Roman"/>
              </a:rPr>
              <a:t>m</a:t>
            </a:r>
            <a:r>
              <a:rPr sz="3200" spc="0" dirty="0" smtClean="0">
                <a:latin typeface="Times New Roman"/>
                <a:cs typeface="Times New Roman"/>
              </a:rPr>
              <a:t>iento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de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5552" y="2926438"/>
            <a:ext cx="5754892" cy="32769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 smtClean="0">
                <a:latin typeface="Times New Roman"/>
                <a:cs typeface="Times New Roman"/>
              </a:rPr>
              <a:t>co</a:t>
            </a:r>
            <a:r>
              <a:rPr sz="3200" spc="-9" dirty="0" smtClean="0">
                <a:latin typeface="Times New Roman"/>
                <a:cs typeface="Times New Roman"/>
              </a:rPr>
              <a:t>m</a:t>
            </a:r>
            <a:r>
              <a:rPr sz="3200" spc="4" dirty="0" smtClean="0">
                <a:latin typeface="Times New Roman"/>
                <a:cs typeface="Times New Roman"/>
              </a:rPr>
              <a:t>po</a:t>
            </a:r>
            <a:r>
              <a:rPr sz="3200" spc="0" dirty="0" smtClean="0">
                <a:latin typeface="Times New Roman"/>
                <a:cs typeface="Times New Roman"/>
              </a:rPr>
              <a:t>nentes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(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n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ac</a:t>
            </a:r>
            <a:r>
              <a:rPr sz="3200" spc="1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19" dirty="0" smtClean="0">
                <a:latin typeface="Times New Roman"/>
                <a:cs typeface="Times New Roman"/>
              </a:rPr>
              <a:t> 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9" dirty="0" smtClean="0">
                <a:latin typeface="Times New Roman"/>
                <a:cs typeface="Times New Roman"/>
              </a:rPr>
              <a:t>d</a:t>
            </a:r>
            <a:r>
              <a:rPr sz="3200" spc="-9" dirty="0" smtClean="0">
                <a:latin typeface="Times New Roman"/>
                <a:cs typeface="Times New Roman"/>
              </a:rPr>
              <a:t>i</a:t>
            </a:r>
            <a:r>
              <a:rPr sz="3200" spc="19" dirty="0" smtClean="0">
                <a:latin typeface="Times New Roman"/>
                <a:cs typeface="Times New Roman"/>
              </a:rPr>
              <a:t>v</a:t>
            </a:r>
            <a:r>
              <a:rPr sz="3200" spc="0" dirty="0" smtClean="0">
                <a:latin typeface="Times New Roman"/>
                <a:cs typeface="Times New Roman"/>
              </a:rPr>
              <a:t>id</a:t>
            </a:r>
            <a:r>
              <a:rPr sz="3200" spc="-14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ales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</a:pPr>
            <a:r>
              <a:rPr sz="3200" spc="0" dirty="0" smtClean="0">
                <a:latin typeface="Times New Roman"/>
                <a:cs typeface="Times New Roman"/>
              </a:rPr>
              <a:t>di</a:t>
            </a:r>
            <a:r>
              <a:rPr sz="3200" spc="4" dirty="0" smtClean="0">
                <a:latin typeface="Times New Roman"/>
                <a:cs typeface="Times New Roman"/>
              </a:rPr>
              <a:t>s</a:t>
            </a:r>
            <a:r>
              <a:rPr sz="3200" spc="-4" dirty="0" smtClean="0">
                <a:latin typeface="Times New Roman"/>
                <a:cs typeface="Times New Roman"/>
              </a:rPr>
              <a:t>p</a:t>
            </a:r>
            <a:r>
              <a:rPr sz="3200" spc="0" dirty="0" smtClean="0">
                <a:latin typeface="Times New Roman"/>
                <a:cs typeface="Times New Roman"/>
              </a:rPr>
              <a:t>osit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9" dirty="0" smtClean="0">
                <a:latin typeface="Times New Roman"/>
                <a:cs typeface="Times New Roman"/>
              </a:rPr>
              <a:t>v</a:t>
            </a:r>
            <a:r>
              <a:rPr sz="3200" spc="4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s)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964"/>
              </a:spcBef>
            </a:pPr>
            <a:r>
              <a:rPr sz="3200" spc="0" dirty="0" smtClean="0">
                <a:latin typeface="Times New Roman"/>
                <a:cs typeface="Times New Roman"/>
              </a:rPr>
              <a:t>Pro</a:t>
            </a:r>
            <a:r>
              <a:rPr sz="3200" spc="-4" dirty="0" smtClean="0">
                <a:latin typeface="Times New Roman"/>
                <a:cs typeface="Times New Roman"/>
              </a:rPr>
              <a:t>b</a:t>
            </a:r>
            <a:r>
              <a:rPr sz="3200" spc="1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44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-4" dirty="0" smtClean="0">
                <a:latin typeface="Times New Roman"/>
                <a:cs typeface="Times New Roman"/>
              </a:rPr>
              <a:t>lc</a:t>
            </a:r>
            <a:r>
              <a:rPr sz="3200" spc="4" dirty="0" smtClean="0">
                <a:latin typeface="Times New Roman"/>
                <a:cs typeface="Times New Roman"/>
              </a:rPr>
              <a:t>anz</a:t>
            </a:r>
            <a:r>
              <a:rPr sz="3200" spc="-4" dirty="0" smtClean="0">
                <a:latin typeface="Times New Roman"/>
                <a:cs typeface="Times New Roman"/>
              </a:rPr>
              <a:t>a</a:t>
            </a:r>
            <a:r>
              <a:rPr sz="3200" spc="19" dirty="0" smtClean="0">
                <a:latin typeface="Times New Roman"/>
                <a:cs typeface="Times New Roman"/>
              </a:rPr>
              <a:t>b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lidad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967"/>
              </a:spcBef>
            </a:pPr>
            <a:r>
              <a:rPr sz="3200" spc="0" dirty="0" smtClean="0">
                <a:latin typeface="Times New Roman"/>
                <a:cs typeface="Times New Roman"/>
              </a:rPr>
              <a:t>Medir tie</a:t>
            </a:r>
            <a:r>
              <a:rPr sz="3200" spc="-14" dirty="0" smtClean="0">
                <a:latin typeface="Times New Roman"/>
                <a:cs typeface="Times New Roman"/>
              </a:rPr>
              <a:t>m</a:t>
            </a:r>
            <a:r>
              <a:rPr sz="3200" spc="-4" dirty="0" smtClean="0">
                <a:latin typeface="Times New Roman"/>
                <a:cs typeface="Times New Roman"/>
              </a:rPr>
              <a:t>p</a:t>
            </a:r>
            <a:r>
              <a:rPr sz="3200" spc="19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 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esp</a:t>
            </a:r>
            <a:r>
              <a:rPr sz="3200" spc="-4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esta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940"/>
              </a:spcBef>
            </a:pPr>
            <a:r>
              <a:rPr sz="3200" spc="0" dirty="0" smtClean="0">
                <a:latin typeface="Times New Roman"/>
                <a:cs typeface="Times New Roman"/>
              </a:rPr>
              <a:t>Medir flujo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e 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ráfico</a:t>
            </a:r>
            <a:r>
              <a:rPr sz="3200" spc="-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vo</a:t>
            </a:r>
            <a:r>
              <a:rPr sz="3200" spc="-4" dirty="0" smtClean="0">
                <a:latin typeface="Times New Roman"/>
                <a:cs typeface="Times New Roman"/>
              </a:rPr>
              <a:t>l</a:t>
            </a:r>
            <a:r>
              <a:rPr sz="3200" spc="4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men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966"/>
              </a:spcBef>
            </a:pPr>
            <a:r>
              <a:rPr sz="3200" spc="0" dirty="0" smtClean="0">
                <a:latin typeface="Times New Roman"/>
                <a:cs typeface="Times New Roman"/>
              </a:rPr>
              <a:t>Regist</a:t>
            </a:r>
            <a:r>
              <a:rPr sz="3200" spc="-14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ar</a:t>
            </a:r>
            <a:r>
              <a:rPr sz="3200" spc="-9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c</a:t>
            </a:r>
            <a:r>
              <a:rPr sz="3200" spc="4" dirty="0" smtClean="0">
                <a:latin typeface="Times New Roman"/>
                <a:cs typeface="Times New Roman"/>
              </a:rPr>
              <a:t>am</a:t>
            </a:r>
            <a:r>
              <a:rPr sz="3200" spc="0" dirty="0" smtClean="0">
                <a:latin typeface="Times New Roman"/>
                <a:cs typeface="Times New Roman"/>
              </a:rPr>
              <a:t>bios</a:t>
            </a:r>
            <a:r>
              <a:rPr sz="3200" spc="-3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de ru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as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61809" y="2926438"/>
            <a:ext cx="289890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y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4540" y="4004160"/>
            <a:ext cx="228853" cy="21992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9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40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66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2619883" y="543333"/>
            <a:ext cx="3987916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Gesti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lang="es-CO"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allas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40454" y="1620624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71466" y="1620624"/>
            <a:ext cx="6428285" cy="9199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De</a:t>
            </a:r>
            <a:r>
              <a:rPr sz="3200" spc="4" dirty="0" smtClean="0">
                <a:latin typeface="Times New Roman"/>
                <a:cs typeface="Times New Roman"/>
              </a:rPr>
              <a:t>t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ctar,</a:t>
            </a:r>
            <a:r>
              <a:rPr sz="3200" spc="-1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ais</a:t>
            </a:r>
            <a:r>
              <a:rPr sz="3200" spc="-9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ar,</a:t>
            </a:r>
            <a:r>
              <a:rPr sz="3200" spc="-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dia</a:t>
            </a:r>
            <a:r>
              <a:rPr sz="3200" spc="4" dirty="0" smtClean="0">
                <a:latin typeface="Times New Roman"/>
                <a:cs typeface="Times New Roman"/>
              </a:rPr>
              <a:t>g</a:t>
            </a:r>
            <a:r>
              <a:rPr sz="3200" spc="-4" dirty="0" smtClean="0">
                <a:latin typeface="Times New Roman"/>
                <a:cs typeface="Times New Roman"/>
              </a:rPr>
              <a:t>n</a:t>
            </a:r>
            <a:r>
              <a:rPr sz="3200" spc="19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icar</a:t>
            </a:r>
            <a:r>
              <a:rPr sz="3200" spc="-3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co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g</a:t>
            </a:r>
            <a:r>
              <a:rPr sz="3200" spc="-4" dirty="0" smtClean="0">
                <a:latin typeface="Times New Roman"/>
                <a:cs typeface="Times New Roman"/>
              </a:rPr>
              <a:t>ir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</a:pPr>
            <a:r>
              <a:rPr sz="3200" spc="4" dirty="0" smtClean="0">
                <a:latin typeface="Times New Roman"/>
                <a:cs typeface="Times New Roman"/>
              </a:rPr>
              <a:t>p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4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blemas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509808" y="1620624"/>
            <a:ext cx="55926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os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38930" y="2696822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68418" y="2696822"/>
            <a:ext cx="7124925" cy="9184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-4" dirty="0" smtClean="0">
                <a:latin typeface="Times New Roman"/>
                <a:cs typeface="Times New Roman"/>
              </a:rPr>
              <a:t>p</a:t>
            </a:r>
            <a:r>
              <a:rPr sz="3200" spc="0" dirty="0" smtClean="0">
                <a:latin typeface="Times New Roman"/>
                <a:cs typeface="Times New Roman"/>
              </a:rPr>
              <a:t>or</a:t>
            </a:r>
            <a:r>
              <a:rPr sz="3200" spc="4" dirty="0" smtClean="0">
                <a:latin typeface="Times New Roman"/>
                <a:cs typeface="Times New Roman"/>
              </a:rPr>
              <a:t>ta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el esta</a:t>
            </a:r>
            <a:r>
              <a:rPr sz="3200" spc="-1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o</a:t>
            </a:r>
            <a:r>
              <a:rPr sz="3200" spc="-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 </a:t>
            </a:r>
            <a:r>
              <a:rPr sz="3200" spc="-4" dirty="0" smtClean="0">
                <a:latin typeface="Times New Roman"/>
                <a:cs typeface="Times New Roman"/>
              </a:rPr>
              <a:t>l</a:t>
            </a:r>
            <a:r>
              <a:rPr sz="3200" spc="19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s u</a:t>
            </a:r>
            <a:r>
              <a:rPr sz="3200" spc="-14" dirty="0" smtClean="0">
                <a:latin typeface="Times New Roman"/>
                <a:cs typeface="Times New Roman"/>
              </a:rPr>
              <a:t>s</a:t>
            </a:r>
            <a:r>
              <a:rPr sz="3200" spc="-4" dirty="0" smtClean="0">
                <a:latin typeface="Times New Roman"/>
                <a:cs typeface="Times New Roman"/>
              </a:rPr>
              <a:t>u</a:t>
            </a:r>
            <a:r>
              <a:rPr sz="3200" spc="1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os</a:t>
            </a:r>
            <a:r>
              <a:rPr sz="3200" spc="-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f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4" dirty="0" smtClean="0">
                <a:latin typeface="Times New Roman"/>
                <a:cs typeface="Times New Roman"/>
              </a:rPr>
              <a:t>n</a:t>
            </a:r>
            <a:r>
              <a:rPr sz="3200" spc="-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les</a:t>
            </a:r>
            <a:r>
              <a:rPr sz="3200" spc="-1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a</a:t>
            </a:r>
            <a:endParaRPr sz="3200" dirty="0">
              <a:latin typeface="Times New Roman"/>
              <a:cs typeface="Times New Roman"/>
            </a:endParaRPr>
          </a:p>
          <a:p>
            <a:pPr marL="15747" marR="61036">
              <a:lnSpc>
                <a:spcPct val="95825"/>
              </a:lnSpc>
            </a:pPr>
            <a:r>
              <a:rPr sz="3200" spc="0" dirty="0" smtClean="0">
                <a:latin typeface="Times New Roman"/>
                <a:cs typeface="Times New Roman"/>
              </a:rPr>
              <a:t>la ge</a:t>
            </a:r>
            <a:r>
              <a:rPr sz="3200" spc="-4" dirty="0" smtClean="0">
                <a:latin typeface="Times New Roman"/>
                <a:cs typeface="Times New Roman"/>
              </a:rPr>
              <a:t>r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-4" dirty="0" smtClean="0">
                <a:latin typeface="Times New Roman"/>
                <a:cs typeface="Times New Roman"/>
              </a:rPr>
              <a:t>n</a:t>
            </a:r>
            <a:r>
              <a:rPr sz="3200" spc="9" dirty="0" smtClean="0">
                <a:latin typeface="Times New Roman"/>
                <a:cs typeface="Times New Roman"/>
              </a:rPr>
              <a:t>c</a:t>
            </a:r>
            <a:r>
              <a:rPr sz="3200" spc="-4" dirty="0" smtClean="0">
                <a:latin typeface="Times New Roman"/>
                <a:cs typeface="Times New Roman"/>
              </a:rPr>
              <a:t>ia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0454" y="3772766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71466" y="3772766"/>
            <a:ext cx="3519096" cy="9203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Seguir</a:t>
            </a:r>
            <a:r>
              <a:rPr sz="3200" spc="-3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las te</a:t>
            </a:r>
            <a:r>
              <a:rPr sz="3200" spc="-4" dirty="0" smtClean="0">
                <a:latin typeface="Times New Roman"/>
                <a:cs typeface="Times New Roman"/>
              </a:rPr>
              <a:t>n</a:t>
            </a: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n</a:t>
            </a:r>
            <a:r>
              <a:rPr sz="3200" spc="0" dirty="0" smtClean="0">
                <a:latin typeface="Times New Roman"/>
                <a:cs typeface="Times New Roman"/>
              </a:rPr>
              <a:t>cias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</a:pPr>
            <a:r>
              <a:rPr sz="3200" spc="4" dirty="0" smtClean="0">
                <a:latin typeface="Times New Roman"/>
                <a:cs typeface="Times New Roman"/>
              </a:rPr>
              <a:t>p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19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bl</a:t>
            </a:r>
            <a:r>
              <a:rPr sz="3200" spc="-14" dirty="0" smtClean="0">
                <a:latin typeface="Times New Roman"/>
                <a:cs typeface="Times New Roman"/>
              </a:rPr>
              <a:t>e</a:t>
            </a:r>
            <a:r>
              <a:rPr sz="3200" spc="14" dirty="0" smtClean="0">
                <a:latin typeface="Times New Roman"/>
                <a:cs typeface="Times New Roman"/>
              </a:rPr>
              <a:t>m</a:t>
            </a:r>
            <a:r>
              <a:rPr sz="3200" spc="-4" dirty="0" smtClean="0">
                <a:latin typeface="Times New Roman"/>
                <a:cs typeface="Times New Roman"/>
              </a:rPr>
              <a:t>as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01635" y="3772766"/>
            <a:ext cx="21196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rel</a:t>
            </a:r>
            <a:r>
              <a:rPr sz="3200" spc="-14" dirty="0" smtClean="0">
                <a:latin typeface="Times New Roman"/>
                <a:cs typeface="Times New Roman"/>
              </a:rPr>
              <a:t>a</a:t>
            </a:r>
            <a:r>
              <a:rPr sz="3200" spc="4" dirty="0" smtClean="0">
                <a:latin typeface="Times New Roman"/>
                <a:cs typeface="Times New Roman"/>
              </a:rPr>
              <a:t>c</a:t>
            </a:r>
            <a:r>
              <a:rPr sz="3200" spc="0" dirty="0" smtClean="0">
                <a:latin typeface="Times New Roman"/>
                <a:cs typeface="Times New Roman"/>
              </a:rPr>
              <a:t>io</a:t>
            </a:r>
            <a:r>
              <a:rPr sz="3200" spc="-4" dirty="0" smtClean="0">
                <a:latin typeface="Times New Roman"/>
                <a:cs typeface="Times New Roman"/>
              </a:rPr>
              <a:t>n</a:t>
            </a:r>
            <a:r>
              <a:rPr sz="3200" spc="9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das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31044" y="3772766"/>
            <a:ext cx="67401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con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19892" y="3772766"/>
            <a:ext cx="55926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os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7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495800"/>
            <a:ext cx="367333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671574" y="543333"/>
            <a:ext cx="5881301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Gesti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lang="es-CO"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onf</a:t>
            </a:r>
            <a:r>
              <a:rPr sz="4400" spc="-14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gu</a:t>
            </a:r>
            <a:r>
              <a:rPr sz="4400" spc="-14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ación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4540" y="1524000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95552" y="1524000"/>
            <a:ext cx="7297182" cy="19961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398">
              <a:lnSpc>
                <a:spcPts val="3370"/>
              </a:lnSpc>
              <a:spcBef>
                <a:spcPts val="168"/>
              </a:spcBef>
            </a:pPr>
            <a:r>
              <a:rPr sz="3200" spc="4" dirty="0" smtClean="0">
                <a:latin typeface="Times New Roman"/>
                <a:cs typeface="Times New Roman"/>
              </a:rPr>
              <a:t>H</a:t>
            </a:r>
            <a:r>
              <a:rPr sz="3200" spc="-4" dirty="0" smtClean="0">
                <a:latin typeface="Times New Roman"/>
                <a:cs typeface="Times New Roman"/>
              </a:rPr>
              <a:t>a</a:t>
            </a:r>
            <a:r>
              <a:rPr sz="3200" spc="14" dirty="0" smtClean="0">
                <a:latin typeface="Times New Roman"/>
                <a:cs typeface="Times New Roman"/>
              </a:rPr>
              <a:t>c</a:t>
            </a:r>
            <a:r>
              <a:rPr sz="3200" spc="0" dirty="0" smtClean="0">
                <a:latin typeface="Times New Roman"/>
                <a:cs typeface="Times New Roman"/>
              </a:rPr>
              <a:t>erle</a:t>
            </a:r>
            <a:r>
              <a:rPr sz="3200" spc="-9" dirty="0" smtClean="0">
                <a:latin typeface="Times New Roman"/>
                <a:cs typeface="Times New Roman"/>
              </a:rPr>
              <a:t> s</a:t>
            </a:r>
            <a:r>
              <a:rPr sz="3200" spc="9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g</a:t>
            </a:r>
            <a:r>
              <a:rPr sz="3200" spc="0" dirty="0" smtClean="0">
                <a:latin typeface="Times New Roman"/>
                <a:cs typeface="Times New Roman"/>
              </a:rPr>
              <a:t>ui</a:t>
            </a:r>
            <a:r>
              <a:rPr sz="3200" spc="-14" dirty="0" smtClean="0">
                <a:latin typeface="Times New Roman"/>
                <a:cs typeface="Times New Roman"/>
              </a:rPr>
              <a:t>m</a:t>
            </a:r>
            <a:r>
              <a:rPr sz="3200" spc="0" dirty="0" smtClean="0">
                <a:latin typeface="Times New Roman"/>
                <a:cs typeface="Times New Roman"/>
              </a:rPr>
              <a:t>ie</a:t>
            </a:r>
            <a:r>
              <a:rPr sz="3200" spc="19" dirty="0" smtClean="0">
                <a:latin typeface="Times New Roman"/>
                <a:cs typeface="Times New Roman"/>
              </a:rPr>
              <a:t>n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o</a:t>
            </a:r>
            <a:r>
              <a:rPr sz="3200" spc="-3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 l</a:t>
            </a:r>
            <a:r>
              <a:rPr sz="3200" spc="-14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s </a:t>
            </a: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i</a:t>
            </a:r>
            <a:r>
              <a:rPr sz="3200" spc="-14" dirty="0" smtClean="0">
                <a:latin typeface="Times New Roman"/>
                <a:cs typeface="Times New Roman"/>
              </a:rPr>
              <a:t>s</a:t>
            </a:r>
            <a:r>
              <a:rPr sz="3200" spc="0" dirty="0" smtClean="0">
                <a:latin typeface="Times New Roman"/>
                <a:cs typeface="Times New Roman"/>
              </a:rPr>
              <a:t>p</a:t>
            </a:r>
            <a:r>
              <a:rPr sz="3200" spc="9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sitivos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de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100041"/>
              </a:lnSpc>
            </a:pPr>
            <a:r>
              <a:rPr sz="3200" spc="0" dirty="0" smtClean="0">
                <a:latin typeface="Times New Roman"/>
                <a:cs typeface="Times New Roman"/>
              </a:rPr>
              <a:t>red y sus</a:t>
            </a:r>
            <a:r>
              <a:rPr sz="3200" spc="-14" dirty="0" smtClean="0">
                <a:latin typeface="Times New Roman"/>
                <a:cs typeface="Times New Roman"/>
              </a:rPr>
              <a:t> </a:t>
            </a:r>
            <a:r>
              <a:rPr sz="3200" spc="9" dirty="0" smtClean="0">
                <a:latin typeface="Times New Roman"/>
                <a:cs typeface="Times New Roman"/>
              </a:rPr>
              <a:t>c</a:t>
            </a:r>
            <a:r>
              <a:rPr sz="3200" spc="4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nfi</a:t>
            </a:r>
            <a:r>
              <a:rPr sz="3200" spc="-14" dirty="0" smtClean="0">
                <a:latin typeface="Times New Roman"/>
                <a:cs typeface="Times New Roman"/>
              </a:rPr>
              <a:t>g</a:t>
            </a:r>
            <a:r>
              <a:rPr sz="3200" spc="0" dirty="0" smtClean="0">
                <a:latin typeface="Times New Roman"/>
                <a:cs typeface="Times New Roman"/>
              </a:rPr>
              <a:t>uraciones</a:t>
            </a:r>
            <a:r>
              <a:rPr sz="3200" spc="-44" dirty="0" smtClean="0">
                <a:latin typeface="Times New Roman"/>
                <a:cs typeface="Times New Roman"/>
              </a:rPr>
              <a:t> </a:t>
            </a:r>
            <a:r>
              <a:rPr sz="3200" spc="-9" dirty="0" smtClean="0">
                <a:latin typeface="Times New Roman"/>
                <a:cs typeface="Times New Roman"/>
              </a:rPr>
              <a:t>(</a:t>
            </a:r>
            <a:r>
              <a:rPr sz="3200" spc="0" dirty="0" smtClean="0">
                <a:latin typeface="Times New Roman"/>
                <a:cs typeface="Times New Roman"/>
              </a:rPr>
              <a:t>ha</a:t>
            </a:r>
            <a:r>
              <a:rPr sz="3200" spc="9" dirty="0" smtClean="0">
                <a:latin typeface="Times New Roman"/>
                <a:cs typeface="Times New Roman"/>
              </a:rPr>
              <a:t>c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9" dirty="0" smtClean="0">
                <a:latin typeface="Times New Roman"/>
                <a:cs typeface="Times New Roman"/>
              </a:rPr>
              <a:t> 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s</a:t>
            </a:r>
            <a:r>
              <a:rPr sz="3200" spc="-4" dirty="0" smtClean="0">
                <a:latin typeface="Times New Roman"/>
                <a:cs typeface="Times New Roman"/>
              </a:rPr>
              <a:t>p</a:t>
            </a:r>
            <a:r>
              <a:rPr sz="3200" spc="0" dirty="0" smtClean="0">
                <a:latin typeface="Times New Roman"/>
                <a:cs typeface="Times New Roman"/>
              </a:rPr>
              <a:t>aldo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de </a:t>
            </a:r>
            <a:r>
              <a:rPr sz="3200" spc="0" dirty="0" smtClean="0">
                <a:latin typeface="Times New Roman"/>
                <a:cs typeface="Times New Roman"/>
              </a:rPr>
              <a:t>las </a:t>
            </a:r>
            <a:r>
              <a:rPr sz="3200" spc="4" dirty="0" smtClean="0">
                <a:latin typeface="Times New Roman"/>
                <a:cs typeface="Times New Roman"/>
              </a:rPr>
              <a:t>con</a:t>
            </a:r>
            <a:r>
              <a:rPr sz="3200" spc="0" dirty="0" smtClean="0">
                <a:latin typeface="Times New Roman"/>
                <a:cs typeface="Times New Roman"/>
              </a:rPr>
              <a:t>figuraci</a:t>
            </a:r>
            <a:r>
              <a:rPr sz="3200" spc="-19" dirty="0" smtClean="0">
                <a:latin typeface="Times New Roman"/>
                <a:cs typeface="Times New Roman"/>
              </a:rPr>
              <a:t>o</a:t>
            </a:r>
            <a:r>
              <a:rPr sz="3200" spc="-4" dirty="0" smtClean="0">
                <a:latin typeface="Times New Roman"/>
                <a:cs typeface="Times New Roman"/>
              </a:rPr>
              <a:t>n</a:t>
            </a:r>
            <a:r>
              <a:rPr sz="3200" spc="1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s)</a:t>
            </a:r>
            <a:endParaRPr sz="3200">
              <a:latin typeface="Times New Roman"/>
              <a:cs typeface="Times New Roman"/>
            </a:endParaRPr>
          </a:p>
          <a:p>
            <a:pPr marL="12700" marR="57398">
              <a:lnSpc>
                <a:spcPct val="95825"/>
              </a:lnSpc>
              <a:spcBef>
                <a:spcPts val="796"/>
              </a:spcBef>
            </a:pPr>
            <a:r>
              <a:rPr sz="3200" spc="0" dirty="0" smtClean="0">
                <a:latin typeface="Times New Roman"/>
                <a:cs typeface="Times New Roman"/>
              </a:rPr>
              <a:t>Man</a:t>
            </a:r>
            <a:r>
              <a:rPr sz="3200" spc="4" dirty="0" smtClean="0">
                <a:latin typeface="Times New Roman"/>
                <a:cs typeface="Times New Roman"/>
              </a:rPr>
              <a:t>t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ne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4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n 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nv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nt</a:t>
            </a:r>
            <a:r>
              <a:rPr sz="3200" spc="9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o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bi</a:t>
            </a:r>
            <a:r>
              <a:rPr sz="3200" spc="-14" dirty="0" smtClean="0">
                <a:latin typeface="Times New Roman"/>
                <a:cs typeface="Times New Roman"/>
              </a:rPr>
              <a:t>e</a:t>
            </a:r>
            <a:r>
              <a:rPr sz="3200" spc="9" dirty="0" smtClean="0">
                <a:latin typeface="Times New Roman"/>
                <a:cs typeface="Times New Roman"/>
              </a:rPr>
              <a:t>n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n 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a r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d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540" y="3087878"/>
            <a:ext cx="228853" cy="1022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95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5552" y="3677666"/>
            <a:ext cx="4822574" cy="9188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Regist</a:t>
            </a:r>
            <a:r>
              <a:rPr sz="3200" spc="-14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ar 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as ve</a:t>
            </a:r>
            <a:r>
              <a:rPr sz="3200" spc="-14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sion</a:t>
            </a:r>
            <a:r>
              <a:rPr sz="3200" spc="1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de</a:t>
            </a:r>
            <a:r>
              <a:rPr sz="3200" spc="-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los</a:t>
            </a:r>
            <a:endParaRPr sz="320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</a:pPr>
            <a:r>
              <a:rPr sz="3200" spc="4" dirty="0" smtClean="0">
                <a:latin typeface="Times New Roman"/>
                <a:cs typeface="Times New Roman"/>
              </a:rPr>
              <a:t>ope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ción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las</a:t>
            </a:r>
            <a:r>
              <a:rPr sz="3200" spc="-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ap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ic</a:t>
            </a:r>
            <a:r>
              <a:rPr sz="3200" spc="9" dirty="0" smtClean="0">
                <a:latin typeface="Times New Roman"/>
                <a:cs typeface="Times New Roman"/>
              </a:rPr>
              <a:t>a</a:t>
            </a:r>
            <a:r>
              <a:rPr sz="3200" spc="14" dirty="0" smtClean="0">
                <a:latin typeface="Times New Roman"/>
                <a:cs typeface="Times New Roman"/>
              </a:rPr>
              <a:t>c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on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33418" y="3677666"/>
            <a:ext cx="146406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 smtClean="0">
                <a:latin typeface="Times New Roman"/>
                <a:cs typeface="Times New Roman"/>
              </a:rPr>
              <a:t>s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stemas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412772" y="3677666"/>
            <a:ext cx="468929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-1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4780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8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358" y="4608800"/>
            <a:ext cx="4405191" cy="1616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685292" y="543333"/>
            <a:ext cx="7982452" cy="62726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479041" marR="57398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Gesti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eguridad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21843" marR="539571" algn="just">
              <a:lnSpc>
                <a:spcPct val="95825"/>
              </a:lnSpc>
              <a:spcBef>
                <a:spcPts val="2706"/>
              </a:spcBef>
            </a:pPr>
            <a:r>
              <a:rPr sz="3200" spc="0" dirty="0" smtClean="0">
                <a:latin typeface="Times New Roman"/>
                <a:cs typeface="Times New Roman"/>
              </a:rPr>
              <a:t>Man</a:t>
            </a:r>
            <a:r>
              <a:rPr sz="3200" spc="4" dirty="0" smtClean="0">
                <a:latin typeface="Times New Roman"/>
                <a:cs typeface="Times New Roman"/>
              </a:rPr>
              <a:t>t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ne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dis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rib</a:t>
            </a:r>
            <a:r>
              <a:rPr sz="3200" spc="4" dirty="0" smtClean="0">
                <a:latin typeface="Times New Roman"/>
                <a:cs typeface="Times New Roman"/>
              </a:rPr>
              <a:t>u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la </a:t>
            </a:r>
            <a:r>
              <a:rPr sz="3200" spc="-19" dirty="0" smtClean="0">
                <a:latin typeface="Times New Roman"/>
                <a:cs typeface="Times New Roman"/>
              </a:rPr>
              <a:t>i</a:t>
            </a:r>
            <a:r>
              <a:rPr sz="3200" spc="4" dirty="0" smtClean="0">
                <a:latin typeface="Times New Roman"/>
                <a:cs typeface="Times New Roman"/>
              </a:rPr>
              <a:t>n</a:t>
            </a:r>
            <a:r>
              <a:rPr sz="3200" spc="0" dirty="0" smtClean="0">
                <a:latin typeface="Times New Roman"/>
                <a:cs typeface="Times New Roman"/>
              </a:rPr>
              <a:t>f</a:t>
            </a:r>
            <a:r>
              <a:rPr sz="3200" spc="4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9" dirty="0" smtClean="0">
                <a:latin typeface="Times New Roman"/>
                <a:cs typeface="Times New Roman"/>
              </a:rPr>
              <a:t>m</a:t>
            </a:r>
            <a:r>
              <a:rPr sz="3200" spc="0" dirty="0" smtClean="0">
                <a:latin typeface="Times New Roman"/>
                <a:cs typeface="Times New Roman"/>
              </a:rPr>
              <a:t>ac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ón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e 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ogin</a:t>
            </a:r>
            <a:endParaRPr sz="3200" dirty="0">
              <a:latin typeface="Times New Roman"/>
              <a:cs typeface="Times New Roman"/>
            </a:endParaRPr>
          </a:p>
          <a:p>
            <a:pPr marL="23367" marR="3758110" algn="just">
              <a:lnSpc>
                <a:spcPct val="95825"/>
              </a:lnSpc>
              <a:spcBef>
                <a:spcPts val="150"/>
              </a:spcBef>
            </a:pPr>
            <a:r>
              <a:rPr sz="3200" spc="0" dirty="0" smtClean="0">
                <a:latin typeface="Times New Roman"/>
                <a:cs typeface="Times New Roman"/>
              </a:rPr>
              <a:t>(</a:t>
            </a:r>
            <a:r>
              <a:rPr sz="3200" i="1" spc="4" dirty="0" smtClean="0">
                <a:latin typeface="Times New Roman"/>
                <a:cs typeface="Times New Roman"/>
              </a:rPr>
              <a:t>u</a:t>
            </a:r>
            <a:r>
              <a:rPr sz="3200" i="1" spc="-9" dirty="0" smtClean="0">
                <a:latin typeface="Times New Roman"/>
                <a:cs typeface="Times New Roman"/>
              </a:rPr>
              <a:t>s</a:t>
            </a:r>
            <a:r>
              <a:rPr sz="3200" i="1" spc="14" dirty="0" smtClean="0">
                <a:latin typeface="Times New Roman"/>
                <a:cs typeface="Times New Roman"/>
              </a:rPr>
              <a:t>e</a:t>
            </a:r>
            <a:r>
              <a:rPr sz="3200" i="1" spc="-9" dirty="0" smtClean="0">
                <a:latin typeface="Times New Roman"/>
                <a:cs typeface="Times New Roman"/>
              </a:rPr>
              <a:t>r</a:t>
            </a:r>
            <a:r>
              <a:rPr sz="3200" i="1" spc="-4" dirty="0" smtClean="0">
                <a:latin typeface="Times New Roman"/>
                <a:cs typeface="Times New Roman"/>
              </a:rPr>
              <a:t>n</a:t>
            </a:r>
            <a:r>
              <a:rPr sz="3200" i="1" spc="19" dirty="0" smtClean="0">
                <a:latin typeface="Times New Roman"/>
                <a:cs typeface="Times New Roman"/>
              </a:rPr>
              <a:t>a</a:t>
            </a:r>
            <a:r>
              <a:rPr sz="3200" i="1" spc="0" dirty="0" smtClean="0">
                <a:latin typeface="Times New Roman"/>
                <a:cs typeface="Times New Roman"/>
              </a:rPr>
              <a:t>mes</a:t>
            </a:r>
            <a:r>
              <a:rPr sz="3200" i="1" spc="-1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</a:t>
            </a:r>
            <a:r>
              <a:rPr sz="3200" i="1" spc="4" dirty="0" smtClean="0">
                <a:latin typeface="Times New Roman"/>
                <a:cs typeface="Times New Roman"/>
              </a:rPr>
              <a:t>pa</a:t>
            </a:r>
            <a:r>
              <a:rPr sz="3200" i="1" spc="0" dirty="0" smtClean="0">
                <a:latin typeface="Times New Roman"/>
                <a:cs typeface="Times New Roman"/>
              </a:rPr>
              <a:t>ss</a:t>
            </a:r>
            <a:r>
              <a:rPr sz="3200" i="1" spc="-9" dirty="0" smtClean="0">
                <a:latin typeface="Times New Roman"/>
                <a:cs typeface="Times New Roman"/>
              </a:rPr>
              <a:t>w</a:t>
            </a:r>
            <a:r>
              <a:rPr sz="3200" i="1" spc="4" dirty="0" smtClean="0">
                <a:latin typeface="Times New Roman"/>
                <a:cs typeface="Times New Roman"/>
              </a:rPr>
              <a:t>ord</a:t>
            </a:r>
            <a:r>
              <a:rPr sz="3200" i="1" spc="14" dirty="0" smtClean="0">
                <a:latin typeface="Times New Roman"/>
                <a:cs typeface="Times New Roman"/>
              </a:rPr>
              <a:t>s</a:t>
            </a:r>
            <a:r>
              <a:rPr sz="3200" spc="0" dirty="0" smtClean="0">
                <a:latin typeface="Times New Roman"/>
                <a:cs typeface="Times New Roman"/>
              </a:rPr>
              <a:t>)</a:t>
            </a:r>
            <a:endParaRPr sz="3200" dirty="0">
              <a:latin typeface="Times New Roman"/>
              <a:cs typeface="Times New Roman"/>
            </a:endParaRPr>
          </a:p>
          <a:p>
            <a:pPr marL="23367" marR="850646" indent="-10667">
              <a:lnSpc>
                <a:spcPct val="99754"/>
              </a:lnSpc>
              <a:spcBef>
                <a:spcPts val="964"/>
              </a:spcBef>
            </a:pPr>
            <a:r>
              <a:rPr sz="3200" spc="4" dirty="0" smtClean="0">
                <a:latin typeface="Times New Roman"/>
                <a:cs typeface="Times New Roman"/>
              </a:rPr>
              <a:t>G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n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r,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distrib</a:t>
            </a:r>
            <a:r>
              <a:rPr sz="3200" spc="19" dirty="0" smtClean="0">
                <a:latin typeface="Times New Roman"/>
                <a:cs typeface="Times New Roman"/>
              </a:rPr>
              <a:t>u</a:t>
            </a:r>
            <a:r>
              <a:rPr sz="3200" spc="-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5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alm</a:t>
            </a:r>
            <a:r>
              <a:rPr sz="3200" spc="-14" dirty="0" smtClean="0">
                <a:latin typeface="Times New Roman"/>
                <a:cs typeface="Times New Roman"/>
              </a:rPr>
              <a:t>a</a:t>
            </a:r>
            <a:r>
              <a:rPr sz="3200" spc="14" dirty="0" smtClean="0">
                <a:latin typeface="Times New Roman"/>
                <a:cs typeface="Times New Roman"/>
              </a:rPr>
              <a:t>c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n</a:t>
            </a:r>
            <a:r>
              <a:rPr sz="3200" spc="-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9" dirty="0" smtClean="0">
                <a:latin typeface="Times New Roman"/>
                <a:cs typeface="Times New Roman"/>
              </a:rPr>
              <a:t> 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as </a:t>
            </a:r>
            <a:r>
              <a:rPr sz="3200" spc="14" dirty="0" smtClean="0">
                <a:latin typeface="Times New Roman"/>
                <a:cs typeface="Times New Roman"/>
              </a:rPr>
              <a:t>c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av</a:t>
            </a:r>
            <a:r>
              <a:rPr sz="3200" spc="1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</a:t>
            </a:r>
            <a:r>
              <a:rPr sz="3200" spc="9" dirty="0" smtClean="0">
                <a:latin typeface="Times New Roman"/>
                <a:cs typeface="Times New Roman"/>
              </a:rPr>
              <a:t>c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rtif</a:t>
            </a:r>
            <a:r>
              <a:rPr sz="3200" spc="-19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c</a:t>
            </a:r>
            <a:r>
              <a:rPr sz="3200" spc="9" dirty="0" smtClean="0">
                <a:latin typeface="Times New Roman"/>
                <a:cs typeface="Times New Roman"/>
              </a:rPr>
              <a:t>a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4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e encr</a:t>
            </a:r>
            <a:r>
              <a:rPr sz="3200" spc="-9" dirty="0" smtClean="0">
                <a:latin typeface="Times New Roman"/>
                <a:cs typeface="Times New Roman"/>
              </a:rPr>
              <a:t>i</a:t>
            </a:r>
            <a:r>
              <a:rPr sz="3200" spc="19" dirty="0" smtClean="0">
                <a:latin typeface="Times New Roman"/>
                <a:cs typeface="Times New Roman"/>
              </a:rPr>
              <a:t>p</a:t>
            </a:r>
            <a:r>
              <a:rPr sz="3200" spc="0" dirty="0" smtClean="0">
                <a:latin typeface="Times New Roman"/>
                <a:cs typeface="Times New Roman"/>
              </a:rPr>
              <a:t>tam</a:t>
            </a:r>
            <a:r>
              <a:rPr sz="3200" spc="-19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ento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a</a:t>
            </a:r>
            <a:r>
              <a:rPr sz="3200" spc="-14" dirty="0" smtClean="0">
                <a:latin typeface="Times New Roman"/>
                <a:cs typeface="Times New Roman"/>
              </a:rPr>
              <a:t>c</a:t>
            </a:r>
            <a:r>
              <a:rPr sz="3200" spc="14" dirty="0" smtClean="0">
                <a:latin typeface="Times New Roman"/>
                <a:cs typeface="Times New Roman"/>
              </a:rPr>
              <a:t>c</a:t>
            </a:r>
            <a:r>
              <a:rPr sz="3200" spc="0" dirty="0" smtClean="0">
                <a:latin typeface="Times New Roman"/>
                <a:cs typeface="Times New Roman"/>
              </a:rPr>
              <a:t>eso</a:t>
            </a:r>
            <a:endParaRPr sz="3200" dirty="0">
              <a:latin typeface="Times New Roman"/>
              <a:cs typeface="Times New Roman"/>
            </a:endParaRPr>
          </a:p>
          <a:p>
            <a:pPr marL="23367" indent="-10667" algn="just">
              <a:lnSpc>
                <a:spcPct val="99849"/>
              </a:lnSpc>
              <a:spcBef>
                <a:spcPts val="819"/>
              </a:spcBef>
            </a:pP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-4" dirty="0" smtClean="0">
                <a:latin typeface="Times New Roman"/>
                <a:cs typeface="Times New Roman"/>
              </a:rPr>
              <a:t>n</a:t>
            </a:r>
            <a:r>
              <a:rPr sz="3200" spc="14" dirty="0" smtClean="0">
                <a:latin typeface="Times New Roman"/>
                <a:cs typeface="Times New Roman"/>
              </a:rPr>
              <a:t>a</a:t>
            </a:r>
            <a:r>
              <a:rPr sz="3200" spc="-4" dirty="0" smtClean="0">
                <a:latin typeface="Times New Roman"/>
                <a:cs typeface="Times New Roman"/>
              </a:rPr>
              <a:t>li</a:t>
            </a:r>
            <a:r>
              <a:rPr sz="3200" spc="0" dirty="0" smtClean="0">
                <a:latin typeface="Times New Roman"/>
                <a:cs typeface="Times New Roman"/>
              </a:rPr>
              <a:t>zar las</a:t>
            </a:r>
            <a:r>
              <a:rPr sz="3200" spc="44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con</a:t>
            </a:r>
            <a:r>
              <a:rPr sz="3200" spc="0" dirty="0" smtClean="0">
                <a:latin typeface="Times New Roman"/>
                <a:cs typeface="Times New Roman"/>
              </a:rPr>
              <a:t>fi</a:t>
            </a:r>
            <a:r>
              <a:rPr sz="3200" spc="4" dirty="0" smtClean="0">
                <a:latin typeface="Times New Roman"/>
                <a:cs typeface="Times New Roman"/>
              </a:rPr>
              <a:t>gu</a:t>
            </a:r>
            <a:r>
              <a:rPr sz="3200" spc="-25" dirty="0" smtClean="0">
                <a:latin typeface="Times New Roman"/>
                <a:cs typeface="Times New Roman"/>
              </a:rPr>
              <a:t>r</a:t>
            </a:r>
            <a:r>
              <a:rPr sz="3200" spc="4" dirty="0" smtClean="0">
                <a:latin typeface="Times New Roman"/>
                <a:cs typeface="Times New Roman"/>
              </a:rPr>
              <a:t>ac</a:t>
            </a:r>
            <a:r>
              <a:rPr sz="3200" spc="-4" dirty="0" smtClean="0">
                <a:latin typeface="Times New Roman"/>
                <a:cs typeface="Times New Roman"/>
              </a:rPr>
              <a:t>io</a:t>
            </a:r>
            <a:r>
              <a:rPr sz="3200" spc="-19" dirty="0" smtClean="0">
                <a:latin typeface="Times New Roman"/>
                <a:cs typeface="Times New Roman"/>
              </a:rPr>
              <a:t>n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14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54" dirty="0" smtClean="0">
                <a:latin typeface="Times New Roman"/>
                <a:cs typeface="Times New Roman"/>
              </a:rPr>
              <a:t> 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os</a:t>
            </a:r>
            <a:r>
              <a:rPr sz="3200" spc="29" dirty="0" smtClean="0">
                <a:latin typeface="Times New Roman"/>
                <a:cs typeface="Times New Roman"/>
              </a:rPr>
              <a:t> </a:t>
            </a:r>
            <a:r>
              <a:rPr sz="3200" spc="9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n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ut</a:t>
            </a: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do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es, suic</a:t>
            </a:r>
            <a:r>
              <a:rPr sz="3200" spc="4" dirty="0" smtClean="0">
                <a:latin typeface="Times New Roman"/>
                <a:cs typeface="Times New Roman"/>
              </a:rPr>
              <a:t>he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21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</a:t>
            </a:r>
            <a:r>
              <a:rPr sz="3200" spc="23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servid</a:t>
            </a:r>
            <a:r>
              <a:rPr sz="3200" spc="19" dirty="0" smtClean="0">
                <a:latin typeface="Times New Roman"/>
                <a:cs typeface="Times New Roman"/>
              </a:rPr>
              <a:t>o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es,</a:t>
            </a:r>
            <a:r>
              <a:rPr sz="3200" spc="20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para</a:t>
            </a:r>
            <a:r>
              <a:rPr sz="3200" spc="239" dirty="0" smtClean="0">
                <a:latin typeface="Times New Roman"/>
                <a:cs typeface="Times New Roman"/>
              </a:rPr>
              <a:t> 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9" dirty="0" smtClean="0">
                <a:latin typeface="Times New Roman"/>
                <a:cs typeface="Times New Roman"/>
              </a:rPr>
              <a:t>v</a:t>
            </a:r>
            <a:r>
              <a:rPr sz="3200" spc="0" dirty="0" smtClean="0">
                <a:latin typeface="Times New Roman"/>
                <a:cs typeface="Times New Roman"/>
              </a:rPr>
              <a:t>i</a:t>
            </a:r>
            <a:r>
              <a:rPr sz="3200" spc="-14" dirty="0" smtClean="0">
                <a:latin typeface="Times New Roman"/>
                <a:cs typeface="Times New Roman"/>
              </a:rPr>
              <a:t>s</a:t>
            </a:r>
            <a:r>
              <a:rPr sz="3200" spc="9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21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la</a:t>
            </a:r>
            <a:r>
              <a:rPr sz="3200" spc="22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adec</a:t>
            </a:r>
            <a:r>
              <a:rPr sz="3200" spc="9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ac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-4" dirty="0" smtClean="0">
                <a:latin typeface="Times New Roman"/>
                <a:cs typeface="Times New Roman"/>
              </a:rPr>
              <a:t>ó</a:t>
            </a:r>
            <a:r>
              <a:rPr sz="3200" spc="0" dirty="0" smtClean="0">
                <a:latin typeface="Times New Roman"/>
                <a:cs typeface="Times New Roman"/>
              </a:rPr>
              <a:t>n a las </a:t>
            </a:r>
            <a:r>
              <a:rPr sz="3200" spc="-4" dirty="0" smtClean="0">
                <a:latin typeface="Times New Roman"/>
                <a:cs typeface="Times New Roman"/>
              </a:rPr>
              <a:t>p</a:t>
            </a:r>
            <a:r>
              <a:rPr sz="3200" spc="0" dirty="0" smtClean="0">
                <a:latin typeface="Times New Roman"/>
                <a:cs typeface="Times New Roman"/>
              </a:rPr>
              <a:t>ol</a:t>
            </a:r>
            <a:r>
              <a:rPr sz="3200" spc="-14" dirty="0" smtClean="0">
                <a:latin typeface="Times New Roman"/>
                <a:cs typeface="Times New Roman"/>
              </a:rPr>
              <a:t>í</a:t>
            </a:r>
            <a:r>
              <a:rPr sz="3200" spc="0" dirty="0" smtClean="0">
                <a:latin typeface="Times New Roman"/>
                <a:cs typeface="Times New Roman"/>
              </a:rPr>
              <a:t>ticas</a:t>
            </a:r>
            <a:r>
              <a:rPr sz="3200" spc="-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p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4" dirty="0" smtClean="0">
                <a:latin typeface="Times New Roman"/>
                <a:cs typeface="Times New Roman"/>
              </a:rPr>
              <a:t>oc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dimi</a:t>
            </a:r>
            <a:r>
              <a:rPr sz="3200" spc="-14" dirty="0" smtClean="0">
                <a:latin typeface="Times New Roman"/>
                <a:cs typeface="Times New Roman"/>
              </a:rPr>
              <a:t>e</a:t>
            </a:r>
            <a:r>
              <a:rPr sz="3200" spc="9" dirty="0" smtClean="0">
                <a:latin typeface="Times New Roman"/>
                <a:cs typeface="Times New Roman"/>
              </a:rPr>
              <a:t>n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-4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9" dirty="0" smtClean="0">
                <a:latin typeface="Times New Roman"/>
                <a:cs typeface="Times New Roman"/>
              </a:rPr>
              <a:t> </a:t>
            </a:r>
            <a:r>
              <a:rPr sz="3200" spc="-9" dirty="0" smtClean="0">
                <a:latin typeface="Times New Roman"/>
                <a:cs typeface="Times New Roman"/>
              </a:rPr>
              <a:t>s</a:t>
            </a:r>
            <a:r>
              <a:rPr sz="3200" spc="0" dirty="0" smtClean="0">
                <a:latin typeface="Times New Roman"/>
                <a:cs typeface="Times New Roman"/>
              </a:rPr>
              <a:t>eg</a:t>
            </a:r>
            <a:r>
              <a:rPr sz="3200" spc="4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ri</a:t>
            </a: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-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d</a:t>
            </a:r>
            <a:endParaRPr sz="3200" dirty="0">
              <a:latin typeface="Times New Roman"/>
              <a:cs typeface="Times New Roman"/>
            </a:endParaRPr>
          </a:p>
          <a:p>
            <a:pPr marL="23367" marR="282910" indent="-1523">
              <a:lnSpc>
                <a:spcPct val="100041"/>
              </a:lnSpc>
              <a:spcBef>
                <a:spcPts val="815"/>
              </a:spcBef>
            </a:pP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9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c</a:t>
            </a:r>
            <a:r>
              <a:rPr sz="3200" spc="0" dirty="0" smtClean="0">
                <a:latin typeface="Times New Roman"/>
                <a:cs typeface="Times New Roman"/>
              </a:rPr>
              <a:t>ol</a:t>
            </a:r>
            <a:r>
              <a:rPr sz="3200" spc="-14" dirty="0" smtClean="0">
                <a:latin typeface="Times New Roman"/>
                <a:cs typeface="Times New Roman"/>
              </a:rPr>
              <a:t>e</a:t>
            </a:r>
            <a:r>
              <a:rPr sz="3200" spc="14" dirty="0" smtClean="0">
                <a:latin typeface="Times New Roman"/>
                <a:cs typeface="Times New Roman"/>
              </a:rPr>
              <a:t>c</a:t>
            </a:r>
            <a:r>
              <a:rPr sz="3200" spc="0" dirty="0" smtClean="0">
                <a:latin typeface="Times New Roman"/>
                <a:cs typeface="Times New Roman"/>
              </a:rPr>
              <a:t>tar,</a:t>
            </a:r>
            <a:r>
              <a:rPr sz="3200" spc="-3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al</a:t>
            </a:r>
            <a:r>
              <a:rPr sz="3200" spc="-4" dirty="0" smtClean="0">
                <a:latin typeface="Times New Roman"/>
                <a:cs typeface="Times New Roman"/>
              </a:rPr>
              <a:t>m</a:t>
            </a:r>
            <a:r>
              <a:rPr sz="3200" spc="14" dirty="0" smtClean="0">
                <a:latin typeface="Times New Roman"/>
                <a:cs typeface="Times New Roman"/>
              </a:rPr>
              <a:t>a</a:t>
            </a:r>
            <a:r>
              <a:rPr sz="3200" spc="-4" dirty="0" smtClean="0">
                <a:latin typeface="Times New Roman"/>
                <a:cs typeface="Times New Roman"/>
              </a:rPr>
              <a:t>c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-4" dirty="0" smtClean="0">
                <a:latin typeface="Times New Roman"/>
                <a:cs typeface="Times New Roman"/>
              </a:rPr>
              <a:t>n</a:t>
            </a:r>
            <a:r>
              <a:rPr sz="3200" spc="1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3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y e</a:t>
            </a:r>
            <a:r>
              <a:rPr sz="3200" spc="-4" dirty="0" smtClean="0">
                <a:latin typeface="Times New Roman"/>
                <a:cs typeface="Times New Roman"/>
              </a:rPr>
              <a:t>x</a:t>
            </a: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mi</a:t>
            </a:r>
            <a:r>
              <a:rPr sz="3200" spc="-4" dirty="0" smtClean="0">
                <a:latin typeface="Times New Roman"/>
                <a:cs typeface="Times New Roman"/>
              </a:rPr>
              <a:t>n</a:t>
            </a:r>
            <a:r>
              <a:rPr sz="3200" spc="19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4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los </a:t>
            </a:r>
            <a:r>
              <a:rPr sz="3200" spc="-14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9" dirty="0" smtClean="0">
                <a:latin typeface="Times New Roman"/>
                <a:cs typeface="Times New Roman"/>
              </a:rPr>
              <a:t>g</a:t>
            </a:r>
            <a:r>
              <a:rPr sz="3200" spc="0" dirty="0" smtClean="0">
                <a:latin typeface="Times New Roman"/>
                <a:cs typeface="Times New Roman"/>
              </a:rPr>
              <a:t>i</a:t>
            </a:r>
            <a:r>
              <a:rPr sz="3200" spc="-14" dirty="0" smtClean="0">
                <a:latin typeface="Times New Roman"/>
                <a:cs typeface="Times New Roman"/>
              </a:rPr>
              <a:t>s</a:t>
            </a:r>
            <a:r>
              <a:rPr sz="3200" spc="0" dirty="0" smtClean="0">
                <a:latin typeface="Times New Roman"/>
                <a:cs typeface="Times New Roman"/>
              </a:rPr>
              <a:t>t</a:t>
            </a:r>
            <a:r>
              <a:rPr sz="3200" spc="4" dirty="0" smtClean="0">
                <a:latin typeface="Times New Roman"/>
                <a:cs typeface="Times New Roman"/>
              </a:rPr>
              <a:t>r</a:t>
            </a:r>
            <a:r>
              <a:rPr sz="3200" spc="19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s de a</a:t>
            </a:r>
            <a:r>
              <a:rPr sz="3200" spc="-9" dirty="0" smtClean="0">
                <a:latin typeface="Times New Roman"/>
                <a:cs typeface="Times New Roman"/>
              </a:rPr>
              <a:t>u</a:t>
            </a:r>
            <a:r>
              <a:rPr sz="3200" spc="19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it</a:t>
            </a:r>
            <a:r>
              <a:rPr sz="3200" spc="-14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ría</a:t>
            </a:r>
            <a:r>
              <a:rPr sz="3200" spc="-3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de s</a:t>
            </a:r>
            <a:r>
              <a:rPr sz="3200" spc="-14" dirty="0" smtClean="0">
                <a:latin typeface="Times New Roman"/>
                <a:cs typeface="Times New Roman"/>
              </a:rPr>
              <a:t>e</a:t>
            </a:r>
            <a:r>
              <a:rPr sz="3200" spc="-4" dirty="0" smtClean="0">
                <a:latin typeface="Times New Roman"/>
                <a:cs typeface="Times New Roman"/>
              </a:rPr>
              <a:t>g</a:t>
            </a:r>
            <a:r>
              <a:rPr sz="3200" spc="19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4" dirty="0" smtClean="0">
                <a:latin typeface="Times New Roman"/>
                <a:cs typeface="Times New Roman"/>
              </a:rPr>
              <a:t>i</a:t>
            </a:r>
            <a:r>
              <a:rPr sz="3200" spc="0" dirty="0" smtClean="0">
                <a:latin typeface="Times New Roman"/>
                <a:cs typeface="Times New Roman"/>
              </a:rPr>
              <a:t>dad</a:t>
            </a:r>
            <a:endParaRPr sz="3200" dirty="0">
              <a:latin typeface="Times New Roman"/>
              <a:cs typeface="Times New Roman"/>
            </a:endParaRPr>
          </a:p>
          <a:p>
            <a:pPr marR="276600" algn="r">
              <a:lnSpc>
                <a:spcPct val="95825"/>
              </a:lnSpc>
              <a:spcBef>
                <a:spcPts val="210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9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3728" y="1539217"/>
            <a:ext cx="22885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3728" y="2615542"/>
            <a:ext cx="22885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3728" y="3691740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63728" y="5255695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 txBox="1"/>
          <p:nvPr/>
        </p:nvSpPr>
        <p:spPr>
          <a:xfrm>
            <a:off x="1516126" y="543333"/>
            <a:ext cx="445437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Gesti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lang="es-CO"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uentas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64540" y="1664155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5552" y="1664155"/>
            <a:ext cx="6553597" cy="209829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 smtClean="0">
                <a:latin typeface="Times New Roman"/>
                <a:cs typeface="Times New Roman"/>
              </a:rPr>
              <a:t>H</a:t>
            </a:r>
            <a:r>
              <a:rPr sz="3200" spc="-4" dirty="0" smtClean="0">
                <a:latin typeface="Times New Roman"/>
                <a:cs typeface="Times New Roman"/>
              </a:rPr>
              <a:t>a</a:t>
            </a:r>
            <a:r>
              <a:rPr sz="3200" spc="14" dirty="0" smtClean="0">
                <a:latin typeface="Times New Roman"/>
                <a:cs typeface="Times New Roman"/>
              </a:rPr>
              <a:t>c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g</a:t>
            </a:r>
            <a:r>
              <a:rPr sz="3200" spc="0" dirty="0" smtClean="0">
                <a:latin typeface="Times New Roman"/>
                <a:cs typeface="Times New Roman"/>
              </a:rPr>
              <a:t>uimi</a:t>
            </a:r>
            <a:r>
              <a:rPr sz="3200" spc="-14" dirty="0" smtClean="0">
                <a:latin typeface="Times New Roman"/>
                <a:cs typeface="Times New Roman"/>
              </a:rPr>
              <a:t>e</a:t>
            </a:r>
            <a:r>
              <a:rPr sz="3200" spc="19" dirty="0" smtClean="0">
                <a:latin typeface="Times New Roman"/>
                <a:cs typeface="Times New Roman"/>
              </a:rPr>
              <a:t>n</a:t>
            </a:r>
            <a:r>
              <a:rPr sz="3200" spc="-4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o</a:t>
            </a:r>
            <a:r>
              <a:rPr sz="3200" spc="-34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1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l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uso</a:t>
            </a:r>
            <a:r>
              <a:rPr sz="3200" spc="-19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9" dirty="0" smtClean="0">
                <a:latin typeface="Times New Roman"/>
                <a:cs typeface="Times New Roman"/>
              </a:rPr>
              <a:t> </a:t>
            </a:r>
            <a:r>
              <a:rPr sz="3200" spc="-25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a red </a:t>
            </a:r>
            <a:r>
              <a:rPr sz="3200" spc="-4" dirty="0" smtClean="0">
                <a:latin typeface="Times New Roman"/>
                <a:cs typeface="Times New Roman"/>
              </a:rPr>
              <a:t>p</a:t>
            </a:r>
            <a:r>
              <a:rPr sz="3200" spc="19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endParaRPr sz="3200" dirty="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</a:pP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p</a:t>
            </a:r>
            <a:r>
              <a:rPr sz="3200" spc="0" dirty="0" smtClean="0">
                <a:latin typeface="Times New Roman"/>
                <a:cs typeface="Times New Roman"/>
              </a:rPr>
              <a:t>arta</a:t>
            </a:r>
            <a:r>
              <a:rPr sz="3200" spc="-14" dirty="0" smtClean="0">
                <a:latin typeface="Times New Roman"/>
                <a:cs typeface="Times New Roman"/>
              </a:rPr>
              <a:t>m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9" dirty="0" smtClean="0">
                <a:latin typeface="Times New Roman"/>
                <a:cs typeface="Times New Roman"/>
              </a:rPr>
              <a:t>n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os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e i</a:t>
            </a:r>
            <a:r>
              <a:rPr sz="3200" spc="-14" dirty="0" smtClean="0">
                <a:latin typeface="Times New Roman"/>
                <a:cs typeface="Times New Roman"/>
              </a:rPr>
              <a:t>n</a:t>
            </a:r>
            <a:r>
              <a:rPr sz="3200" spc="0" dirty="0" smtClean="0">
                <a:latin typeface="Times New Roman"/>
                <a:cs typeface="Times New Roman"/>
              </a:rPr>
              <a:t>divid</a:t>
            </a:r>
            <a:r>
              <a:rPr sz="3200" spc="-4" dirty="0" smtClean="0">
                <a:latin typeface="Times New Roman"/>
                <a:cs typeface="Times New Roman"/>
              </a:rPr>
              <a:t>u</a:t>
            </a:r>
            <a:r>
              <a:rPr sz="3200" spc="14" dirty="0" smtClean="0">
                <a:latin typeface="Times New Roman"/>
                <a:cs typeface="Times New Roman"/>
              </a:rPr>
              <a:t>a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-9" dirty="0" smtClean="0">
                <a:latin typeface="Times New Roman"/>
                <a:cs typeface="Times New Roman"/>
              </a:rPr>
              <a:t>m</a:t>
            </a:r>
            <a:r>
              <a:rPr sz="3200" spc="0" dirty="0" smtClean="0">
                <a:latin typeface="Times New Roman"/>
                <a:cs typeface="Times New Roman"/>
              </a:rPr>
              <a:t>en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endParaRPr sz="3200" dirty="0">
              <a:latin typeface="Times New Roman"/>
              <a:cs typeface="Times New Roman"/>
            </a:endParaRPr>
          </a:p>
          <a:p>
            <a:pPr marL="12700" marR="27587">
              <a:lnSpc>
                <a:spcPct val="95825"/>
              </a:lnSpc>
              <a:spcBef>
                <a:spcPts val="954"/>
              </a:spcBef>
            </a:pPr>
            <a:r>
              <a:rPr sz="3200" spc="0" dirty="0" smtClean="0">
                <a:latin typeface="Times New Roman"/>
                <a:cs typeface="Times New Roman"/>
              </a:rPr>
              <a:t>Facilit</a:t>
            </a:r>
            <a:r>
              <a:rPr sz="3200" spc="-1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1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la </a:t>
            </a:r>
            <a:r>
              <a:rPr sz="3200" spc="-4" dirty="0" smtClean="0">
                <a:latin typeface="Times New Roman"/>
                <a:cs typeface="Times New Roman"/>
              </a:rPr>
              <a:t>f</a:t>
            </a: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ct</a:t>
            </a:r>
            <a:r>
              <a:rPr sz="3200" spc="-4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4" dirty="0" smtClean="0">
                <a:latin typeface="Times New Roman"/>
                <a:cs typeface="Times New Roman"/>
              </a:rPr>
              <a:t>ac</a:t>
            </a:r>
            <a:r>
              <a:rPr sz="3200" spc="0" dirty="0" smtClean="0">
                <a:latin typeface="Times New Roman"/>
                <a:cs typeface="Times New Roman"/>
              </a:rPr>
              <a:t>ión</a:t>
            </a:r>
            <a:r>
              <a:rPr sz="3200" spc="-59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ba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4" dirty="0" smtClean="0">
                <a:latin typeface="Times New Roman"/>
                <a:cs typeface="Times New Roman"/>
              </a:rPr>
              <a:t>a</a:t>
            </a:r>
            <a:r>
              <a:rPr sz="3200" spc="19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a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spc="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9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l</a:t>
            </a:r>
            <a:r>
              <a:rPr sz="3200" spc="-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uso</a:t>
            </a:r>
            <a:endParaRPr sz="3200" dirty="0">
              <a:latin typeface="Times New Roman"/>
              <a:cs typeface="Times New Roman"/>
            </a:endParaRPr>
          </a:p>
          <a:p>
            <a:pPr marL="12700" marR="61036">
              <a:lnSpc>
                <a:spcPct val="95825"/>
              </a:lnSpc>
              <a:spcBef>
                <a:spcPts val="964"/>
              </a:spcBef>
            </a:pPr>
            <a:r>
              <a:rPr sz="3200" spc="0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nc</a:t>
            </a:r>
            <a:r>
              <a:rPr sz="3200" spc="-4" dirty="0" smtClean="0">
                <a:latin typeface="Times New Roman"/>
                <a:cs typeface="Times New Roman"/>
              </a:rPr>
              <a:t>o</a:t>
            </a:r>
            <a:r>
              <a:rPr sz="3200" spc="19" dirty="0" smtClean="0">
                <a:latin typeface="Times New Roman"/>
                <a:cs typeface="Times New Roman"/>
              </a:rPr>
              <a:t>n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rar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a </a:t>
            </a:r>
            <a:r>
              <a:rPr sz="3200" spc="-4" dirty="0" smtClean="0">
                <a:latin typeface="Times New Roman"/>
                <a:cs typeface="Times New Roman"/>
              </a:rPr>
              <a:t>qu</a:t>
            </a:r>
            <a:r>
              <a:rPr sz="3200" spc="0" dirty="0" smtClean="0">
                <a:latin typeface="Times New Roman"/>
                <a:cs typeface="Times New Roman"/>
              </a:rPr>
              <a:t>e </a:t>
            </a:r>
            <a:r>
              <a:rPr sz="3200" spc="4" dirty="0" smtClean="0">
                <a:latin typeface="Times New Roman"/>
                <a:cs typeface="Times New Roman"/>
              </a:rPr>
              <a:t>a</a:t>
            </a:r>
            <a:r>
              <a:rPr sz="3200" spc="-4" dirty="0" smtClean="0">
                <a:latin typeface="Times New Roman"/>
                <a:cs typeface="Times New Roman"/>
              </a:rPr>
              <a:t>b</a:t>
            </a:r>
            <a:r>
              <a:rPr sz="3200" spc="9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-14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4" dirty="0" smtClean="0">
                <a:latin typeface="Times New Roman"/>
                <a:cs typeface="Times New Roman"/>
              </a:rPr>
              <a:t>an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0" dirty="0" smtClean="0">
                <a:latin typeface="Times New Roman"/>
                <a:cs typeface="Times New Roman"/>
              </a:rPr>
              <a:t>o m</a:t>
            </a:r>
            <a:r>
              <a:rPr sz="3200" spc="-14" dirty="0" smtClean="0">
                <a:latin typeface="Times New Roman"/>
                <a:cs typeface="Times New Roman"/>
              </a:rPr>
              <a:t>á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4540" y="2740353"/>
            <a:ext cx="228853" cy="10220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95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95552" y="3816297"/>
            <a:ext cx="144325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rec</a:t>
            </a:r>
            <a:r>
              <a:rPr sz="3200" spc="19" dirty="0" smtClean="0">
                <a:latin typeface="Times New Roman"/>
                <a:cs typeface="Times New Roman"/>
              </a:rPr>
              <a:t>u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sos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549779" y="3816297"/>
            <a:ext cx="47055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de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035627" y="3816297"/>
            <a:ext cx="561297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los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612215" y="3816297"/>
            <a:ext cx="67238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q</a:t>
            </a:r>
            <a:r>
              <a:rPr sz="3200" spc="-14" dirty="0" smtClean="0">
                <a:latin typeface="Times New Roman"/>
                <a:cs typeface="Times New Roman"/>
              </a:rPr>
              <a:t>u</a:t>
            </a:r>
            <a:r>
              <a:rPr sz="3200" spc="0" dirty="0" smtClean="0">
                <a:latin typeface="Times New Roman"/>
                <a:cs typeface="Times New Roman"/>
              </a:rPr>
              <a:t>e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98061" y="3816297"/>
            <a:ext cx="1486074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 smtClean="0">
                <a:latin typeface="Times New Roman"/>
                <a:cs typeface="Times New Roman"/>
              </a:rPr>
              <a:t>d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b</a:t>
            </a:r>
            <a:r>
              <a:rPr sz="3200" spc="0" dirty="0" smtClean="0">
                <a:latin typeface="Times New Roman"/>
                <a:cs typeface="Times New Roman"/>
              </a:rPr>
              <a:t>erí</a:t>
            </a:r>
            <a:r>
              <a:rPr sz="3200" spc="-14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96153" y="3816297"/>
            <a:ext cx="76638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 smtClean="0">
                <a:latin typeface="Times New Roman"/>
                <a:cs typeface="Times New Roman"/>
              </a:rPr>
              <a:t>usa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10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5627" y="4330341"/>
            <a:ext cx="373024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496316" y="619533"/>
            <a:ext cx="832637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Component</a:t>
            </a:r>
            <a:r>
              <a:rPr sz="440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spc="-3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para</a:t>
            </a:r>
            <a:r>
              <a:rPr sz="4400" spc="-25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esti</a:t>
            </a:r>
            <a:r>
              <a:rPr sz="4400" spc="-14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4026" y="1600200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13514" y="1600200"/>
            <a:ext cx="7539939" cy="49639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Un 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Dis</a:t>
            </a:r>
            <a:r>
              <a:rPr sz="2800" b="1" spc="-14" dirty="0" smtClean="0">
                <a:solidFill>
                  <a:srgbClr val="0070C0"/>
                </a:solidFill>
                <a:latin typeface="Times New Roman"/>
                <a:cs typeface="Times New Roman"/>
              </a:rPr>
              <a:t>p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ositivo</a:t>
            </a:r>
            <a:r>
              <a:rPr sz="2800" b="1" spc="-25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b="1" spc="-9" dirty="0" smtClean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2800" b="1" spc="4" dirty="0" smtClean="0">
                <a:solidFill>
                  <a:srgbClr val="0070C0"/>
                </a:solidFill>
                <a:latin typeface="Times New Roman"/>
                <a:cs typeface="Times New Roman"/>
              </a:rPr>
              <a:t>es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tio</a:t>
            </a:r>
            <a:r>
              <a:rPr sz="2800" b="1" spc="-14" dirty="0" smtClean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ado</a:t>
            </a:r>
            <a:r>
              <a:rPr sz="2800" b="1" spc="-25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es un</a:t>
            </a:r>
            <a:r>
              <a:rPr sz="2800" spc="-1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n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-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de</a:t>
            </a:r>
            <a:endParaRPr sz="2800" dirty="0">
              <a:latin typeface="Times New Roman"/>
              <a:cs typeface="Times New Roman"/>
            </a:endParaRPr>
          </a:p>
          <a:p>
            <a:pPr marL="15747" marR="661514">
              <a:lnSpc>
                <a:spcPct val="100041"/>
              </a:lnSpc>
            </a:pPr>
            <a:r>
              <a:rPr sz="2800" spc="0" dirty="0" smtClean="0">
                <a:latin typeface="Times New Roman"/>
                <a:cs typeface="Times New Roman"/>
              </a:rPr>
              <a:t>la red q</a:t>
            </a:r>
            <a:r>
              <a:rPr sz="2800" spc="-14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e 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4" dirty="0" smtClean="0">
                <a:latin typeface="Times New Roman"/>
                <a:cs typeface="Times New Roman"/>
              </a:rPr>
              <a:t>ec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19" dirty="0" smtClean="0">
                <a:latin typeface="Times New Roman"/>
                <a:cs typeface="Times New Roman"/>
              </a:rPr>
              <a:t>b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3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y alm</a:t>
            </a:r>
            <a:r>
              <a:rPr sz="2800" spc="-14" dirty="0" smtClean="0">
                <a:latin typeface="Times New Roman"/>
                <a:cs typeface="Times New Roman"/>
              </a:rPr>
              <a:t>a</a:t>
            </a:r>
            <a:r>
              <a:rPr sz="2800" spc="14" dirty="0" smtClean="0">
                <a:latin typeface="Times New Roman"/>
                <a:cs typeface="Times New Roman"/>
              </a:rPr>
              <a:t>c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9" dirty="0" smtClean="0">
                <a:latin typeface="Times New Roman"/>
                <a:cs typeface="Times New Roman"/>
              </a:rPr>
              <a:t>f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4" dirty="0" smtClean="0">
                <a:latin typeface="Times New Roman"/>
                <a:cs typeface="Times New Roman"/>
              </a:rPr>
              <a:t>ma</a:t>
            </a:r>
            <a:r>
              <a:rPr sz="2800" spc="0" dirty="0" smtClean="0">
                <a:latin typeface="Times New Roman"/>
                <a:cs typeface="Times New Roman"/>
              </a:rPr>
              <a:t>ci</a:t>
            </a:r>
            <a:r>
              <a:rPr sz="2800" spc="-14" dirty="0" smtClean="0">
                <a:latin typeface="Times New Roman"/>
                <a:cs typeface="Times New Roman"/>
              </a:rPr>
              <a:t>ó</a:t>
            </a:r>
            <a:r>
              <a:rPr sz="2800" spc="0" dirty="0" smtClean="0">
                <a:latin typeface="Times New Roman"/>
                <a:cs typeface="Times New Roman"/>
              </a:rPr>
              <a:t>n de gest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ón</a:t>
            </a:r>
            <a:endParaRPr sz="2800" dirty="0">
              <a:latin typeface="Times New Roman"/>
              <a:cs typeface="Times New Roman"/>
            </a:endParaRPr>
          </a:p>
          <a:p>
            <a:pPr marL="15747" marR="326663" indent="-3047">
              <a:lnSpc>
                <a:spcPct val="99658"/>
              </a:lnSpc>
              <a:spcBef>
                <a:spcPts val="798"/>
              </a:spcBef>
            </a:pPr>
            <a:r>
              <a:rPr sz="2800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Un </a:t>
            </a:r>
            <a:r>
              <a:rPr sz="2800" b="1" spc="4" dirty="0" smtClean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800" b="1" spc="-4" dirty="0" smtClean="0">
                <a:solidFill>
                  <a:srgbClr val="0070C0"/>
                </a:solidFill>
                <a:latin typeface="Times New Roman"/>
                <a:cs typeface="Times New Roman"/>
              </a:rPr>
              <a:t>g</a:t>
            </a:r>
            <a:r>
              <a:rPr sz="2800" b="1" spc="14" dirty="0" smtClean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b="1" spc="-14" dirty="0" smtClean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te</a:t>
            </a:r>
            <a:r>
              <a:rPr sz="2800" b="1" spc="-25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es un</a:t>
            </a:r>
            <a:r>
              <a:rPr sz="2800" spc="-9" dirty="0" smtClean="0">
                <a:latin typeface="Times New Roman"/>
                <a:cs typeface="Times New Roman"/>
              </a:rPr>
              <a:t> s</a:t>
            </a:r>
            <a:r>
              <a:rPr sz="2800" spc="0" dirty="0" smtClean="0">
                <a:latin typeface="Times New Roman"/>
                <a:cs typeface="Times New Roman"/>
              </a:rPr>
              <a:t>oft</a:t>
            </a:r>
            <a:r>
              <a:rPr sz="2800" spc="-4" dirty="0" smtClean="0">
                <a:latin typeface="Times New Roman"/>
                <a:cs typeface="Times New Roman"/>
              </a:rPr>
              <a:t>w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14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 </a:t>
            </a:r>
            <a:r>
              <a:rPr sz="2800" spc="-4" dirty="0" smtClean="0">
                <a:latin typeface="Times New Roman"/>
                <a:cs typeface="Times New Roman"/>
              </a:rPr>
              <a:t>g</a:t>
            </a:r>
            <a:r>
              <a:rPr sz="2800" spc="1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st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ón</a:t>
            </a:r>
            <a:r>
              <a:rPr sz="2800" spc="-19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9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ed </a:t>
            </a:r>
            <a:r>
              <a:rPr sz="2800" spc="4" dirty="0" smtClean="0">
                <a:latin typeface="Times New Roman"/>
                <a:cs typeface="Times New Roman"/>
              </a:rPr>
              <a:t>qu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14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es</a:t>
            </a:r>
            <a:r>
              <a:rPr sz="2800" spc="4" dirty="0" smtClean="0">
                <a:latin typeface="Times New Roman"/>
                <a:cs typeface="Times New Roman"/>
              </a:rPr>
              <a:t>id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9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n </a:t>
            </a:r>
            <a:r>
              <a:rPr sz="2800" spc="4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di</a:t>
            </a:r>
            <a:r>
              <a:rPr sz="2800" spc="-4" dirty="0" smtClean="0">
                <a:latin typeface="Times New Roman"/>
                <a:cs typeface="Times New Roman"/>
              </a:rPr>
              <a:t>s</a:t>
            </a:r>
            <a:r>
              <a:rPr sz="2800" spc="4" dirty="0" smtClean="0">
                <a:latin typeface="Times New Roman"/>
                <a:cs typeface="Times New Roman"/>
              </a:rPr>
              <a:t>p</a:t>
            </a:r>
            <a:r>
              <a:rPr sz="2800" spc="0" dirty="0" smtClean="0">
                <a:latin typeface="Times New Roman"/>
                <a:cs typeface="Times New Roman"/>
              </a:rPr>
              <a:t>osit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vo</a:t>
            </a:r>
            <a:r>
              <a:rPr sz="2800" spc="-1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g</a:t>
            </a:r>
            <a:r>
              <a:rPr sz="2800" spc="19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st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on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-4" dirty="0" smtClean="0">
                <a:latin typeface="Times New Roman"/>
                <a:cs typeface="Times New Roman"/>
              </a:rPr>
              <a:t>do</a:t>
            </a:r>
            <a:endParaRPr sz="2800" dirty="0">
              <a:latin typeface="Times New Roman"/>
              <a:cs typeface="Times New Roman"/>
            </a:endParaRPr>
          </a:p>
          <a:p>
            <a:pPr marL="15747" marR="288476" indent="-3047">
              <a:lnSpc>
                <a:spcPct val="99849"/>
              </a:lnSpc>
              <a:spcBef>
                <a:spcPts val="825"/>
              </a:spcBef>
            </a:pPr>
            <a:r>
              <a:rPr sz="2800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Un</a:t>
            </a:r>
            <a:r>
              <a:rPr sz="2800" spc="9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b="1" spc="-4" dirty="0" smtClean="0">
                <a:solidFill>
                  <a:srgbClr val="0070C0"/>
                </a:solidFill>
                <a:latin typeface="Times New Roman"/>
                <a:cs typeface="Times New Roman"/>
              </a:rPr>
              <a:t>S</a:t>
            </a:r>
            <a:r>
              <a:rPr sz="2800" b="1" spc="-14" dirty="0" smtClean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st</a:t>
            </a:r>
            <a:r>
              <a:rPr sz="2800" b="1" spc="-14" dirty="0" smtClean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ma</a:t>
            </a:r>
            <a:r>
              <a:rPr sz="2800" b="1" spc="-14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b="1" spc="-4" dirty="0" smtClean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b="1" spc="-14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Gest</a:t>
            </a:r>
            <a:r>
              <a:rPr sz="2800" b="1" spc="-14" dirty="0" smtClean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ón</a:t>
            </a:r>
            <a:r>
              <a:rPr sz="2800" b="1" spc="-14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b="1" spc="-4" dirty="0" smtClean="0">
                <a:solidFill>
                  <a:srgbClr val="0070C0"/>
                </a:solidFill>
                <a:latin typeface="Times New Roman"/>
                <a:cs typeface="Times New Roman"/>
              </a:rPr>
              <a:t>d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b="1" spc="-14" dirty="0" smtClean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Red </a:t>
            </a:r>
            <a:r>
              <a:rPr sz="2800" b="1" spc="-9" dirty="0" smtClean="0">
                <a:solidFill>
                  <a:srgbClr val="0070C0"/>
                </a:solidFill>
                <a:latin typeface="Times New Roman"/>
                <a:cs typeface="Times New Roman"/>
              </a:rPr>
              <a:t>(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N</a:t>
            </a:r>
            <a:r>
              <a:rPr sz="2800" b="1" spc="-9" dirty="0" smtClean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800" b="1" spc="0" dirty="0" smtClean="0">
                <a:solidFill>
                  <a:srgbClr val="0070C0"/>
                </a:solidFill>
                <a:latin typeface="Times New Roman"/>
                <a:cs typeface="Times New Roman"/>
              </a:rPr>
              <a:t>S) </a:t>
            </a:r>
            <a:r>
              <a:rPr sz="2800" spc="0" dirty="0" smtClean="0">
                <a:latin typeface="Times New Roman"/>
                <a:cs typeface="Times New Roman"/>
              </a:rPr>
              <a:t>ej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4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uta</a:t>
            </a:r>
            <a:r>
              <a:rPr sz="2800" spc="-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19" dirty="0" smtClean="0">
                <a:latin typeface="Times New Roman"/>
                <a:cs typeface="Times New Roman"/>
              </a:rPr>
              <a:t>p</a:t>
            </a:r>
            <a:r>
              <a:rPr sz="2800" spc="0" dirty="0" smtClean="0">
                <a:latin typeface="Times New Roman"/>
                <a:cs typeface="Times New Roman"/>
              </a:rPr>
              <a:t>li</a:t>
            </a:r>
            <a:r>
              <a:rPr sz="2800" spc="-14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ac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on</a:t>
            </a:r>
            <a:r>
              <a:rPr sz="2800" spc="1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3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p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14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d</a:t>
            </a:r>
            <a:r>
              <a:rPr sz="2800" spc="14" dirty="0" smtClean="0">
                <a:latin typeface="Times New Roman"/>
                <a:cs typeface="Times New Roman"/>
              </a:rPr>
              <a:t>e</a:t>
            </a:r>
            <a:r>
              <a:rPr sz="2800" spc="-9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p</a:t>
            </a:r>
            <a:r>
              <a:rPr sz="2800" spc="4" dirty="0" smtClean="0">
                <a:latin typeface="Times New Roman"/>
                <a:cs typeface="Times New Roman"/>
              </a:rPr>
              <a:t>le</a:t>
            </a:r>
            <a:r>
              <a:rPr sz="2800" spc="-4" dirty="0" smtClean="0">
                <a:latin typeface="Times New Roman"/>
                <a:cs typeface="Times New Roman"/>
              </a:rPr>
              <a:t>g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44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-1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os</a:t>
            </a:r>
            <a:r>
              <a:rPr sz="2800" spc="-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de </a:t>
            </a:r>
            <a:r>
              <a:rPr sz="2800" spc="4" dirty="0" smtClean="0">
                <a:latin typeface="Times New Roman"/>
                <a:cs typeface="Times New Roman"/>
              </a:rPr>
              <a:t>ge</a:t>
            </a:r>
            <a:r>
              <a:rPr sz="2800" spc="0" dirty="0" smtClean="0">
                <a:latin typeface="Times New Roman"/>
                <a:cs typeface="Times New Roman"/>
              </a:rPr>
              <a:t>sti</a:t>
            </a:r>
            <a:r>
              <a:rPr sz="2800" spc="-9" dirty="0" smtClean="0">
                <a:latin typeface="Times New Roman"/>
                <a:cs typeface="Times New Roman"/>
              </a:rPr>
              <a:t>ó</a:t>
            </a:r>
            <a:r>
              <a:rPr sz="2800" spc="0" dirty="0" smtClean="0">
                <a:latin typeface="Times New Roman"/>
                <a:cs typeface="Times New Roman"/>
              </a:rPr>
              <a:t>n,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m</a:t>
            </a:r>
            <a:r>
              <a:rPr sz="2800" spc="-4" dirty="0" smtClean="0">
                <a:latin typeface="Times New Roman"/>
                <a:cs typeface="Times New Roman"/>
              </a:rPr>
              <a:t>o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ito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ear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y c</a:t>
            </a:r>
            <a:r>
              <a:rPr sz="2800" spc="-4" dirty="0" smtClean="0">
                <a:latin typeface="Times New Roman"/>
                <a:cs typeface="Times New Roman"/>
              </a:rPr>
              <a:t>o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t</a:t>
            </a:r>
            <a:r>
              <a:rPr sz="2800" spc="-14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olar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di</a:t>
            </a:r>
            <a:r>
              <a:rPr sz="2800" spc="-4" dirty="0" smtClean="0">
                <a:latin typeface="Times New Roman"/>
                <a:cs typeface="Times New Roman"/>
              </a:rPr>
              <a:t>sp</a:t>
            </a:r>
            <a:r>
              <a:rPr sz="2800" spc="0" dirty="0" smtClean="0">
                <a:latin typeface="Times New Roman"/>
                <a:cs typeface="Times New Roman"/>
              </a:rPr>
              <a:t>ositi</a:t>
            </a:r>
            <a:r>
              <a:rPr sz="2800" spc="-4" dirty="0" smtClean="0">
                <a:latin typeface="Times New Roman"/>
                <a:cs typeface="Times New Roman"/>
              </a:rPr>
              <a:t>v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 </a:t>
            </a:r>
            <a:r>
              <a:rPr sz="2800" spc="4" dirty="0" smtClean="0">
                <a:latin typeface="Times New Roman"/>
                <a:cs typeface="Times New Roman"/>
              </a:rPr>
              <a:t>ge</a:t>
            </a:r>
            <a:r>
              <a:rPr sz="2800" spc="0" dirty="0" smtClean="0">
                <a:latin typeface="Times New Roman"/>
                <a:cs typeface="Times New Roman"/>
              </a:rPr>
              <a:t>sti</a:t>
            </a:r>
            <a:r>
              <a:rPr sz="2800" spc="-9" dirty="0" smtClean="0">
                <a:latin typeface="Times New Roman"/>
                <a:cs typeface="Times New Roman"/>
              </a:rPr>
              <a:t>o</a:t>
            </a:r>
            <a:r>
              <a:rPr sz="2800" spc="-4" dirty="0" smtClean="0">
                <a:latin typeface="Times New Roman"/>
                <a:cs typeface="Times New Roman"/>
              </a:rPr>
              <a:t>n</a:t>
            </a:r>
            <a:r>
              <a:rPr sz="2800" spc="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dos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y c</a:t>
            </a:r>
            <a:r>
              <a:rPr sz="2800" spc="-14" dirty="0" smtClean="0">
                <a:latin typeface="Times New Roman"/>
                <a:cs typeface="Times New Roman"/>
              </a:rPr>
              <a:t>o</a:t>
            </a:r>
            <a:r>
              <a:rPr sz="2800" spc="14" dirty="0" smtClean="0">
                <a:latin typeface="Times New Roman"/>
                <a:cs typeface="Times New Roman"/>
              </a:rPr>
              <a:t>m</a:t>
            </a:r>
            <a:r>
              <a:rPr sz="2800" spc="-4" dirty="0" smtClean="0">
                <a:latin typeface="Times New Roman"/>
                <a:cs typeface="Times New Roman"/>
              </a:rPr>
              <a:t>u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car</a:t>
            </a:r>
            <a:r>
              <a:rPr sz="2800" spc="-9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n </a:t>
            </a:r>
            <a:r>
              <a:rPr sz="2800" spc="-14" dirty="0" smtClean="0">
                <a:latin typeface="Times New Roman"/>
                <a:cs typeface="Times New Roman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os ag</a:t>
            </a:r>
            <a:r>
              <a:rPr sz="2800" spc="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ntes</a:t>
            </a:r>
            <a:endParaRPr sz="2800" dirty="0">
              <a:latin typeface="Times New Roman"/>
              <a:cs typeface="Times New Roman"/>
            </a:endParaRPr>
          </a:p>
          <a:p>
            <a:pPr marR="12700" algn="r">
              <a:lnSpc>
                <a:spcPct val="95825"/>
              </a:lnSpc>
              <a:spcBef>
                <a:spcPts val="480"/>
              </a:spcBef>
            </a:pPr>
            <a:endParaRPr lang="es-CO" sz="2000" spc="0" dirty="0" smtClean="0">
              <a:latin typeface="Times New Roman"/>
              <a:cs typeface="Times New Roman"/>
            </a:endParaRPr>
          </a:p>
          <a:p>
            <a:pPr marR="12700" algn="r">
              <a:lnSpc>
                <a:spcPct val="95825"/>
              </a:lnSpc>
              <a:spcBef>
                <a:spcPts val="480"/>
              </a:spcBef>
            </a:pPr>
            <a:endParaRPr lang="es-CO" sz="2000" dirty="0">
              <a:latin typeface="Times New Roman"/>
              <a:cs typeface="Times New Roman"/>
            </a:endParaRPr>
          </a:p>
          <a:p>
            <a:pPr marR="12700" algn="r">
              <a:lnSpc>
                <a:spcPct val="95825"/>
              </a:lnSpc>
              <a:spcBef>
                <a:spcPts val="480"/>
              </a:spcBef>
            </a:pPr>
            <a:r>
              <a:rPr sz="2000" spc="0" dirty="0" smtClean="0">
                <a:latin typeface="Times New Roman"/>
                <a:cs typeface="Times New Roman"/>
              </a:rPr>
              <a:t>9</a:t>
            </a:r>
            <a:r>
              <a:rPr sz="2000" spc="4" dirty="0" smtClean="0">
                <a:latin typeface="Times New Roman"/>
                <a:cs typeface="Times New Roman"/>
              </a:rPr>
              <a:t>-</a:t>
            </a:r>
            <a:r>
              <a:rPr sz="2000" spc="0" dirty="0" smtClean="0">
                <a:latin typeface="Times New Roman"/>
                <a:cs typeface="Times New Roman"/>
              </a:rPr>
              <a:t>11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84026" y="2971801"/>
            <a:ext cx="228853" cy="6147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84026" y="4014069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object 244"/>
          <p:cNvSpPr/>
          <p:nvPr/>
        </p:nvSpPr>
        <p:spPr>
          <a:xfrm>
            <a:off x="2286000" y="2840990"/>
            <a:ext cx="155575" cy="731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2350770" y="2889250"/>
            <a:ext cx="0" cy="410210"/>
          </a:xfrm>
          <a:custGeom>
            <a:avLst/>
            <a:gdLst/>
            <a:ahLst/>
            <a:cxnLst/>
            <a:rect l="l" t="t" r="r" b="b"/>
            <a:pathLst>
              <a:path h="410210">
                <a:moveTo>
                  <a:pt x="0" y="0"/>
                </a:moveTo>
                <a:lnTo>
                  <a:pt x="0" y="410210"/>
                </a:lnTo>
              </a:path>
            </a:pathLst>
          </a:custGeom>
          <a:ln w="254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2080895" y="3253104"/>
            <a:ext cx="478790" cy="45720"/>
          </a:xfrm>
          <a:custGeom>
            <a:avLst/>
            <a:gdLst/>
            <a:ahLst/>
            <a:cxnLst/>
            <a:rect l="l" t="t" r="r" b="b"/>
            <a:pathLst>
              <a:path w="478790" h="45720">
                <a:moveTo>
                  <a:pt x="0" y="45720"/>
                </a:moveTo>
                <a:lnTo>
                  <a:pt x="431165" y="45720"/>
                </a:lnTo>
                <a:lnTo>
                  <a:pt x="478790" y="0"/>
                </a:lnTo>
                <a:lnTo>
                  <a:pt x="4699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2080895" y="3253104"/>
            <a:ext cx="478790" cy="45720"/>
          </a:xfrm>
          <a:custGeom>
            <a:avLst/>
            <a:gdLst/>
            <a:ahLst/>
            <a:cxnLst/>
            <a:rect l="l" t="t" r="r" b="b"/>
            <a:pathLst>
              <a:path w="478790" h="45720">
                <a:moveTo>
                  <a:pt x="0" y="45720"/>
                </a:moveTo>
                <a:lnTo>
                  <a:pt x="431165" y="45720"/>
                </a:lnTo>
                <a:lnTo>
                  <a:pt x="478790" y="0"/>
                </a:lnTo>
                <a:lnTo>
                  <a:pt x="46990" y="0"/>
                </a:lnTo>
                <a:lnTo>
                  <a:pt x="0" y="4572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2080895" y="3253104"/>
            <a:ext cx="478790" cy="45720"/>
          </a:xfrm>
          <a:custGeom>
            <a:avLst/>
            <a:gdLst/>
            <a:ahLst/>
            <a:cxnLst/>
            <a:rect l="l" t="t" r="r" b="b"/>
            <a:pathLst>
              <a:path w="478790" h="45720">
                <a:moveTo>
                  <a:pt x="0" y="45720"/>
                </a:moveTo>
                <a:lnTo>
                  <a:pt x="46990" y="0"/>
                </a:lnTo>
                <a:lnTo>
                  <a:pt x="478790" y="0"/>
                </a:lnTo>
                <a:lnTo>
                  <a:pt x="431165" y="45720"/>
                </a:lnTo>
                <a:lnTo>
                  <a:pt x="0" y="45720"/>
                </a:lnTo>
                <a:close/>
              </a:path>
            </a:pathLst>
          </a:custGeom>
          <a:ln w="3559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1991995" y="3679190"/>
            <a:ext cx="608330" cy="118110"/>
          </a:xfrm>
          <a:custGeom>
            <a:avLst/>
            <a:gdLst/>
            <a:ahLst/>
            <a:cxnLst/>
            <a:rect l="l" t="t" r="r" b="b"/>
            <a:pathLst>
              <a:path w="608330" h="118110">
                <a:moveTo>
                  <a:pt x="0" y="118110"/>
                </a:moveTo>
                <a:lnTo>
                  <a:pt x="608330" y="118110"/>
                </a:lnTo>
                <a:lnTo>
                  <a:pt x="608330" y="0"/>
                </a:lnTo>
                <a:lnTo>
                  <a:pt x="0" y="0"/>
                </a:lnTo>
                <a:lnTo>
                  <a:pt x="0" y="11811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1991995" y="3679825"/>
            <a:ext cx="608330" cy="116839"/>
          </a:xfrm>
          <a:custGeom>
            <a:avLst/>
            <a:gdLst/>
            <a:ahLst/>
            <a:cxnLst/>
            <a:rect l="l" t="t" r="r" b="b"/>
            <a:pathLst>
              <a:path w="608330" h="116839">
                <a:moveTo>
                  <a:pt x="0" y="116839"/>
                </a:moveTo>
                <a:lnTo>
                  <a:pt x="608330" y="116839"/>
                </a:lnTo>
                <a:lnTo>
                  <a:pt x="608330" y="0"/>
                </a:lnTo>
                <a:lnTo>
                  <a:pt x="0" y="0"/>
                </a:lnTo>
                <a:lnTo>
                  <a:pt x="0" y="116839"/>
                </a:lnTo>
                <a:close/>
              </a:path>
            </a:pathLst>
          </a:custGeom>
          <a:ln w="3554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1991995" y="3615690"/>
            <a:ext cx="672465" cy="63500"/>
          </a:xfrm>
          <a:custGeom>
            <a:avLst/>
            <a:gdLst/>
            <a:ahLst/>
            <a:cxnLst/>
            <a:rect l="l" t="t" r="r" b="b"/>
            <a:pathLst>
              <a:path w="672465" h="63500">
                <a:moveTo>
                  <a:pt x="0" y="63500"/>
                </a:moveTo>
                <a:lnTo>
                  <a:pt x="608330" y="63500"/>
                </a:lnTo>
                <a:lnTo>
                  <a:pt x="672465" y="0"/>
                </a:lnTo>
                <a:lnTo>
                  <a:pt x="64135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1991995" y="3615690"/>
            <a:ext cx="672465" cy="63500"/>
          </a:xfrm>
          <a:custGeom>
            <a:avLst/>
            <a:gdLst/>
            <a:ahLst/>
            <a:cxnLst/>
            <a:rect l="l" t="t" r="r" b="b"/>
            <a:pathLst>
              <a:path w="672465" h="63500">
                <a:moveTo>
                  <a:pt x="0" y="63500"/>
                </a:moveTo>
                <a:lnTo>
                  <a:pt x="608330" y="63500"/>
                </a:lnTo>
                <a:lnTo>
                  <a:pt x="672465" y="0"/>
                </a:lnTo>
                <a:lnTo>
                  <a:pt x="64135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1991995" y="3615690"/>
            <a:ext cx="672465" cy="63500"/>
          </a:xfrm>
          <a:custGeom>
            <a:avLst/>
            <a:gdLst/>
            <a:ahLst/>
            <a:cxnLst/>
            <a:rect l="l" t="t" r="r" b="b"/>
            <a:pathLst>
              <a:path w="672465" h="63500">
                <a:moveTo>
                  <a:pt x="0" y="63500"/>
                </a:moveTo>
                <a:lnTo>
                  <a:pt x="64135" y="0"/>
                </a:lnTo>
                <a:lnTo>
                  <a:pt x="672465" y="0"/>
                </a:lnTo>
                <a:lnTo>
                  <a:pt x="608330" y="63500"/>
                </a:lnTo>
                <a:lnTo>
                  <a:pt x="0" y="63500"/>
                </a:lnTo>
                <a:close/>
              </a:path>
            </a:pathLst>
          </a:custGeom>
          <a:ln w="3559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2420620" y="3733164"/>
            <a:ext cx="146050" cy="0"/>
          </a:xfrm>
          <a:custGeom>
            <a:avLst/>
            <a:gdLst/>
            <a:ahLst/>
            <a:cxnLst/>
            <a:rect l="l" t="t" r="r" b="b"/>
            <a:pathLst>
              <a:path w="146050">
                <a:moveTo>
                  <a:pt x="0" y="0"/>
                </a:moveTo>
                <a:lnTo>
                  <a:pt x="146050" y="0"/>
                </a:lnTo>
              </a:path>
            </a:pathLst>
          </a:custGeom>
          <a:ln w="1143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2600960" y="3615690"/>
            <a:ext cx="64134" cy="180975"/>
          </a:xfrm>
          <a:custGeom>
            <a:avLst/>
            <a:gdLst/>
            <a:ahLst/>
            <a:cxnLst/>
            <a:rect l="l" t="t" r="r" b="b"/>
            <a:pathLst>
              <a:path w="64134" h="180975">
                <a:moveTo>
                  <a:pt x="0" y="180975"/>
                </a:moveTo>
                <a:lnTo>
                  <a:pt x="64134" y="113665"/>
                </a:lnTo>
                <a:lnTo>
                  <a:pt x="64134" y="0"/>
                </a:lnTo>
                <a:lnTo>
                  <a:pt x="0" y="63500"/>
                </a:lnTo>
                <a:lnTo>
                  <a:pt x="0" y="18097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2604135" y="3619500"/>
            <a:ext cx="64134" cy="180975"/>
          </a:xfrm>
          <a:custGeom>
            <a:avLst/>
            <a:gdLst/>
            <a:ahLst/>
            <a:cxnLst/>
            <a:rect l="l" t="t" r="r" b="b"/>
            <a:pathLst>
              <a:path w="64134" h="180975">
                <a:moveTo>
                  <a:pt x="0" y="180975"/>
                </a:moveTo>
                <a:lnTo>
                  <a:pt x="64134" y="113664"/>
                </a:lnTo>
                <a:lnTo>
                  <a:pt x="64134" y="0"/>
                </a:lnTo>
                <a:lnTo>
                  <a:pt x="0" y="63500"/>
                </a:lnTo>
                <a:lnTo>
                  <a:pt x="0" y="18097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2604135" y="3619500"/>
            <a:ext cx="64134" cy="180975"/>
          </a:xfrm>
          <a:custGeom>
            <a:avLst/>
            <a:gdLst/>
            <a:ahLst/>
            <a:cxnLst/>
            <a:rect l="l" t="t" r="r" b="b"/>
            <a:pathLst>
              <a:path w="64134" h="180975">
                <a:moveTo>
                  <a:pt x="0" y="180975"/>
                </a:moveTo>
                <a:lnTo>
                  <a:pt x="64134" y="113664"/>
                </a:lnTo>
                <a:lnTo>
                  <a:pt x="64134" y="0"/>
                </a:lnTo>
                <a:lnTo>
                  <a:pt x="0" y="63500"/>
                </a:lnTo>
                <a:lnTo>
                  <a:pt x="0" y="180975"/>
                </a:lnTo>
                <a:close/>
              </a:path>
            </a:pathLst>
          </a:custGeom>
          <a:ln w="341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1995805" y="3782695"/>
            <a:ext cx="536575" cy="88900"/>
          </a:xfrm>
          <a:custGeom>
            <a:avLst/>
            <a:gdLst/>
            <a:ahLst/>
            <a:cxnLst/>
            <a:rect l="l" t="t" r="r" b="b"/>
            <a:pathLst>
              <a:path w="536575" h="88900">
                <a:moveTo>
                  <a:pt x="0" y="88899"/>
                </a:moveTo>
                <a:lnTo>
                  <a:pt x="468630" y="88899"/>
                </a:lnTo>
                <a:lnTo>
                  <a:pt x="536575" y="0"/>
                </a:lnTo>
                <a:lnTo>
                  <a:pt x="67944" y="0"/>
                </a:lnTo>
                <a:lnTo>
                  <a:pt x="0" y="8889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1995805" y="3782695"/>
            <a:ext cx="536575" cy="88900"/>
          </a:xfrm>
          <a:custGeom>
            <a:avLst/>
            <a:gdLst/>
            <a:ahLst/>
            <a:cxnLst/>
            <a:rect l="l" t="t" r="r" b="b"/>
            <a:pathLst>
              <a:path w="536575" h="88900">
                <a:moveTo>
                  <a:pt x="0" y="88899"/>
                </a:moveTo>
                <a:lnTo>
                  <a:pt x="468630" y="88899"/>
                </a:lnTo>
                <a:lnTo>
                  <a:pt x="536575" y="0"/>
                </a:lnTo>
                <a:lnTo>
                  <a:pt x="67944" y="0"/>
                </a:lnTo>
                <a:lnTo>
                  <a:pt x="0" y="8889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1995805" y="3782695"/>
            <a:ext cx="536575" cy="88900"/>
          </a:xfrm>
          <a:custGeom>
            <a:avLst/>
            <a:gdLst/>
            <a:ahLst/>
            <a:cxnLst/>
            <a:rect l="l" t="t" r="r" b="b"/>
            <a:pathLst>
              <a:path w="536575" h="88900">
                <a:moveTo>
                  <a:pt x="0" y="88899"/>
                </a:moveTo>
                <a:lnTo>
                  <a:pt x="67944" y="0"/>
                </a:lnTo>
                <a:lnTo>
                  <a:pt x="536575" y="0"/>
                </a:lnTo>
                <a:lnTo>
                  <a:pt x="468630" y="88899"/>
                </a:lnTo>
                <a:lnTo>
                  <a:pt x="0" y="88899"/>
                </a:lnTo>
                <a:close/>
              </a:path>
            </a:pathLst>
          </a:custGeom>
          <a:ln w="355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2465070" y="3782695"/>
            <a:ext cx="67944" cy="106680"/>
          </a:xfrm>
          <a:custGeom>
            <a:avLst/>
            <a:gdLst/>
            <a:ahLst/>
            <a:cxnLst/>
            <a:rect l="l" t="t" r="r" b="b"/>
            <a:pathLst>
              <a:path w="67944" h="106679">
                <a:moveTo>
                  <a:pt x="0" y="106679"/>
                </a:moveTo>
                <a:lnTo>
                  <a:pt x="67944" y="31749"/>
                </a:lnTo>
                <a:lnTo>
                  <a:pt x="67944" y="0"/>
                </a:lnTo>
                <a:lnTo>
                  <a:pt x="0" y="88899"/>
                </a:lnTo>
                <a:lnTo>
                  <a:pt x="0" y="10667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2465070" y="3782695"/>
            <a:ext cx="67944" cy="106680"/>
          </a:xfrm>
          <a:custGeom>
            <a:avLst/>
            <a:gdLst/>
            <a:ahLst/>
            <a:cxnLst/>
            <a:rect l="l" t="t" r="r" b="b"/>
            <a:pathLst>
              <a:path w="67944" h="106679">
                <a:moveTo>
                  <a:pt x="0" y="106679"/>
                </a:moveTo>
                <a:lnTo>
                  <a:pt x="67944" y="31749"/>
                </a:lnTo>
                <a:lnTo>
                  <a:pt x="67944" y="0"/>
                </a:lnTo>
                <a:lnTo>
                  <a:pt x="0" y="88899"/>
                </a:lnTo>
                <a:lnTo>
                  <a:pt x="0" y="106679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2465070" y="3782695"/>
            <a:ext cx="67944" cy="106680"/>
          </a:xfrm>
          <a:custGeom>
            <a:avLst/>
            <a:gdLst/>
            <a:ahLst/>
            <a:cxnLst/>
            <a:rect l="l" t="t" r="r" b="b"/>
            <a:pathLst>
              <a:path w="67944" h="106679">
                <a:moveTo>
                  <a:pt x="0" y="106679"/>
                </a:moveTo>
                <a:lnTo>
                  <a:pt x="67944" y="31749"/>
                </a:lnTo>
                <a:lnTo>
                  <a:pt x="67944" y="0"/>
                </a:lnTo>
                <a:lnTo>
                  <a:pt x="0" y="88899"/>
                </a:lnTo>
                <a:lnTo>
                  <a:pt x="0" y="106679"/>
                </a:lnTo>
                <a:close/>
              </a:path>
            </a:pathLst>
          </a:custGeom>
          <a:ln w="3445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1995805" y="3880485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19055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1995805" y="3880485"/>
            <a:ext cx="468630" cy="0"/>
          </a:xfrm>
          <a:custGeom>
            <a:avLst/>
            <a:gdLst/>
            <a:ahLst/>
            <a:cxnLst/>
            <a:rect l="l" t="t" r="r" b="b"/>
            <a:pathLst>
              <a:path w="468630">
                <a:moveTo>
                  <a:pt x="0" y="0"/>
                </a:moveTo>
                <a:lnTo>
                  <a:pt x="468630" y="0"/>
                </a:lnTo>
              </a:path>
            </a:pathLst>
          </a:custGeom>
          <a:ln w="19055">
            <a:solidFill>
              <a:srgbClr val="B7B79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1993900" y="3880485"/>
            <a:ext cx="472439" cy="0"/>
          </a:xfrm>
          <a:custGeom>
            <a:avLst/>
            <a:gdLst/>
            <a:ahLst/>
            <a:cxnLst/>
            <a:rect l="l" t="t" r="r" b="b"/>
            <a:pathLst>
              <a:path w="472439">
                <a:moveTo>
                  <a:pt x="0" y="0"/>
                </a:moveTo>
                <a:lnTo>
                  <a:pt x="472439" y="0"/>
                </a:lnTo>
              </a:path>
            </a:pathLst>
          </a:custGeom>
          <a:ln w="22616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2084070" y="3615690"/>
            <a:ext cx="482600" cy="49530"/>
          </a:xfrm>
          <a:custGeom>
            <a:avLst/>
            <a:gdLst/>
            <a:ahLst/>
            <a:cxnLst/>
            <a:rect l="l" t="t" r="r" b="b"/>
            <a:pathLst>
              <a:path w="482600" h="49530">
                <a:moveTo>
                  <a:pt x="0" y="49530"/>
                </a:moveTo>
                <a:lnTo>
                  <a:pt x="434975" y="49530"/>
                </a:lnTo>
                <a:lnTo>
                  <a:pt x="482600" y="0"/>
                </a:lnTo>
                <a:lnTo>
                  <a:pt x="50800" y="0"/>
                </a:lnTo>
                <a:lnTo>
                  <a:pt x="0" y="495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2084070" y="3615690"/>
            <a:ext cx="482600" cy="49530"/>
          </a:xfrm>
          <a:custGeom>
            <a:avLst/>
            <a:gdLst/>
            <a:ahLst/>
            <a:cxnLst/>
            <a:rect l="l" t="t" r="r" b="b"/>
            <a:pathLst>
              <a:path w="482600" h="49530">
                <a:moveTo>
                  <a:pt x="0" y="49530"/>
                </a:moveTo>
                <a:lnTo>
                  <a:pt x="434975" y="49530"/>
                </a:lnTo>
                <a:lnTo>
                  <a:pt x="482600" y="0"/>
                </a:lnTo>
                <a:lnTo>
                  <a:pt x="50800" y="0"/>
                </a:lnTo>
                <a:lnTo>
                  <a:pt x="0" y="495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2084070" y="3615690"/>
            <a:ext cx="482600" cy="49530"/>
          </a:xfrm>
          <a:custGeom>
            <a:avLst/>
            <a:gdLst/>
            <a:ahLst/>
            <a:cxnLst/>
            <a:rect l="l" t="t" r="r" b="b"/>
            <a:pathLst>
              <a:path w="482600" h="49530">
                <a:moveTo>
                  <a:pt x="0" y="49530"/>
                </a:moveTo>
                <a:lnTo>
                  <a:pt x="50800" y="0"/>
                </a:lnTo>
                <a:lnTo>
                  <a:pt x="482600" y="0"/>
                </a:lnTo>
                <a:lnTo>
                  <a:pt x="434975" y="49530"/>
                </a:lnTo>
                <a:lnTo>
                  <a:pt x="0" y="49530"/>
                </a:lnTo>
                <a:close/>
              </a:path>
            </a:pathLst>
          </a:custGeom>
          <a:ln w="35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2080895" y="3299460"/>
            <a:ext cx="431165" cy="355600"/>
          </a:xfrm>
          <a:custGeom>
            <a:avLst/>
            <a:gdLst/>
            <a:ahLst/>
            <a:cxnLst/>
            <a:rect l="l" t="t" r="r" b="b"/>
            <a:pathLst>
              <a:path w="431165" h="355600">
                <a:moveTo>
                  <a:pt x="0" y="355600"/>
                </a:moveTo>
                <a:lnTo>
                  <a:pt x="431165" y="355600"/>
                </a:lnTo>
                <a:lnTo>
                  <a:pt x="431165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2080895" y="3299460"/>
            <a:ext cx="431165" cy="355600"/>
          </a:xfrm>
          <a:custGeom>
            <a:avLst/>
            <a:gdLst/>
            <a:ahLst/>
            <a:cxnLst/>
            <a:rect l="l" t="t" r="r" b="b"/>
            <a:pathLst>
              <a:path w="431165" h="355600">
                <a:moveTo>
                  <a:pt x="0" y="355600"/>
                </a:moveTo>
                <a:lnTo>
                  <a:pt x="431165" y="355600"/>
                </a:lnTo>
                <a:lnTo>
                  <a:pt x="431165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ln w="3495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2118360" y="3345179"/>
            <a:ext cx="356869" cy="273685"/>
          </a:xfrm>
          <a:custGeom>
            <a:avLst/>
            <a:gdLst/>
            <a:ahLst/>
            <a:cxnLst/>
            <a:rect l="l" t="t" r="r" b="b"/>
            <a:pathLst>
              <a:path w="356869" h="273685">
                <a:moveTo>
                  <a:pt x="0" y="273685"/>
                </a:moveTo>
                <a:lnTo>
                  <a:pt x="356869" y="273685"/>
                </a:lnTo>
                <a:lnTo>
                  <a:pt x="356869" y="0"/>
                </a:lnTo>
                <a:lnTo>
                  <a:pt x="0" y="0"/>
                </a:lnTo>
                <a:lnTo>
                  <a:pt x="0" y="27368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118360" y="3345179"/>
            <a:ext cx="356869" cy="273685"/>
          </a:xfrm>
          <a:custGeom>
            <a:avLst/>
            <a:gdLst/>
            <a:ahLst/>
            <a:cxnLst/>
            <a:rect l="l" t="t" r="r" b="b"/>
            <a:pathLst>
              <a:path w="356869" h="273685">
                <a:moveTo>
                  <a:pt x="0" y="273685"/>
                </a:moveTo>
                <a:lnTo>
                  <a:pt x="356869" y="273685"/>
                </a:lnTo>
                <a:lnTo>
                  <a:pt x="356869" y="0"/>
                </a:lnTo>
                <a:lnTo>
                  <a:pt x="0" y="0"/>
                </a:lnTo>
                <a:lnTo>
                  <a:pt x="0" y="273685"/>
                </a:lnTo>
                <a:close/>
              </a:path>
            </a:pathLst>
          </a:custGeom>
          <a:ln w="350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2512060" y="3253104"/>
            <a:ext cx="46989" cy="401320"/>
          </a:xfrm>
          <a:custGeom>
            <a:avLst/>
            <a:gdLst/>
            <a:ahLst/>
            <a:cxnLst/>
            <a:rect l="l" t="t" r="r" b="b"/>
            <a:pathLst>
              <a:path w="46989" h="401320">
                <a:moveTo>
                  <a:pt x="0" y="401320"/>
                </a:moveTo>
                <a:lnTo>
                  <a:pt x="46989" y="351790"/>
                </a:lnTo>
                <a:lnTo>
                  <a:pt x="46989" y="0"/>
                </a:lnTo>
                <a:lnTo>
                  <a:pt x="0" y="45720"/>
                </a:lnTo>
                <a:lnTo>
                  <a:pt x="0" y="40132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2512060" y="3253104"/>
            <a:ext cx="46989" cy="401320"/>
          </a:xfrm>
          <a:custGeom>
            <a:avLst/>
            <a:gdLst/>
            <a:ahLst/>
            <a:cxnLst/>
            <a:rect l="l" t="t" r="r" b="b"/>
            <a:pathLst>
              <a:path w="46989" h="401320">
                <a:moveTo>
                  <a:pt x="0" y="401320"/>
                </a:moveTo>
                <a:lnTo>
                  <a:pt x="46989" y="351790"/>
                </a:lnTo>
                <a:lnTo>
                  <a:pt x="46989" y="0"/>
                </a:lnTo>
                <a:lnTo>
                  <a:pt x="0" y="45720"/>
                </a:lnTo>
                <a:lnTo>
                  <a:pt x="0" y="40132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2512060" y="3253104"/>
            <a:ext cx="46989" cy="401320"/>
          </a:xfrm>
          <a:custGeom>
            <a:avLst/>
            <a:gdLst/>
            <a:ahLst/>
            <a:cxnLst/>
            <a:rect l="l" t="t" r="r" b="b"/>
            <a:pathLst>
              <a:path w="46989" h="401320">
                <a:moveTo>
                  <a:pt x="0" y="401320"/>
                </a:moveTo>
                <a:lnTo>
                  <a:pt x="46989" y="351790"/>
                </a:lnTo>
                <a:lnTo>
                  <a:pt x="46989" y="0"/>
                </a:lnTo>
                <a:lnTo>
                  <a:pt x="0" y="45720"/>
                </a:lnTo>
                <a:lnTo>
                  <a:pt x="0" y="401320"/>
                </a:lnTo>
                <a:close/>
              </a:path>
            </a:pathLst>
          </a:custGeom>
          <a:ln w="3401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4514215" y="2233929"/>
            <a:ext cx="155575" cy="15773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4579620" y="2287270"/>
            <a:ext cx="0" cy="1227454"/>
          </a:xfrm>
          <a:custGeom>
            <a:avLst/>
            <a:gdLst/>
            <a:ahLst/>
            <a:cxnLst/>
            <a:rect l="l" t="t" r="r" b="b"/>
            <a:pathLst>
              <a:path h="1227454">
                <a:moveTo>
                  <a:pt x="0" y="0"/>
                </a:moveTo>
                <a:lnTo>
                  <a:pt x="0" y="1227454"/>
                </a:lnTo>
              </a:path>
            </a:pathLst>
          </a:custGeom>
          <a:ln w="254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4566920" y="3723640"/>
            <a:ext cx="25400" cy="0"/>
          </a:xfrm>
          <a:custGeom>
            <a:avLst/>
            <a:gdLst/>
            <a:ahLst/>
            <a:cxnLst/>
            <a:rect l="l" t="t" r="r" b="b"/>
            <a:pathLst>
              <a:path w="25400">
                <a:moveTo>
                  <a:pt x="0" y="0"/>
                </a:moveTo>
                <a:lnTo>
                  <a:pt x="25400" y="0"/>
                </a:lnTo>
              </a:path>
            </a:pathLst>
          </a:custGeom>
          <a:ln w="254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4179570" y="3569970"/>
            <a:ext cx="789939" cy="279399"/>
          </a:xfrm>
          <a:custGeom>
            <a:avLst/>
            <a:gdLst/>
            <a:ahLst/>
            <a:cxnLst/>
            <a:rect l="l" t="t" r="r" b="b"/>
            <a:pathLst>
              <a:path w="789939" h="279400">
                <a:moveTo>
                  <a:pt x="789939" y="139699"/>
                </a:moveTo>
                <a:lnTo>
                  <a:pt x="788669" y="128269"/>
                </a:lnTo>
                <a:lnTo>
                  <a:pt x="784859" y="116839"/>
                </a:lnTo>
                <a:lnTo>
                  <a:pt x="758825" y="85089"/>
                </a:lnTo>
                <a:lnTo>
                  <a:pt x="730884" y="66039"/>
                </a:lnTo>
                <a:lnTo>
                  <a:pt x="695325" y="48259"/>
                </a:lnTo>
                <a:lnTo>
                  <a:pt x="652144" y="33654"/>
                </a:lnTo>
                <a:lnTo>
                  <a:pt x="603250" y="20954"/>
                </a:lnTo>
                <a:lnTo>
                  <a:pt x="576579" y="15239"/>
                </a:lnTo>
                <a:lnTo>
                  <a:pt x="548639" y="10794"/>
                </a:lnTo>
                <a:lnTo>
                  <a:pt x="520064" y="6984"/>
                </a:lnTo>
                <a:lnTo>
                  <a:pt x="489584" y="3809"/>
                </a:lnTo>
                <a:lnTo>
                  <a:pt x="459104" y="1269"/>
                </a:lnTo>
                <a:lnTo>
                  <a:pt x="427354" y="0"/>
                </a:lnTo>
                <a:lnTo>
                  <a:pt x="362584" y="0"/>
                </a:lnTo>
                <a:lnTo>
                  <a:pt x="330834" y="1269"/>
                </a:lnTo>
                <a:lnTo>
                  <a:pt x="299719" y="3809"/>
                </a:lnTo>
                <a:lnTo>
                  <a:pt x="269875" y="6984"/>
                </a:lnTo>
                <a:lnTo>
                  <a:pt x="241300" y="10794"/>
                </a:lnTo>
                <a:lnTo>
                  <a:pt x="213359" y="15239"/>
                </a:lnTo>
                <a:lnTo>
                  <a:pt x="186689" y="20954"/>
                </a:lnTo>
                <a:lnTo>
                  <a:pt x="137794" y="33654"/>
                </a:lnTo>
                <a:lnTo>
                  <a:pt x="94614" y="48259"/>
                </a:lnTo>
                <a:lnTo>
                  <a:pt x="59054" y="66039"/>
                </a:lnTo>
                <a:lnTo>
                  <a:pt x="30479" y="85089"/>
                </a:lnTo>
                <a:lnTo>
                  <a:pt x="11429" y="106044"/>
                </a:lnTo>
                <a:lnTo>
                  <a:pt x="0" y="139699"/>
                </a:lnTo>
                <a:lnTo>
                  <a:pt x="1269" y="151129"/>
                </a:lnTo>
                <a:lnTo>
                  <a:pt x="19684" y="183514"/>
                </a:lnTo>
                <a:lnTo>
                  <a:pt x="43814" y="203834"/>
                </a:lnTo>
                <a:lnTo>
                  <a:pt x="76200" y="222249"/>
                </a:lnTo>
                <a:lnTo>
                  <a:pt x="115569" y="238759"/>
                </a:lnTo>
                <a:lnTo>
                  <a:pt x="161289" y="252729"/>
                </a:lnTo>
                <a:lnTo>
                  <a:pt x="213359" y="263524"/>
                </a:lnTo>
                <a:lnTo>
                  <a:pt x="241300" y="268604"/>
                </a:lnTo>
                <a:lnTo>
                  <a:pt x="269875" y="272414"/>
                </a:lnTo>
                <a:lnTo>
                  <a:pt x="299719" y="275589"/>
                </a:lnTo>
                <a:lnTo>
                  <a:pt x="330834" y="277494"/>
                </a:lnTo>
                <a:lnTo>
                  <a:pt x="362584" y="278764"/>
                </a:lnTo>
                <a:lnTo>
                  <a:pt x="394969" y="279399"/>
                </a:lnTo>
                <a:lnTo>
                  <a:pt x="427354" y="278764"/>
                </a:lnTo>
                <a:lnTo>
                  <a:pt x="459104" y="277494"/>
                </a:lnTo>
                <a:lnTo>
                  <a:pt x="489584" y="275589"/>
                </a:lnTo>
                <a:lnTo>
                  <a:pt x="520064" y="272414"/>
                </a:lnTo>
                <a:lnTo>
                  <a:pt x="548639" y="268604"/>
                </a:lnTo>
                <a:lnTo>
                  <a:pt x="576579" y="263524"/>
                </a:lnTo>
                <a:lnTo>
                  <a:pt x="603250" y="258444"/>
                </a:lnTo>
                <a:lnTo>
                  <a:pt x="652144" y="245744"/>
                </a:lnTo>
                <a:lnTo>
                  <a:pt x="695325" y="230504"/>
                </a:lnTo>
                <a:lnTo>
                  <a:pt x="730884" y="213359"/>
                </a:lnTo>
                <a:lnTo>
                  <a:pt x="758825" y="194309"/>
                </a:lnTo>
                <a:lnTo>
                  <a:pt x="778509" y="173354"/>
                </a:lnTo>
                <a:lnTo>
                  <a:pt x="788669" y="151129"/>
                </a:lnTo>
                <a:lnTo>
                  <a:pt x="789939" y="13969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4179570" y="3569970"/>
            <a:ext cx="616584" cy="284479"/>
          </a:xfrm>
          <a:custGeom>
            <a:avLst/>
            <a:gdLst/>
            <a:ahLst/>
            <a:cxnLst/>
            <a:rect l="l" t="t" r="r" b="b"/>
            <a:pathLst>
              <a:path w="616584" h="284479">
                <a:moveTo>
                  <a:pt x="616584" y="259714"/>
                </a:moveTo>
                <a:lnTo>
                  <a:pt x="582929" y="264159"/>
                </a:lnTo>
                <a:lnTo>
                  <a:pt x="549275" y="269239"/>
                </a:lnTo>
                <a:lnTo>
                  <a:pt x="515619" y="274319"/>
                </a:lnTo>
                <a:lnTo>
                  <a:pt x="476884" y="274319"/>
                </a:lnTo>
                <a:lnTo>
                  <a:pt x="438150" y="279399"/>
                </a:lnTo>
                <a:lnTo>
                  <a:pt x="356234" y="279399"/>
                </a:lnTo>
                <a:lnTo>
                  <a:pt x="317500" y="274319"/>
                </a:lnTo>
                <a:lnTo>
                  <a:pt x="279400" y="274319"/>
                </a:lnTo>
                <a:lnTo>
                  <a:pt x="245744" y="269239"/>
                </a:lnTo>
                <a:lnTo>
                  <a:pt x="211454" y="264159"/>
                </a:lnTo>
                <a:lnTo>
                  <a:pt x="182879" y="254634"/>
                </a:lnTo>
                <a:lnTo>
                  <a:pt x="149225" y="249554"/>
                </a:lnTo>
                <a:lnTo>
                  <a:pt x="120014" y="239394"/>
                </a:lnTo>
                <a:lnTo>
                  <a:pt x="95884" y="229234"/>
                </a:lnTo>
                <a:lnTo>
                  <a:pt x="71754" y="214629"/>
                </a:lnTo>
                <a:lnTo>
                  <a:pt x="47625" y="209549"/>
                </a:lnTo>
                <a:lnTo>
                  <a:pt x="33654" y="194309"/>
                </a:lnTo>
                <a:lnTo>
                  <a:pt x="19050" y="184784"/>
                </a:lnTo>
                <a:lnTo>
                  <a:pt x="13969" y="169544"/>
                </a:lnTo>
                <a:lnTo>
                  <a:pt x="4444" y="154304"/>
                </a:lnTo>
                <a:lnTo>
                  <a:pt x="4444" y="129539"/>
                </a:lnTo>
                <a:lnTo>
                  <a:pt x="13969" y="114299"/>
                </a:lnTo>
                <a:lnTo>
                  <a:pt x="19050" y="99694"/>
                </a:lnTo>
                <a:lnTo>
                  <a:pt x="33654" y="89534"/>
                </a:lnTo>
                <a:lnTo>
                  <a:pt x="47625" y="74929"/>
                </a:lnTo>
                <a:lnTo>
                  <a:pt x="71754" y="69849"/>
                </a:lnTo>
                <a:lnTo>
                  <a:pt x="95884" y="54609"/>
                </a:lnTo>
                <a:lnTo>
                  <a:pt x="120014" y="44449"/>
                </a:lnTo>
                <a:lnTo>
                  <a:pt x="149225" y="34925"/>
                </a:lnTo>
                <a:lnTo>
                  <a:pt x="182879" y="29844"/>
                </a:lnTo>
                <a:lnTo>
                  <a:pt x="211454" y="19684"/>
                </a:lnTo>
                <a:lnTo>
                  <a:pt x="245744" y="14604"/>
                </a:lnTo>
                <a:lnTo>
                  <a:pt x="279400" y="9525"/>
                </a:lnTo>
                <a:lnTo>
                  <a:pt x="317500" y="9525"/>
                </a:lnTo>
                <a:lnTo>
                  <a:pt x="356234" y="4444"/>
                </a:lnTo>
                <a:lnTo>
                  <a:pt x="400050" y="4444"/>
                </a:lnTo>
                <a:lnTo>
                  <a:pt x="356234" y="0"/>
                </a:lnTo>
                <a:lnTo>
                  <a:pt x="317500" y="4444"/>
                </a:lnTo>
                <a:lnTo>
                  <a:pt x="279400" y="4444"/>
                </a:lnTo>
                <a:lnTo>
                  <a:pt x="245744" y="9525"/>
                </a:lnTo>
                <a:lnTo>
                  <a:pt x="211454" y="14604"/>
                </a:lnTo>
                <a:lnTo>
                  <a:pt x="177800" y="24764"/>
                </a:lnTo>
                <a:lnTo>
                  <a:pt x="144144" y="29844"/>
                </a:lnTo>
                <a:lnTo>
                  <a:pt x="115569" y="39369"/>
                </a:lnTo>
                <a:lnTo>
                  <a:pt x="91439" y="49529"/>
                </a:lnTo>
                <a:lnTo>
                  <a:pt x="67309" y="64769"/>
                </a:lnTo>
                <a:lnTo>
                  <a:pt x="43179" y="74929"/>
                </a:lnTo>
                <a:lnTo>
                  <a:pt x="28575" y="89534"/>
                </a:lnTo>
                <a:lnTo>
                  <a:pt x="13969" y="99694"/>
                </a:lnTo>
                <a:lnTo>
                  <a:pt x="9525" y="114299"/>
                </a:lnTo>
                <a:lnTo>
                  <a:pt x="0" y="129539"/>
                </a:lnTo>
                <a:lnTo>
                  <a:pt x="0" y="154304"/>
                </a:lnTo>
                <a:lnTo>
                  <a:pt x="9525" y="169544"/>
                </a:lnTo>
                <a:lnTo>
                  <a:pt x="13969" y="184784"/>
                </a:lnTo>
                <a:lnTo>
                  <a:pt x="28575" y="194309"/>
                </a:lnTo>
                <a:lnTo>
                  <a:pt x="43179" y="209549"/>
                </a:lnTo>
                <a:lnTo>
                  <a:pt x="67309" y="219709"/>
                </a:lnTo>
                <a:lnTo>
                  <a:pt x="91439" y="234314"/>
                </a:lnTo>
                <a:lnTo>
                  <a:pt x="115569" y="244474"/>
                </a:lnTo>
                <a:lnTo>
                  <a:pt x="144144" y="254634"/>
                </a:lnTo>
                <a:lnTo>
                  <a:pt x="177800" y="259714"/>
                </a:lnTo>
                <a:lnTo>
                  <a:pt x="211454" y="269239"/>
                </a:lnTo>
                <a:lnTo>
                  <a:pt x="245744" y="274319"/>
                </a:lnTo>
                <a:lnTo>
                  <a:pt x="279400" y="279399"/>
                </a:lnTo>
                <a:lnTo>
                  <a:pt x="317500" y="279399"/>
                </a:lnTo>
                <a:lnTo>
                  <a:pt x="356234" y="284479"/>
                </a:lnTo>
                <a:lnTo>
                  <a:pt x="438150" y="284479"/>
                </a:lnTo>
                <a:lnTo>
                  <a:pt x="476884" y="279399"/>
                </a:lnTo>
                <a:lnTo>
                  <a:pt x="515619" y="279399"/>
                </a:lnTo>
                <a:lnTo>
                  <a:pt x="549275" y="274319"/>
                </a:lnTo>
                <a:lnTo>
                  <a:pt x="582929" y="269239"/>
                </a:lnTo>
                <a:lnTo>
                  <a:pt x="616584" y="25971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4579620" y="3569970"/>
            <a:ext cx="394969" cy="264159"/>
          </a:xfrm>
          <a:custGeom>
            <a:avLst/>
            <a:gdLst/>
            <a:ahLst/>
            <a:cxnLst/>
            <a:rect l="l" t="t" r="r" b="b"/>
            <a:pathLst>
              <a:path w="394969" h="264159">
                <a:moveTo>
                  <a:pt x="0" y="0"/>
                </a:moveTo>
                <a:lnTo>
                  <a:pt x="0" y="4444"/>
                </a:lnTo>
                <a:lnTo>
                  <a:pt x="38100" y="4444"/>
                </a:lnTo>
                <a:lnTo>
                  <a:pt x="76834" y="9525"/>
                </a:lnTo>
                <a:lnTo>
                  <a:pt x="115569" y="9525"/>
                </a:lnTo>
                <a:lnTo>
                  <a:pt x="149225" y="14604"/>
                </a:lnTo>
                <a:lnTo>
                  <a:pt x="182879" y="19684"/>
                </a:lnTo>
                <a:lnTo>
                  <a:pt x="211454" y="29844"/>
                </a:lnTo>
                <a:lnTo>
                  <a:pt x="245744" y="34925"/>
                </a:lnTo>
                <a:lnTo>
                  <a:pt x="274319" y="44449"/>
                </a:lnTo>
                <a:lnTo>
                  <a:pt x="298450" y="54609"/>
                </a:lnTo>
                <a:lnTo>
                  <a:pt x="322579" y="69849"/>
                </a:lnTo>
                <a:lnTo>
                  <a:pt x="346709" y="74929"/>
                </a:lnTo>
                <a:lnTo>
                  <a:pt x="361314" y="89534"/>
                </a:lnTo>
                <a:lnTo>
                  <a:pt x="375919" y="99694"/>
                </a:lnTo>
                <a:lnTo>
                  <a:pt x="380364" y="114299"/>
                </a:lnTo>
                <a:lnTo>
                  <a:pt x="389889" y="129539"/>
                </a:lnTo>
                <a:lnTo>
                  <a:pt x="389889" y="154304"/>
                </a:lnTo>
                <a:lnTo>
                  <a:pt x="380364" y="169544"/>
                </a:lnTo>
                <a:lnTo>
                  <a:pt x="375919" y="184784"/>
                </a:lnTo>
                <a:lnTo>
                  <a:pt x="361314" y="194309"/>
                </a:lnTo>
                <a:lnTo>
                  <a:pt x="346709" y="209549"/>
                </a:lnTo>
                <a:lnTo>
                  <a:pt x="322579" y="214629"/>
                </a:lnTo>
                <a:lnTo>
                  <a:pt x="298450" y="229234"/>
                </a:lnTo>
                <a:lnTo>
                  <a:pt x="274319" y="239394"/>
                </a:lnTo>
                <a:lnTo>
                  <a:pt x="245744" y="249554"/>
                </a:lnTo>
                <a:lnTo>
                  <a:pt x="211454" y="254634"/>
                </a:lnTo>
                <a:lnTo>
                  <a:pt x="182879" y="264159"/>
                </a:lnTo>
                <a:lnTo>
                  <a:pt x="216534" y="259714"/>
                </a:lnTo>
                <a:lnTo>
                  <a:pt x="250189" y="254634"/>
                </a:lnTo>
                <a:lnTo>
                  <a:pt x="279400" y="244474"/>
                </a:lnTo>
                <a:lnTo>
                  <a:pt x="303529" y="234314"/>
                </a:lnTo>
                <a:lnTo>
                  <a:pt x="327659" y="219709"/>
                </a:lnTo>
                <a:lnTo>
                  <a:pt x="351789" y="209549"/>
                </a:lnTo>
                <a:lnTo>
                  <a:pt x="365759" y="194309"/>
                </a:lnTo>
                <a:lnTo>
                  <a:pt x="380364" y="184784"/>
                </a:lnTo>
                <a:lnTo>
                  <a:pt x="385444" y="169544"/>
                </a:lnTo>
                <a:lnTo>
                  <a:pt x="394969" y="154304"/>
                </a:lnTo>
                <a:lnTo>
                  <a:pt x="394969" y="129539"/>
                </a:lnTo>
                <a:lnTo>
                  <a:pt x="385444" y="114299"/>
                </a:lnTo>
                <a:lnTo>
                  <a:pt x="380364" y="99694"/>
                </a:lnTo>
                <a:lnTo>
                  <a:pt x="365759" y="89534"/>
                </a:lnTo>
                <a:lnTo>
                  <a:pt x="351789" y="74929"/>
                </a:lnTo>
                <a:lnTo>
                  <a:pt x="327659" y="64769"/>
                </a:lnTo>
                <a:lnTo>
                  <a:pt x="303529" y="49529"/>
                </a:lnTo>
                <a:lnTo>
                  <a:pt x="279400" y="39369"/>
                </a:lnTo>
                <a:lnTo>
                  <a:pt x="250189" y="29844"/>
                </a:lnTo>
                <a:lnTo>
                  <a:pt x="216534" y="24764"/>
                </a:lnTo>
                <a:lnTo>
                  <a:pt x="182879" y="14604"/>
                </a:lnTo>
                <a:lnTo>
                  <a:pt x="149225" y="9525"/>
                </a:lnTo>
                <a:lnTo>
                  <a:pt x="115569" y="4444"/>
                </a:lnTo>
                <a:lnTo>
                  <a:pt x="76834" y="4444"/>
                </a:lnTo>
                <a:lnTo>
                  <a:pt x="38100" y="0"/>
                </a:lnTo>
                <a:lnTo>
                  <a:pt x="0" y="0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4179570" y="3514725"/>
            <a:ext cx="789939" cy="199389"/>
          </a:xfrm>
          <a:custGeom>
            <a:avLst/>
            <a:gdLst/>
            <a:ahLst/>
            <a:cxnLst/>
            <a:rect l="l" t="t" r="r" b="b"/>
            <a:pathLst>
              <a:path w="789939" h="199389">
                <a:moveTo>
                  <a:pt x="0" y="199389"/>
                </a:moveTo>
                <a:lnTo>
                  <a:pt x="789939" y="199389"/>
                </a:lnTo>
                <a:lnTo>
                  <a:pt x="789939" y="0"/>
                </a:lnTo>
                <a:lnTo>
                  <a:pt x="0" y="0"/>
                </a:lnTo>
                <a:lnTo>
                  <a:pt x="0" y="199389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4179570" y="3369945"/>
            <a:ext cx="789939" cy="279399"/>
          </a:xfrm>
          <a:custGeom>
            <a:avLst/>
            <a:gdLst/>
            <a:ahLst/>
            <a:cxnLst/>
            <a:rect l="l" t="t" r="r" b="b"/>
            <a:pathLst>
              <a:path w="789939" h="279400">
                <a:moveTo>
                  <a:pt x="789939" y="139700"/>
                </a:moveTo>
                <a:lnTo>
                  <a:pt x="788669" y="128269"/>
                </a:lnTo>
                <a:lnTo>
                  <a:pt x="784859" y="116839"/>
                </a:lnTo>
                <a:lnTo>
                  <a:pt x="758825" y="85089"/>
                </a:lnTo>
                <a:lnTo>
                  <a:pt x="730884" y="66039"/>
                </a:lnTo>
                <a:lnTo>
                  <a:pt x="695325" y="48259"/>
                </a:lnTo>
                <a:lnTo>
                  <a:pt x="652144" y="33654"/>
                </a:lnTo>
                <a:lnTo>
                  <a:pt x="603250" y="20954"/>
                </a:lnTo>
                <a:lnTo>
                  <a:pt x="576579" y="15239"/>
                </a:lnTo>
                <a:lnTo>
                  <a:pt x="548639" y="10794"/>
                </a:lnTo>
                <a:lnTo>
                  <a:pt x="520064" y="6984"/>
                </a:lnTo>
                <a:lnTo>
                  <a:pt x="489584" y="3809"/>
                </a:lnTo>
                <a:lnTo>
                  <a:pt x="459104" y="1269"/>
                </a:lnTo>
                <a:lnTo>
                  <a:pt x="427354" y="0"/>
                </a:lnTo>
                <a:lnTo>
                  <a:pt x="362584" y="0"/>
                </a:lnTo>
                <a:lnTo>
                  <a:pt x="330834" y="1269"/>
                </a:lnTo>
                <a:lnTo>
                  <a:pt x="299719" y="3809"/>
                </a:lnTo>
                <a:lnTo>
                  <a:pt x="269875" y="6984"/>
                </a:lnTo>
                <a:lnTo>
                  <a:pt x="241300" y="10794"/>
                </a:lnTo>
                <a:lnTo>
                  <a:pt x="213359" y="15239"/>
                </a:lnTo>
                <a:lnTo>
                  <a:pt x="186689" y="20954"/>
                </a:lnTo>
                <a:lnTo>
                  <a:pt x="137794" y="33654"/>
                </a:lnTo>
                <a:lnTo>
                  <a:pt x="94614" y="48259"/>
                </a:lnTo>
                <a:lnTo>
                  <a:pt x="59054" y="66039"/>
                </a:lnTo>
                <a:lnTo>
                  <a:pt x="30479" y="85089"/>
                </a:lnTo>
                <a:lnTo>
                  <a:pt x="11429" y="106044"/>
                </a:lnTo>
                <a:lnTo>
                  <a:pt x="0" y="139700"/>
                </a:lnTo>
                <a:lnTo>
                  <a:pt x="1269" y="151129"/>
                </a:lnTo>
                <a:lnTo>
                  <a:pt x="19684" y="183514"/>
                </a:lnTo>
                <a:lnTo>
                  <a:pt x="43814" y="203834"/>
                </a:lnTo>
                <a:lnTo>
                  <a:pt x="76200" y="222250"/>
                </a:lnTo>
                <a:lnTo>
                  <a:pt x="115569" y="238759"/>
                </a:lnTo>
                <a:lnTo>
                  <a:pt x="161289" y="252729"/>
                </a:lnTo>
                <a:lnTo>
                  <a:pt x="213359" y="264159"/>
                </a:lnTo>
                <a:lnTo>
                  <a:pt x="241300" y="268604"/>
                </a:lnTo>
                <a:lnTo>
                  <a:pt x="269875" y="272414"/>
                </a:lnTo>
                <a:lnTo>
                  <a:pt x="299719" y="275589"/>
                </a:lnTo>
                <a:lnTo>
                  <a:pt x="330834" y="277494"/>
                </a:lnTo>
                <a:lnTo>
                  <a:pt x="362584" y="278764"/>
                </a:lnTo>
                <a:lnTo>
                  <a:pt x="394969" y="279399"/>
                </a:lnTo>
                <a:lnTo>
                  <a:pt x="427354" y="278764"/>
                </a:lnTo>
                <a:lnTo>
                  <a:pt x="459104" y="277494"/>
                </a:lnTo>
                <a:lnTo>
                  <a:pt x="489584" y="275589"/>
                </a:lnTo>
                <a:lnTo>
                  <a:pt x="520064" y="272414"/>
                </a:lnTo>
                <a:lnTo>
                  <a:pt x="548639" y="268604"/>
                </a:lnTo>
                <a:lnTo>
                  <a:pt x="576579" y="264159"/>
                </a:lnTo>
                <a:lnTo>
                  <a:pt x="603250" y="258444"/>
                </a:lnTo>
                <a:lnTo>
                  <a:pt x="652144" y="245744"/>
                </a:lnTo>
                <a:lnTo>
                  <a:pt x="695325" y="230504"/>
                </a:lnTo>
                <a:lnTo>
                  <a:pt x="730884" y="213359"/>
                </a:lnTo>
                <a:lnTo>
                  <a:pt x="758825" y="194309"/>
                </a:lnTo>
                <a:lnTo>
                  <a:pt x="778509" y="173354"/>
                </a:lnTo>
                <a:lnTo>
                  <a:pt x="788669" y="151129"/>
                </a:lnTo>
                <a:lnTo>
                  <a:pt x="789939" y="139700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4579620" y="3369945"/>
            <a:ext cx="394969" cy="259714"/>
          </a:xfrm>
          <a:custGeom>
            <a:avLst/>
            <a:gdLst/>
            <a:ahLst/>
            <a:cxnLst/>
            <a:rect l="l" t="t" r="r" b="b"/>
            <a:pathLst>
              <a:path w="394969" h="259714">
                <a:moveTo>
                  <a:pt x="375919" y="99694"/>
                </a:moveTo>
                <a:lnTo>
                  <a:pt x="380364" y="114300"/>
                </a:lnTo>
                <a:lnTo>
                  <a:pt x="389889" y="129539"/>
                </a:lnTo>
                <a:lnTo>
                  <a:pt x="389889" y="154304"/>
                </a:lnTo>
                <a:lnTo>
                  <a:pt x="380364" y="169544"/>
                </a:lnTo>
                <a:lnTo>
                  <a:pt x="375919" y="184784"/>
                </a:lnTo>
                <a:lnTo>
                  <a:pt x="361314" y="194309"/>
                </a:lnTo>
                <a:lnTo>
                  <a:pt x="346709" y="209550"/>
                </a:lnTo>
                <a:lnTo>
                  <a:pt x="322579" y="214629"/>
                </a:lnTo>
                <a:lnTo>
                  <a:pt x="298450" y="229234"/>
                </a:lnTo>
                <a:lnTo>
                  <a:pt x="274319" y="239394"/>
                </a:lnTo>
                <a:lnTo>
                  <a:pt x="245744" y="249554"/>
                </a:lnTo>
                <a:lnTo>
                  <a:pt x="211454" y="254634"/>
                </a:lnTo>
                <a:lnTo>
                  <a:pt x="216534" y="259714"/>
                </a:lnTo>
                <a:lnTo>
                  <a:pt x="250189" y="254634"/>
                </a:lnTo>
                <a:lnTo>
                  <a:pt x="279400" y="244474"/>
                </a:lnTo>
                <a:lnTo>
                  <a:pt x="303529" y="234314"/>
                </a:lnTo>
                <a:lnTo>
                  <a:pt x="327659" y="219709"/>
                </a:lnTo>
                <a:lnTo>
                  <a:pt x="351789" y="209550"/>
                </a:lnTo>
                <a:lnTo>
                  <a:pt x="365759" y="194309"/>
                </a:lnTo>
                <a:lnTo>
                  <a:pt x="380364" y="184784"/>
                </a:lnTo>
                <a:lnTo>
                  <a:pt x="385444" y="169544"/>
                </a:lnTo>
                <a:lnTo>
                  <a:pt x="394969" y="154304"/>
                </a:lnTo>
                <a:lnTo>
                  <a:pt x="394969" y="129539"/>
                </a:lnTo>
                <a:lnTo>
                  <a:pt x="385444" y="114300"/>
                </a:lnTo>
                <a:lnTo>
                  <a:pt x="380364" y="99694"/>
                </a:lnTo>
                <a:lnTo>
                  <a:pt x="365759" y="89534"/>
                </a:lnTo>
                <a:lnTo>
                  <a:pt x="351789" y="74929"/>
                </a:lnTo>
                <a:lnTo>
                  <a:pt x="327659" y="64769"/>
                </a:lnTo>
                <a:lnTo>
                  <a:pt x="303529" y="49529"/>
                </a:lnTo>
                <a:lnTo>
                  <a:pt x="279400" y="39369"/>
                </a:lnTo>
                <a:lnTo>
                  <a:pt x="250189" y="29844"/>
                </a:lnTo>
                <a:lnTo>
                  <a:pt x="216534" y="24764"/>
                </a:lnTo>
                <a:lnTo>
                  <a:pt x="182879" y="14604"/>
                </a:lnTo>
                <a:lnTo>
                  <a:pt x="149225" y="9525"/>
                </a:lnTo>
                <a:lnTo>
                  <a:pt x="115569" y="4444"/>
                </a:lnTo>
                <a:lnTo>
                  <a:pt x="76834" y="4444"/>
                </a:lnTo>
                <a:lnTo>
                  <a:pt x="38100" y="0"/>
                </a:lnTo>
                <a:lnTo>
                  <a:pt x="0" y="0"/>
                </a:lnTo>
                <a:lnTo>
                  <a:pt x="0" y="4444"/>
                </a:lnTo>
                <a:lnTo>
                  <a:pt x="38100" y="4444"/>
                </a:lnTo>
                <a:lnTo>
                  <a:pt x="76834" y="9525"/>
                </a:lnTo>
                <a:lnTo>
                  <a:pt x="115569" y="9525"/>
                </a:lnTo>
                <a:lnTo>
                  <a:pt x="149225" y="14604"/>
                </a:lnTo>
                <a:lnTo>
                  <a:pt x="182879" y="19684"/>
                </a:lnTo>
                <a:lnTo>
                  <a:pt x="211454" y="29844"/>
                </a:lnTo>
                <a:lnTo>
                  <a:pt x="245744" y="34925"/>
                </a:lnTo>
                <a:lnTo>
                  <a:pt x="274319" y="44450"/>
                </a:lnTo>
                <a:lnTo>
                  <a:pt x="298450" y="54609"/>
                </a:lnTo>
                <a:lnTo>
                  <a:pt x="322579" y="69850"/>
                </a:lnTo>
                <a:lnTo>
                  <a:pt x="346709" y="74929"/>
                </a:lnTo>
                <a:lnTo>
                  <a:pt x="361314" y="89534"/>
                </a:lnTo>
                <a:lnTo>
                  <a:pt x="375919" y="9969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179570" y="3369945"/>
            <a:ext cx="616584" cy="284479"/>
          </a:xfrm>
          <a:custGeom>
            <a:avLst/>
            <a:gdLst/>
            <a:ahLst/>
            <a:cxnLst/>
            <a:rect l="l" t="t" r="r" b="b"/>
            <a:pathLst>
              <a:path w="616584" h="284479">
                <a:moveTo>
                  <a:pt x="182879" y="29844"/>
                </a:moveTo>
                <a:lnTo>
                  <a:pt x="211454" y="19684"/>
                </a:lnTo>
                <a:lnTo>
                  <a:pt x="245744" y="14604"/>
                </a:lnTo>
                <a:lnTo>
                  <a:pt x="279400" y="9525"/>
                </a:lnTo>
                <a:lnTo>
                  <a:pt x="317500" y="9525"/>
                </a:lnTo>
                <a:lnTo>
                  <a:pt x="356234" y="4444"/>
                </a:lnTo>
                <a:lnTo>
                  <a:pt x="400050" y="4444"/>
                </a:lnTo>
                <a:lnTo>
                  <a:pt x="356234" y="0"/>
                </a:lnTo>
                <a:lnTo>
                  <a:pt x="317500" y="4444"/>
                </a:lnTo>
                <a:lnTo>
                  <a:pt x="279400" y="4444"/>
                </a:lnTo>
                <a:lnTo>
                  <a:pt x="245744" y="9525"/>
                </a:lnTo>
                <a:lnTo>
                  <a:pt x="211454" y="14604"/>
                </a:lnTo>
                <a:lnTo>
                  <a:pt x="177800" y="24764"/>
                </a:lnTo>
                <a:lnTo>
                  <a:pt x="144144" y="29844"/>
                </a:lnTo>
                <a:lnTo>
                  <a:pt x="115569" y="39369"/>
                </a:lnTo>
                <a:lnTo>
                  <a:pt x="91439" y="49529"/>
                </a:lnTo>
                <a:lnTo>
                  <a:pt x="67309" y="64769"/>
                </a:lnTo>
                <a:lnTo>
                  <a:pt x="43179" y="74929"/>
                </a:lnTo>
                <a:lnTo>
                  <a:pt x="28575" y="89534"/>
                </a:lnTo>
                <a:lnTo>
                  <a:pt x="13969" y="99694"/>
                </a:lnTo>
                <a:lnTo>
                  <a:pt x="9525" y="114300"/>
                </a:lnTo>
                <a:lnTo>
                  <a:pt x="0" y="129539"/>
                </a:lnTo>
                <a:lnTo>
                  <a:pt x="0" y="154304"/>
                </a:lnTo>
                <a:lnTo>
                  <a:pt x="9525" y="169544"/>
                </a:lnTo>
                <a:lnTo>
                  <a:pt x="13969" y="184784"/>
                </a:lnTo>
                <a:lnTo>
                  <a:pt x="28575" y="194309"/>
                </a:lnTo>
                <a:lnTo>
                  <a:pt x="43179" y="209550"/>
                </a:lnTo>
                <a:lnTo>
                  <a:pt x="67309" y="219709"/>
                </a:lnTo>
                <a:lnTo>
                  <a:pt x="91439" y="234314"/>
                </a:lnTo>
                <a:lnTo>
                  <a:pt x="115569" y="244474"/>
                </a:lnTo>
                <a:lnTo>
                  <a:pt x="144144" y="254634"/>
                </a:lnTo>
                <a:lnTo>
                  <a:pt x="177800" y="259714"/>
                </a:lnTo>
                <a:lnTo>
                  <a:pt x="211454" y="269239"/>
                </a:lnTo>
                <a:lnTo>
                  <a:pt x="245744" y="274319"/>
                </a:lnTo>
                <a:lnTo>
                  <a:pt x="279400" y="279399"/>
                </a:lnTo>
                <a:lnTo>
                  <a:pt x="317500" y="279399"/>
                </a:lnTo>
                <a:lnTo>
                  <a:pt x="356234" y="284479"/>
                </a:lnTo>
                <a:lnTo>
                  <a:pt x="438150" y="284479"/>
                </a:lnTo>
                <a:lnTo>
                  <a:pt x="476884" y="279399"/>
                </a:lnTo>
                <a:lnTo>
                  <a:pt x="515619" y="279399"/>
                </a:lnTo>
                <a:lnTo>
                  <a:pt x="549275" y="274319"/>
                </a:lnTo>
                <a:lnTo>
                  <a:pt x="582929" y="269239"/>
                </a:lnTo>
                <a:lnTo>
                  <a:pt x="616584" y="259714"/>
                </a:lnTo>
                <a:lnTo>
                  <a:pt x="611504" y="254634"/>
                </a:lnTo>
                <a:lnTo>
                  <a:pt x="582929" y="264159"/>
                </a:lnTo>
                <a:lnTo>
                  <a:pt x="549275" y="269239"/>
                </a:lnTo>
                <a:lnTo>
                  <a:pt x="515619" y="274319"/>
                </a:lnTo>
                <a:lnTo>
                  <a:pt x="476884" y="274319"/>
                </a:lnTo>
                <a:lnTo>
                  <a:pt x="438150" y="279399"/>
                </a:lnTo>
                <a:lnTo>
                  <a:pt x="356234" y="279399"/>
                </a:lnTo>
                <a:lnTo>
                  <a:pt x="317500" y="274319"/>
                </a:lnTo>
                <a:lnTo>
                  <a:pt x="279400" y="274319"/>
                </a:lnTo>
                <a:lnTo>
                  <a:pt x="245744" y="269239"/>
                </a:lnTo>
                <a:lnTo>
                  <a:pt x="211454" y="264159"/>
                </a:lnTo>
                <a:lnTo>
                  <a:pt x="182879" y="254634"/>
                </a:lnTo>
                <a:lnTo>
                  <a:pt x="149225" y="249554"/>
                </a:lnTo>
                <a:lnTo>
                  <a:pt x="120014" y="239394"/>
                </a:lnTo>
                <a:lnTo>
                  <a:pt x="95884" y="229234"/>
                </a:lnTo>
                <a:lnTo>
                  <a:pt x="71754" y="214629"/>
                </a:lnTo>
                <a:lnTo>
                  <a:pt x="47625" y="209550"/>
                </a:lnTo>
                <a:lnTo>
                  <a:pt x="33654" y="194309"/>
                </a:lnTo>
                <a:lnTo>
                  <a:pt x="19050" y="184784"/>
                </a:lnTo>
                <a:lnTo>
                  <a:pt x="13969" y="169544"/>
                </a:lnTo>
                <a:lnTo>
                  <a:pt x="4444" y="154304"/>
                </a:lnTo>
                <a:lnTo>
                  <a:pt x="4444" y="129539"/>
                </a:lnTo>
                <a:lnTo>
                  <a:pt x="13969" y="114300"/>
                </a:lnTo>
                <a:lnTo>
                  <a:pt x="19050" y="99694"/>
                </a:lnTo>
                <a:lnTo>
                  <a:pt x="33654" y="89534"/>
                </a:lnTo>
                <a:lnTo>
                  <a:pt x="47625" y="74929"/>
                </a:lnTo>
                <a:lnTo>
                  <a:pt x="71754" y="69850"/>
                </a:lnTo>
                <a:lnTo>
                  <a:pt x="95884" y="54609"/>
                </a:lnTo>
                <a:lnTo>
                  <a:pt x="120014" y="44450"/>
                </a:lnTo>
                <a:lnTo>
                  <a:pt x="149225" y="34925"/>
                </a:lnTo>
                <a:lnTo>
                  <a:pt x="182879" y="2984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4584700" y="3409950"/>
            <a:ext cx="259714" cy="89535"/>
          </a:xfrm>
          <a:custGeom>
            <a:avLst/>
            <a:gdLst/>
            <a:ahLst/>
            <a:cxnLst/>
            <a:rect l="l" t="t" r="r" b="b"/>
            <a:pathLst>
              <a:path w="259714" h="89535">
                <a:moveTo>
                  <a:pt x="0" y="69850"/>
                </a:moveTo>
                <a:lnTo>
                  <a:pt x="57785" y="89535"/>
                </a:lnTo>
                <a:lnTo>
                  <a:pt x="197485" y="29845"/>
                </a:lnTo>
                <a:lnTo>
                  <a:pt x="259714" y="49529"/>
                </a:lnTo>
                <a:lnTo>
                  <a:pt x="226060" y="0"/>
                </a:lnTo>
                <a:lnTo>
                  <a:pt x="62229" y="0"/>
                </a:lnTo>
                <a:lnTo>
                  <a:pt x="129539" y="14604"/>
                </a:lnTo>
                <a:lnTo>
                  <a:pt x="0" y="69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4584700" y="3409950"/>
            <a:ext cx="259714" cy="89535"/>
          </a:xfrm>
          <a:custGeom>
            <a:avLst/>
            <a:gdLst/>
            <a:ahLst/>
            <a:cxnLst/>
            <a:rect l="l" t="t" r="r" b="b"/>
            <a:pathLst>
              <a:path w="259714" h="89535">
                <a:moveTo>
                  <a:pt x="0" y="69850"/>
                </a:moveTo>
                <a:lnTo>
                  <a:pt x="57785" y="89535"/>
                </a:lnTo>
                <a:lnTo>
                  <a:pt x="197485" y="29845"/>
                </a:lnTo>
                <a:lnTo>
                  <a:pt x="259714" y="49529"/>
                </a:lnTo>
                <a:lnTo>
                  <a:pt x="226060" y="0"/>
                </a:lnTo>
                <a:lnTo>
                  <a:pt x="62229" y="0"/>
                </a:lnTo>
                <a:lnTo>
                  <a:pt x="129539" y="14604"/>
                </a:lnTo>
                <a:lnTo>
                  <a:pt x="0" y="698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4300220" y="3514725"/>
            <a:ext cx="259714" cy="94614"/>
          </a:xfrm>
          <a:custGeom>
            <a:avLst/>
            <a:gdLst/>
            <a:ahLst/>
            <a:cxnLst/>
            <a:rect l="l" t="t" r="r" b="b"/>
            <a:pathLst>
              <a:path w="259714" h="94614">
                <a:moveTo>
                  <a:pt x="33654" y="94614"/>
                </a:moveTo>
                <a:lnTo>
                  <a:pt x="201929" y="94614"/>
                </a:lnTo>
                <a:lnTo>
                  <a:pt x="129539" y="74929"/>
                </a:lnTo>
                <a:lnTo>
                  <a:pt x="259714" y="19685"/>
                </a:lnTo>
                <a:lnTo>
                  <a:pt x="201929" y="0"/>
                </a:lnTo>
                <a:lnTo>
                  <a:pt x="67309" y="59689"/>
                </a:lnTo>
                <a:lnTo>
                  <a:pt x="0" y="39370"/>
                </a:lnTo>
                <a:lnTo>
                  <a:pt x="33654" y="946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4300220" y="3514725"/>
            <a:ext cx="259714" cy="94614"/>
          </a:xfrm>
          <a:custGeom>
            <a:avLst/>
            <a:gdLst/>
            <a:ahLst/>
            <a:cxnLst/>
            <a:rect l="l" t="t" r="r" b="b"/>
            <a:pathLst>
              <a:path w="259714" h="94614">
                <a:moveTo>
                  <a:pt x="33654" y="94614"/>
                </a:moveTo>
                <a:lnTo>
                  <a:pt x="201929" y="94614"/>
                </a:lnTo>
                <a:lnTo>
                  <a:pt x="129539" y="74929"/>
                </a:lnTo>
                <a:lnTo>
                  <a:pt x="259714" y="19685"/>
                </a:lnTo>
                <a:lnTo>
                  <a:pt x="201929" y="0"/>
                </a:lnTo>
                <a:lnTo>
                  <a:pt x="67309" y="59689"/>
                </a:lnTo>
                <a:lnTo>
                  <a:pt x="0" y="39370"/>
                </a:lnTo>
                <a:lnTo>
                  <a:pt x="33654" y="946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4314825" y="3404870"/>
            <a:ext cx="259714" cy="89534"/>
          </a:xfrm>
          <a:custGeom>
            <a:avLst/>
            <a:gdLst/>
            <a:ahLst/>
            <a:cxnLst/>
            <a:rect l="l" t="t" r="r" b="b"/>
            <a:pathLst>
              <a:path w="259714" h="89534">
                <a:moveTo>
                  <a:pt x="129539" y="74929"/>
                </a:moveTo>
                <a:lnTo>
                  <a:pt x="62229" y="89534"/>
                </a:lnTo>
                <a:lnTo>
                  <a:pt x="226060" y="89534"/>
                </a:lnTo>
                <a:lnTo>
                  <a:pt x="259714" y="39369"/>
                </a:lnTo>
                <a:lnTo>
                  <a:pt x="197485" y="54609"/>
                </a:lnTo>
                <a:lnTo>
                  <a:pt x="57785" y="0"/>
                </a:lnTo>
                <a:lnTo>
                  <a:pt x="0" y="19684"/>
                </a:lnTo>
                <a:lnTo>
                  <a:pt x="129539" y="749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314825" y="3404870"/>
            <a:ext cx="259714" cy="89534"/>
          </a:xfrm>
          <a:custGeom>
            <a:avLst/>
            <a:gdLst/>
            <a:ahLst/>
            <a:cxnLst/>
            <a:rect l="l" t="t" r="r" b="b"/>
            <a:pathLst>
              <a:path w="259714" h="89534">
                <a:moveTo>
                  <a:pt x="129539" y="74929"/>
                </a:moveTo>
                <a:lnTo>
                  <a:pt x="62229" y="89534"/>
                </a:lnTo>
                <a:lnTo>
                  <a:pt x="226060" y="89534"/>
                </a:lnTo>
                <a:lnTo>
                  <a:pt x="259714" y="39369"/>
                </a:lnTo>
                <a:lnTo>
                  <a:pt x="197485" y="54609"/>
                </a:lnTo>
                <a:lnTo>
                  <a:pt x="57785" y="0"/>
                </a:lnTo>
                <a:lnTo>
                  <a:pt x="0" y="19684"/>
                </a:lnTo>
                <a:lnTo>
                  <a:pt x="129539" y="749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4575175" y="3524885"/>
            <a:ext cx="259714" cy="89534"/>
          </a:xfrm>
          <a:custGeom>
            <a:avLst/>
            <a:gdLst/>
            <a:ahLst/>
            <a:cxnLst/>
            <a:rect l="l" t="t" r="r" b="b"/>
            <a:pathLst>
              <a:path w="259714" h="89535">
                <a:moveTo>
                  <a:pt x="129539" y="14604"/>
                </a:moveTo>
                <a:lnTo>
                  <a:pt x="201929" y="0"/>
                </a:lnTo>
                <a:lnTo>
                  <a:pt x="33654" y="0"/>
                </a:lnTo>
                <a:lnTo>
                  <a:pt x="0" y="49529"/>
                </a:lnTo>
                <a:lnTo>
                  <a:pt x="67310" y="29844"/>
                </a:lnTo>
                <a:lnTo>
                  <a:pt x="201929" y="89534"/>
                </a:lnTo>
                <a:lnTo>
                  <a:pt x="259714" y="69850"/>
                </a:lnTo>
                <a:lnTo>
                  <a:pt x="129539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4575175" y="3524885"/>
            <a:ext cx="259714" cy="89534"/>
          </a:xfrm>
          <a:custGeom>
            <a:avLst/>
            <a:gdLst/>
            <a:ahLst/>
            <a:cxnLst/>
            <a:rect l="l" t="t" r="r" b="b"/>
            <a:pathLst>
              <a:path w="259714" h="89535">
                <a:moveTo>
                  <a:pt x="129539" y="14604"/>
                </a:moveTo>
                <a:lnTo>
                  <a:pt x="201929" y="0"/>
                </a:lnTo>
                <a:lnTo>
                  <a:pt x="33654" y="0"/>
                </a:lnTo>
                <a:lnTo>
                  <a:pt x="0" y="49529"/>
                </a:lnTo>
                <a:lnTo>
                  <a:pt x="67310" y="29844"/>
                </a:lnTo>
                <a:lnTo>
                  <a:pt x="201929" y="89534"/>
                </a:lnTo>
                <a:lnTo>
                  <a:pt x="259714" y="69850"/>
                </a:lnTo>
                <a:lnTo>
                  <a:pt x="129539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4589145" y="3415029"/>
            <a:ext cx="259714" cy="89535"/>
          </a:xfrm>
          <a:custGeom>
            <a:avLst/>
            <a:gdLst/>
            <a:ahLst/>
            <a:cxnLst/>
            <a:rect l="l" t="t" r="r" b="b"/>
            <a:pathLst>
              <a:path w="259714" h="89535">
                <a:moveTo>
                  <a:pt x="0" y="69850"/>
                </a:moveTo>
                <a:lnTo>
                  <a:pt x="57784" y="89535"/>
                </a:lnTo>
                <a:lnTo>
                  <a:pt x="197484" y="29845"/>
                </a:lnTo>
                <a:lnTo>
                  <a:pt x="259714" y="49530"/>
                </a:lnTo>
                <a:lnTo>
                  <a:pt x="226059" y="0"/>
                </a:lnTo>
                <a:lnTo>
                  <a:pt x="62229" y="0"/>
                </a:lnTo>
                <a:lnTo>
                  <a:pt x="129539" y="14605"/>
                </a:lnTo>
                <a:lnTo>
                  <a:pt x="0" y="698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4589145" y="3415029"/>
            <a:ext cx="259714" cy="89535"/>
          </a:xfrm>
          <a:custGeom>
            <a:avLst/>
            <a:gdLst/>
            <a:ahLst/>
            <a:cxnLst/>
            <a:rect l="l" t="t" r="r" b="b"/>
            <a:pathLst>
              <a:path w="259714" h="89535">
                <a:moveTo>
                  <a:pt x="0" y="69850"/>
                </a:moveTo>
                <a:lnTo>
                  <a:pt x="57784" y="89535"/>
                </a:lnTo>
                <a:lnTo>
                  <a:pt x="197484" y="29845"/>
                </a:lnTo>
                <a:lnTo>
                  <a:pt x="259714" y="49530"/>
                </a:lnTo>
                <a:lnTo>
                  <a:pt x="226059" y="0"/>
                </a:lnTo>
                <a:lnTo>
                  <a:pt x="62229" y="0"/>
                </a:lnTo>
                <a:lnTo>
                  <a:pt x="129539" y="14605"/>
                </a:lnTo>
                <a:lnTo>
                  <a:pt x="0" y="698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4304665" y="3519804"/>
            <a:ext cx="259714" cy="94615"/>
          </a:xfrm>
          <a:custGeom>
            <a:avLst/>
            <a:gdLst/>
            <a:ahLst/>
            <a:cxnLst/>
            <a:rect l="l" t="t" r="r" b="b"/>
            <a:pathLst>
              <a:path w="259714" h="94615">
                <a:moveTo>
                  <a:pt x="33655" y="94615"/>
                </a:moveTo>
                <a:lnTo>
                  <a:pt x="201930" y="94615"/>
                </a:lnTo>
                <a:lnTo>
                  <a:pt x="129539" y="74930"/>
                </a:lnTo>
                <a:lnTo>
                  <a:pt x="259714" y="19685"/>
                </a:lnTo>
                <a:lnTo>
                  <a:pt x="201930" y="0"/>
                </a:lnTo>
                <a:lnTo>
                  <a:pt x="67310" y="59690"/>
                </a:lnTo>
                <a:lnTo>
                  <a:pt x="0" y="39370"/>
                </a:lnTo>
                <a:lnTo>
                  <a:pt x="33655" y="94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4304665" y="3519804"/>
            <a:ext cx="259714" cy="94615"/>
          </a:xfrm>
          <a:custGeom>
            <a:avLst/>
            <a:gdLst/>
            <a:ahLst/>
            <a:cxnLst/>
            <a:rect l="l" t="t" r="r" b="b"/>
            <a:pathLst>
              <a:path w="259714" h="94615">
                <a:moveTo>
                  <a:pt x="33655" y="94615"/>
                </a:moveTo>
                <a:lnTo>
                  <a:pt x="201930" y="94615"/>
                </a:lnTo>
                <a:lnTo>
                  <a:pt x="129539" y="74930"/>
                </a:lnTo>
                <a:lnTo>
                  <a:pt x="259714" y="19685"/>
                </a:lnTo>
                <a:lnTo>
                  <a:pt x="201930" y="0"/>
                </a:lnTo>
                <a:lnTo>
                  <a:pt x="67310" y="59690"/>
                </a:lnTo>
                <a:lnTo>
                  <a:pt x="0" y="39370"/>
                </a:lnTo>
                <a:lnTo>
                  <a:pt x="33655" y="9461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4319270" y="3409950"/>
            <a:ext cx="259714" cy="89535"/>
          </a:xfrm>
          <a:custGeom>
            <a:avLst/>
            <a:gdLst/>
            <a:ahLst/>
            <a:cxnLst/>
            <a:rect l="l" t="t" r="r" b="b"/>
            <a:pathLst>
              <a:path w="259714" h="89535">
                <a:moveTo>
                  <a:pt x="129539" y="74929"/>
                </a:moveTo>
                <a:lnTo>
                  <a:pt x="62229" y="89535"/>
                </a:lnTo>
                <a:lnTo>
                  <a:pt x="226059" y="89535"/>
                </a:lnTo>
                <a:lnTo>
                  <a:pt x="259714" y="39370"/>
                </a:lnTo>
                <a:lnTo>
                  <a:pt x="197484" y="54610"/>
                </a:lnTo>
                <a:lnTo>
                  <a:pt x="57784" y="0"/>
                </a:lnTo>
                <a:lnTo>
                  <a:pt x="0" y="19685"/>
                </a:lnTo>
                <a:lnTo>
                  <a:pt x="129539" y="749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4319270" y="3409950"/>
            <a:ext cx="259714" cy="89535"/>
          </a:xfrm>
          <a:custGeom>
            <a:avLst/>
            <a:gdLst/>
            <a:ahLst/>
            <a:cxnLst/>
            <a:rect l="l" t="t" r="r" b="b"/>
            <a:pathLst>
              <a:path w="259714" h="89535">
                <a:moveTo>
                  <a:pt x="129539" y="74929"/>
                </a:moveTo>
                <a:lnTo>
                  <a:pt x="62229" y="89535"/>
                </a:lnTo>
                <a:lnTo>
                  <a:pt x="226059" y="89535"/>
                </a:lnTo>
                <a:lnTo>
                  <a:pt x="259714" y="39370"/>
                </a:lnTo>
                <a:lnTo>
                  <a:pt x="197484" y="54610"/>
                </a:lnTo>
                <a:lnTo>
                  <a:pt x="57784" y="0"/>
                </a:lnTo>
                <a:lnTo>
                  <a:pt x="0" y="19685"/>
                </a:lnTo>
                <a:lnTo>
                  <a:pt x="129539" y="7492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4579620" y="3529965"/>
            <a:ext cx="259714" cy="89535"/>
          </a:xfrm>
          <a:custGeom>
            <a:avLst/>
            <a:gdLst/>
            <a:ahLst/>
            <a:cxnLst/>
            <a:rect l="l" t="t" r="r" b="b"/>
            <a:pathLst>
              <a:path w="259714" h="89535">
                <a:moveTo>
                  <a:pt x="129539" y="14605"/>
                </a:moveTo>
                <a:lnTo>
                  <a:pt x="201929" y="0"/>
                </a:lnTo>
                <a:lnTo>
                  <a:pt x="33654" y="0"/>
                </a:lnTo>
                <a:lnTo>
                  <a:pt x="0" y="49530"/>
                </a:lnTo>
                <a:lnTo>
                  <a:pt x="67309" y="29845"/>
                </a:lnTo>
                <a:lnTo>
                  <a:pt x="201929" y="89535"/>
                </a:lnTo>
                <a:lnTo>
                  <a:pt x="259714" y="69850"/>
                </a:lnTo>
                <a:lnTo>
                  <a:pt x="129539" y="146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4579620" y="3529965"/>
            <a:ext cx="259714" cy="89535"/>
          </a:xfrm>
          <a:custGeom>
            <a:avLst/>
            <a:gdLst/>
            <a:ahLst/>
            <a:cxnLst/>
            <a:rect l="l" t="t" r="r" b="b"/>
            <a:pathLst>
              <a:path w="259714" h="89535">
                <a:moveTo>
                  <a:pt x="129539" y="14605"/>
                </a:moveTo>
                <a:lnTo>
                  <a:pt x="201929" y="0"/>
                </a:lnTo>
                <a:lnTo>
                  <a:pt x="33654" y="0"/>
                </a:lnTo>
                <a:lnTo>
                  <a:pt x="0" y="49530"/>
                </a:lnTo>
                <a:lnTo>
                  <a:pt x="67309" y="29845"/>
                </a:lnTo>
                <a:lnTo>
                  <a:pt x="201929" y="89535"/>
                </a:lnTo>
                <a:lnTo>
                  <a:pt x="259714" y="69850"/>
                </a:lnTo>
                <a:lnTo>
                  <a:pt x="129539" y="1460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4179570" y="3509645"/>
            <a:ext cx="0" cy="200024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200024"/>
                </a:lnTo>
              </a:path>
            </a:pathLst>
          </a:custGeom>
          <a:ln w="4819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4970145" y="3509645"/>
            <a:ext cx="0" cy="200024"/>
          </a:xfrm>
          <a:custGeom>
            <a:avLst/>
            <a:gdLst/>
            <a:ahLst/>
            <a:cxnLst/>
            <a:rect l="l" t="t" r="r" b="b"/>
            <a:pathLst>
              <a:path h="200025">
                <a:moveTo>
                  <a:pt x="0" y="0"/>
                </a:moveTo>
                <a:lnTo>
                  <a:pt x="0" y="200024"/>
                </a:lnTo>
              </a:path>
            </a:pathLst>
          </a:custGeom>
          <a:ln w="4819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6743700" y="2840990"/>
            <a:ext cx="155575" cy="7315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6808470" y="2889250"/>
            <a:ext cx="0" cy="352425"/>
          </a:xfrm>
          <a:custGeom>
            <a:avLst/>
            <a:gdLst/>
            <a:ahLst/>
            <a:cxnLst/>
            <a:rect l="l" t="t" r="r" b="b"/>
            <a:pathLst>
              <a:path h="352425">
                <a:moveTo>
                  <a:pt x="0" y="0"/>
                </a:moveTo>
                <a:lnTo>
                  <a:pt x="0" y="352425"/>
                </a:lnTo>
              </a:path>
            </a:pathLst>
          </a:custGeom>
          <a:ln w="254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6631940" y="3241675"/>
            <a:ext cx="350520" cy="602614"/>
          </a:xfrm>
          <a:custGeom>
            <a:avLst/>
            <a:gdLst/>
            <a:ahLst/>
            <a:cxnLst/>
            <a:rect l="l" t="t" r="r" b="b"/>
            <a:pathLst>
              <a:path w="350520" h="602614">
                <a:moveTo>
                  <a:pt x="0" y="602614"/>
                </a:moveTo>
                <a:lnTo>
                  <a:pt x="350520" y="602614"/>
                </a:lnTo>
                <a:lnTo>
                  <a:pt x="350520" y="0"/>
                </a:lnTo>
                <a:lnTo>
                  <a:pt x="0" y="0"/>
                </a:lnTo>
                <a:lnTo>
                  <a:pt x="0" y="602614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6631940" y="3241675"/>
            <a:ext cx="350520" cy="602614"/>
          </a:xfrm>
          <a:custGeom>
            <a:avLst/>
            <a:gdLst/>
            <a:ahLst/>
            <a:cxnLst/>
            <a:rect l="l" t="t" r="r" b="b"/>
            <a:pathLst>
              <a:path w="350520" h="602614">
                <a:moveTo>
                  <a:pt x="0" y="602614"/>
                </a:moveTo>
                <a:lnTo>
                  <a:pt x="350520" y="602614"/>
                </a:lnTo>
                <a:lnTo>
                  <a:pt x="350520" y="0"/>
                </a:lnTo>
                <a:lnTo>
                  <a:pt x="0" y="0"/>
                </a:lnTo>
                <a:lnTo>
                  <a:pt x="0" y="602614"/>
                </a:lnTo>
                <a:close/>
              </a:path>
            </a:pathLst>
          </a:custGeom>
          <a:ln w="4346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6631940" y="3193415"/>
            <a:ext cx="398144" cy="48260"/>
          </a:xfrm>
          <a:custGeom>
            <a:avLst/>
            <a:gdLst/>
            <a:ahLst/>
            <a:cxnLst/>
            <a:rect l="l" t="t" r="r" b="b"/>
            <a:pathLst>
              <a:path w="398144" h="48260">
                <a:moveTo>
                  <a:pt x="0" y="48260"/>
                </a:moveTo>
                <a:lnTo>
                  <a:pt x="350519" y="48260"/>
                </a:lnTo>
                <a:lnTo>
                  <a:pt x="398144" y="0"/>
                </a:lnTo>
                <a:lnTo>
                  <a:pt x="46989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6631940" y="3193415"/>
            <a:ext cx="398144" cy="48260"/>
          </a:xfrm>
          <a:custGeom>
            <a:avLst/>
            <a:gdLst/>
            <a:ahLst/>
            <a:cxnLst/>
            <a:rect l="l" t="t" r="r" b="b"/>
            <a:pathLst>
              <a:path w="398144" h="48260">
                <a:moveTo>
                  <a:pt x="0" y="48260"/>
                </a:moveTo>
                <a:lnTo>
                  <a:pt x="350519" y="48260"/>
                </a:lnTo>
                <a:lnTo>
                  <a:pt x="398144" y="0"/>
                </a:lnTo>
                <a:lnTo>
                  <a:pt x="46989" y="0"/>
                </a:lnTo>
                <a:lnTo>
                  <a:pt x="0" y="4826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631940" y="3193415"/>
            <a:ext cx="398144" cy="48260"/>
          </a:xfrm>
          <a:custGeom>
            <a:avLst/>
            <a:gdLst/>
            <a:ahLst/>
            <a:cxnLst/>
            <a:rect l="l" t="t" r="r" b="b"/>
            <a:pathLst>
              <a:path w="398144" h="48260">
                <a:moveTo>
                  <a:pt x="0" y="48260"/>
                </a:moveTo>
                <a:lnTo>
                  <a:pt x="46989" y="0"/>
                </a:lnTo>
                <a:lnTo>
                  <a:pt x="398144" y="0"/>
                </a:lnTo>
                <a:lnTo>
                  <a:pt x="350519" y="48260"/>
                </a:lnTo>
                <a:lnTo>
                  <a:pt x="0" y="48260"/>
                </a:lnTo>
                <a:close/>
              </a:path>
            </a:pathLst>
          </a:custGeom>
          <a:ln w="4403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653530" y="3276600"/>
            <a:ext cx="155575" cy="75564"/>
          </a:xfrm>
          <a:custGeom>
            <a:avLst/>
            <a:gdLst/>
            <a:ahLst/>
            <a:cxnLst/>
            <a:rect l="l" t="t" r="r" b="b"/>
            <a:pathLst>
              <a:path w="155575" h="75564">
                <a:moveTo>
                  <a:pt x="0" y="75564"/>
                </a:moveTo>
                <a:lnTo>
                  <a:pt x="155575" y="75564"/>
                </a:lnTo>
                <a:lnTo>
                  <a:pt x="155575" y="0"/>
                </a:lnTo>
                <a:lnTo>
                  <a:pt x="0" y="0"/>
                </a:lnTo>
                <a:lnTo>
                  <a:pt x="0" y="75564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653530" y="3277234"/>
            <a:ext cx="155575" cy="74295"/>
          </a:xfrm>
          <a:custGeom>
            <a:avLst/>
            <a:gdLst/>
            <a:ahLst/>
            <a:cxnLst/>
            <a:rect l="l" t="t" r="r" b="b"/>
            <a:pathLst>
              <a:path w="155575" h="74295">
                <a:moveTo>
                  <a:pt x="0" y="74295"/>
                </a:moveTo>
                <a:lnTo>
                  <a:pt x="155575" y="74295"/>
                </a:lnTo>
                <a:lnTo>
                  <a:pt x="155575" y="0"/>
                </a:lnTo>
                <a:lnTo>
                  <a:pt x="0" y="0"/>
                </a:lnTo>
                <a:lnTo>
                  <a:pt x="0" y="74295"/>
                </a:lnTo>
                <a:close/>
              </a:path>
            </a:pathLst>
          </a:custGeom>
          <a:ln w="4391">
            <a:solidFill>
              <a:srgbClr val="60604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674484" y="3316287"/>
            <a:ext cx="112395" cy="0"/>
          </a:xfrm>
          <a:custGeom>
            <a:avLst/>
            <a:gdLst/>
            <a:ahLst/>
            <a:cxnLst/>
            <a:rect l="l" t="t" r="r" b="b"/>
            <a:pathLst>
              <a:path w="112395">
                <a:moveTo>
                  <a:pt x="0" y="0"/>
                </a:moveTo>
                <a:lnTo>
                  <a:pt x="112395" y="0"/>
                </a:lnTo>
              </a:path>
            </a:pathLst>
          </a:custGeom>
          <a:ln w="9524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6982459" y="3193415"/>
            <a:ext cx="46990" cy="650875"/>
          </a:xfrm>
          <a:custGeom>
            <a:avLst/>
            <a:gdLst/>
            <a:ahLst/>
            <a:cxnLst/>
            <a:rect l="l" t="t" r="r" b="b"/>
            <a:pathLst>
              <a:path w="46990" h="650875">
                <a:moveTo>
                  <a:pt x="0" y="650875"/>
                </a:moveTo>
                <a:lnTo>
                  <a:pt x="46990" y="602615"/>
                </a:lnTo>
                <a:lnTo>
                  <a:pt x="46990" y="0"/>
                </a:lnTo>
                <a:lnTo>
                  <a:pt x="0" y="48260"/>
                </a:lnTo>
                <a:lnTo>
                  <a:pt x="0" y="65087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6986905" y="3197860"/>
            <a:ext cx="46990" cy="650875"/>
          </a:xfrm>
          <a:custGeom>
            <a:avLst/>
            <a:gdLst/>
            <a:ahLst/>
            <a:cxnLst/>
            <a:rect l="l" t="t" r="r" b="b"/>
            <a:pathLst>
              <a:path w="46990" h="650875">
                <a:moveTo>
                  <a:pt x="0" y="650875"/>
                </a:moveTo>
                <a:lnTo>
                  <a:pt x="46990" y="602614"/>
                </a:lnTo>
                <a:lnTo>
                  <a:pt x="46990" y="0"/>
                </a:lnTo>
                <a:lnTo>
                  <a:pt x="0" y="48260"/>
                </a:lnTo>
                <a:lnTo>
                  <a:pt x="0" y="650875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6986905" y="3197860"/>
            <a:ext cx="46990" cy="650875"/>
          </a:xfrm>
          <a:custGeom>
            <a:avLst/>
            <a:gdLst/>
            <a:ahLst/>
            <a:cxnLst/>
            <a:rect l="l" t="t" r="r" b="b"/>
            <a:pathLst>
              <a:path w="46990" h="650875">
                <a:moveTo>
                  <a:pt x="0" y="650875"/>
                </a:moveTo>
                <a:lnTo>
                  <a:pt x="46990" y="602614"/>
                </a:lnTo>
                <a:lnTo>
                  <a:pt x="46990" y="0"/>
                </a:lnTo>
                <a:lnTo>
                  <a:pt x="0" y="48260"/>
                </a:lnTo>
                <a:lnTo>
                  <a:pt x="0" y="650875"/>
                </a:lnTo>
                <a:close/>
              </a:path>
            </a:pathLst>
          </a:custGeom>
          <a:ln w="432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6653530" y="3277235"/>
            <a:ext cx="0" cy="74294"/>
          </a:xfrm>
          <a:custGeom>
            <a:avLst/>
            <a:gdLst/>
            <a:ahLst/>
            <a:cxnLst/>
            <a:rect l="l" t="t" r="r" b="b"/>
            <a:pathLst>
              <a:path h="74294">
                <a:moveTo>
                  <a:pt x="0" y="74294"/>
                </a:moveTo>
                <a:lnTo>
                  <a:pt x="0" y="0"/>
                </a:lnTo>
              </a:path>
            </a:pathLst>
          </a:custGeom>
          <a:ln w="4328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6653530" y="3274060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575" y="0"/>
                </a:lnTo>
              </a:path>
            </a:pathLst>
          </a:custGeom>
          <a:ln w="5079">
            <a:solidFill>
              <a:srgbClr val="EBEBE7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1394460" y="2825750"/>
            <a:ext cx="6455410" cy="1549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1447800" y="2890520"/>
            <a:ext cx="6324600" cy="0"/>
          </a:xfrm>
          <a:custGeom>
            <a:avLst/>
            <a:gdLst/>
            <a:ahLst/>
            <a:cxnLst/>
            <a:rect l="l" t="t" r="r" b="b"/>
            <a:pathLst>
              <a:path w="6324600">
                <a:moveTo>
                  <a:pt x="0" y="0"/>
                </a:moveTo>
                <a:lnTo>
                  <a:pt x="6324600" y="0"/>
                </a:lnTo>
              </a:path>
            </a:pathLst>
          </a:custGeom>
          <a:ln w="2540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4004945" y="1454150"/>
            <a:ext cx="1126489" cy="9645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2552065" y="3890645"/>
            <a:ext cx="57785" cy="49530"/>
          </a:xfrm>
          <a:custGeom>
            <a:avLst/>
            <a:gdLst/>
            <a:ahLst/>
            <a:cxnLst/>
            <a:rect l="l" t="t" r="r" b="b"/>
            <a:pathLst>
              <a:path w="57785" h="49529">
                <a:moveTo>
                  <a:pt x="19685" y="39369"/>
                </a:moveTo>
                <a:lnTo>
                  <a:pt x="19050" y="29209"/>
                </a:lnTo>
                <a:lnTo>
                  <a:pt x="15240" y="33019"/>
                </a:lnTo>
                <a:lnTo>
                  <a:pt x="19050" y="29209"/>
                </a:lnTo>
                <a:lnTo>
                  <a:pt x="19685" y="39369"/>
                </a:lnTo>
                <a:lnTo>
                  <a:pt x="57785" y="49529"/>
                </a:lnTo>
                <a:lnTo>
                  <a:pt x="26035" y="34924"/>
                </a:lnTo>
                <a:lnTo>
                  <a:pt x="57785" y="49529"/>
                </a:lnTo>
                <a:lnTo>
                  <a:pt x="0" y="0"/>
                </a:lnTo>
                <a:lnTo>
                  <a:pt x="21590" y="28574"/>
                </a:lnTo>
                <a:lnTo>
                  <a:pt x="26035" y="32384"/>
                </a:lnTo>
                <a:lnTo>
                  <a:pt x="24130" y="37464"/>
                </a:lnTo>
                <a:lnTo>
                  <a:pt x="22860" y="39369"/>
                </a:lnTo>
                <a:lnTo>
                  <a:pt x="21590" y="28574"/>
                </a:lnTo>
                <a:lnTo>
                  <a:pt x="0" y="0"/>
                </a:lnTo>
                <a:lnTo>
                  <a:pt x="15875" y="36194"/>
                </a:lnTo>
                <a:lnTo>
                  <a:pt x="19685" y="393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2531745" y="3890645"/>
            <a:ext cx="78105" cy="82550"/>
          </a:xfrm>
          <a:custGeom>
            <a:avLst/>
            <a:gdLst/>
            <a:ahLst/>
            <a:cxnLst/>
            <a:rect l="l" t="t" r="r" b="b"/>
            <a:pathLst>
              <a:path w="78105" h="82550">
                <a:moveTo>
                  <a:pt x="0" y="82549"/>
                </a:moveTo>
                <a:lnTo>
                  <a:pt x="78105" y="49529"/>
                </a:lnTo>
                <a:lnTo>
                  <a:pt x="40005" y="39369"/>
                </a:lnTo>
                <a:lnTo>
                  <a:pt x="36194" y="36194"/>
                </a:lnTo>
                <a:lnTo>
                  <a:pt x="20319" y="0"/>
                </a:lnTo>
                <a:lnTo>
                  <a:pt x="0" y="825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2573655" y="3919220"/>
            <a:ext cx="4444" cy="10794"/>
          </a:xfrm>
          <a:custGeom>
            <a:avLst/>
            <a:gdLst/>
            <a:ahLst/>
            <a:cxnLst/>
            <a:rect l="l" t="t" r="r" b="b"/>
            <a:pathLst>
              <a:path w="4444" h="10795">
                <a:moveTo>
                  <a:pt x="4444" y="3809"/>
                </a:moveTo>
                <a:lnTo>
                  <a:pt x="0" y="0"/>
                </a:lnTo>
                <a:lnTo>
                  <a:pt x="1269" y="10794"/>
                </a:lnTo>
                <a:lnTo>
                  <a:pt x="2539" y="8889"/>
                </a:lnTo>
                <a:lnTo>
                  <a:pt x="4444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2604770" y="387604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6985"/>
                </a:lnTo>
                <a:lnTo>
                  <a:pt x="3810" y="10795"/>
                </a:lnTo>
                <a:lnTo>
                  <a:pt x="6985" y="10160"/>
                </a:lnTo>
                <a:lnTo>
                  <a:pt x="10794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4279265" y="1922145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0" y="4444"/>
                </a:moveTo>
                <a:lnTo>
                  <a:pt x="0" y="7619"/>
                </a:lnTo>
                <a:lnTo>
                  <a:pt x="3810" y="10794"/>
                </a:lnTo>
                <a:lnTo>
                  <a:pt x="6985" y="10794"/>
                </a:lnTo>
                <a:lnTo>
                  <a:pt x="10160" y="6350"/>
                </a:lnTo>
                <a:lnTo>
                  <a:pt x="10160" y="3809"/>
                </a:lnTo>
                <a:lnTo>
                  <a:pt x="6350" y="0"/>
                </a:lnTo>
                <a:lnTo>
                  <a:pt x="3175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28" name="object 328"/>
          <p:cNvSpPr/>
          <p:nvPr/>
        </p:nvSpPr>
        <p:spPr>
          <a:xfrm>
            <a:off x="4266565" y="193675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0" y="6985"/>
                </a:lnTo>
                <a:lnTo>
                  <a:pt x="4445" y="10795"/>
                </a:lnTo>
                <a:lnTo>
                  <a:pt x="8889" y="8254"/>
                </a:lnTo>
                <a:lnTo>
                  <a:pt x="10795" y="6350"/>
                </a:lnTo>
                <a:lnTo>
                  <a:pt x="10795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29" name="object 329"/>
          <p:cNvSpPr/>
          <p:nvPr/>
        </p:nvSpPr>
        <p:spPr>
          <a:xfrm>
            <a:off x="4253865" y="1951354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10"/>
                </a:moveTo>
                <a:lnTo>
                  <a:pt x="635" y="6985"/>
                </a:lnTo>
                <a:lnTo>
                  <a:pt x="4445" y="10160"/>
                </a:lnTo>
                <a:lnTo>
                  <a:pt x="7620" y="10160"/>
                </a:lnTo>
                <a:lnTo>
                  <a:pt x="10795" y="6350"/>
                </a:lnTo>
                <a:lnTo>
                  <a:pt x="10795" y="3175"/>
                </a:lnTo>
                <a:lnTo>
                  <a:pt x="6985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30" name="object 330"/>
          <p:cNvSpPr/>
          <p:nvPr/>
        </p:nvSpPr>
        <p:spPr>
          <a:xfrm>
            <a:off x="4241800" y="1965325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0" y="4445"/>
                </a:moveTo>
                <a:lnTo>
                  <a:pt x="0" y="7620"/>
                </a:lnTo>
                <a:lnTo>
                  <a:pt x="4445" y="10795"/>
                </a:lnTo>
                <a:lnTo>
                  <a:pt x="8889" y="8889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31" name="object 331"/>
          <p:cNvSpPr/>
          <p:nvPr/>
        </p:nvSpPr>
        <p:spPr>
          <a:xfrm>
            <a:off x="4229735" y="1979929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0" y="4445"/>
                </a:moveTo>
                <a:lnTo>
                  <a:pt x="0" y="6985"/>
                </a:lnTo>
                <a:lnTo>
                  <a:pt x="3810" y="10795"/>
                </a:lnTo>
                <a:lnTo>
                  <a:pt x="6985" y="10795"/>
                </a:lnTo>
                <a:lnTo>
                  <a:pt x="8254" y="8890"/>
                </a:lnTo>
                <a:lnTo>
                  <a:pt x="10160" y="6350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32" name="object 332"/>
          <p:cNvSpPr/>
          <p:nvPr/>
        </p:nvSpPr>
        <p:spPr>
          <a:xfrm>
            <a:off x="4217035" y="199453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0" y="6985"/>
                </a:lnTo>
                <a:lnTo>
                  <a:pt x="4444" y="10794"/>
                </a:lnTo>
                <a:lnTo>
                  <a:pt x="6985" y="10794"/>
                </a:lnTo>
                <a:lnTo>
                  <a:pt x="10794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33" name="object 333"/>
          <p:cNvSpPr/>
          <p:nvPr/>
        </p:nvSpPr>
        <p:spPr>
          <a:xfrm>
            <a:off x="4204335" y="2009139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3810"/>
                </a:moveTo>
                <a:lnTo>
                  <a:pt x="635" y="6985"/>
                </a:lnTo>
                <a:lnTo>
                  <a:pt x="4444" y="10160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175"/>
                </a:lnTo>
                <a:lnTo>
                  <a:pt x="6985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34" name="object 334"/>
          <p:cNvSpPr/>
          <p:nvPr/>
        </p:nvSpPr>
        <p:spPr>
          <a:xfrm>
            <a:off x="4192270" y="2023745"/>
            <a:ext cx="10794" cy="10159"/>
          </a:xfrm>
          <a:custGeom>
            <a:avLst/>
            <a:gdLst/>
            <a:ahLst/>
            <a:cxnLst/>
            <a:rect l="l" t="t" r="r" b="b"/>
            <a:pathLst>
              <a:path w="10794" h="10159">
                <a:moveTo>
                  <a:pt x="0" y="3809"/>
                </a:moveTo>
                <a:lnTo>
                  <a:pt x="0" y="6984"/>
                </a:lnTo>
                <a:lnTo>
                  <a:pt x="4444" y="10159"/>
                </a:lnTo>
                <a:lnTo>
                  <a:pt x="8889" y="8254"/>
                </a:lnTo>
                <a:lnTo>
                  <a:pt x="10794" y="6350"/>
                </a:lnTo>
                <a:lnTo>
                  <a:pt x="10159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35" name="object 335"/>
          <p:cNvSpPr/>
          <p:nvPr/>
        </p:nvSpPr>
        <p:spPr>
          <a:xfrm>
            <a:off x="4179570" y="2037714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634" y="7620"/>
                </a:lnTo>
                <a:lnTo>
                  <a:pt x="4444" y="10795"/>
                </a:lnTo>
                <a:lnTo>
                  <a:pt x="7619" y="10795"/>
                </a:lnTo>
                <a:lnTo>
                  <a:pt x="10794" y="6350"/>
                </a:lnTo>
                <a:lnTo>
                  <a:pt x="10794" y="3810"/>
                </a:lnTo>
                <a:lnTo>
                  <a:pt x="6984" y="0"/>
                </a:lnTo>
                <a:lnTo>
                  <a:pt x="3809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36" name="object 336"/>
          <p:cNvSpPr/>
          <p:nvPr/>
        </p:nvSpPr>
        <p:spPr>
          <a:xfrm>
            <a:off x="4167504" y="205232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0" y="4444"/>
                </a:moveTo>
                <a:lnTo>
                  <a:pt x="0" y="7619"/>
                </a:lnTo>
                <a:lnTo>
                  <a:pt x="3810" y="10794"/>
                </a:lnTo>
                <a:lnTo>
                  <a:pt x="6985" y="10794"/>
                </a:lnTo>
                <a:lnTo>
                  <a:pt x="10160" y="6350"/>
                </a:lnTo>
                <a:lnTo>
                  <a:pt x="10160" y="3809"/>
                </a:lnTo>
                <a:lnTo>
                  <a:pt x="6350" y="0"/>
                </a:lnTo>
                <a:lnTo>
                  <a:pt x="3175" y="634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37" name="object 337"/>
          <p:cNvSpPr/>
          <p:nvPr/>
        </p:nvSpPr>
        <p:spPr>
          <a:xfrm>
            <a:off x="4154804" y="206692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635" y="6985"/>
                </a:lnTo>
                <a:lnTo>
                  <a:pt x="4445" y="10795"/>
                </a:lnTo>
                <a:lnTo>
                  <a:pt x="8890" y="8254"/>
                </a:lnTo>
                <a:lnTo>
                  <a:pt x="10795" y="6350"/>
                </a:lnTo>
                <a:lnTo>
                  <a:pt x="10795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38" name="object 338"/>
          <p:cNvSpPr/>
          <p:nvPr/>
        </p:nvSpPr>
        <p:spPr>
          <a:xfrm>
            <a:off x="4142740" y="208152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10"/>
                </a:moveTo>
                <a:lnTo>
                  <a:pt x="0" y="6985"/>
                </a:lnTo>
                <a:lnTo>
                  <a:pt x="3810" y="10160"/>
                </a:lnTo>
                <a:lnTo>
                  <a:pt x="6985" y="10160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39" name="object 339"/>
          <p:cNvSpPr/>
          <p:nvPr/>
        </p:nvSpPr>
        <p:spPr>
          <a:xfrm>
            <a:off x="4130040" y="209550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0" y="7620"/>
                </a:lnTo>
                <a:lnTo>
                  <a:pt x="4445" y="10795"/>
                </a:lnTo>
                <a:lnTo>
                  <a:pt x="7620" y="10795"/>
                </a:lnTo>
                <a:lnTo>
                  <a:pt x="10795" y="6985"/>
                </a:lnTo>
                <a:lnTo>
                  <a:pt x="10795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40" name="object 340"/>
          <p:cNvSpPr/>
          <p:nvPr/>
        </p:nvSpPr>
        <p:spPr>
          <a:xfrm>
            <a:off x="4117975" y="2110104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0" y="7620"/>
                </a:lnTo>
                <a:lnTo>
                  <a:pt x="3810" y="10795"/>
                </a:lnTo>
                <a:lnTo>
                  <a:pt x="6985" y="10795"/>
                </a:lnTo>
                <a:lnTo>
                  <a:pt x="10795" y="6985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41" name="object 341"/>
          <p:cNvSpPr/>
          <p:nvPr/>
        </p:nvSpPr>
        <p:spPr>
          <a:xfrm>
            <a:off x="4105275" y="212471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0" y="4444"/>
                </a:moveTo>
                <a:lnTo>
                  <a:pt x="635" y="7619"/>
                </a:lnTo>
                <a:lnTo>
                  <a:pt x="4445" y="10794"/>
                </a:lnTo>
                <a:lnTo>
                  <a:pt x="7620" y="10794"/>
                </a:lnTo>
                <a:lnTo>
                  <a:pt x="10795" y="6350"/>
                </a:lnTo>
                <a:lnTo>
                  <a:pt x="10795" y="3810"/>
                </a:lnTo>
                <a:lnTo>
                  <a:pt x="6350" y="0"/>
                </a:lnTo>
                <a:lnTo>
                  <a:pt x="3810" y="635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42" name="object 342"/>
          <p:cNvSpPr/>
          <p:nvPr/>
        </p:nvSpPr>
        <p:spPr>
          <a:xfrm>
            <a:off x="4093210" y="2139315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0" y="3810"/>
                </a:moveTo>
                <a:lnTo>
                  <a:pt x="0" y="6985"/>
                </a:lnTo>
                <a:lnTo>
                  <a:pt x="3810" y="10795"/>
                </a:lnTo>
                <a:lnTo>
                  <a:pt x="6985" y="10160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43" name="object 343"/>
          <p:cNvSpPr/>
          <p:nvPr/>
        </p:nvSpPr>
        <p:spPr>
          <a:xfrm>
            <a:off x="4080510" y="215392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3809"/>
                </a:moveTo>
                <a:lnTo>
                  <a:pt x="0" y="6984"/>
                </a:lnTo>
                <a:lnTo>
                  <a:pt x="4444" y="10794"/>
                </a:lnTo>
                <a:lnTo>
                  <a:pt x="7619" y="10159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4068445" y="2167890"/>
            <a:ext cx="10159" cy="10795"/>
          </a:xfrm>
          <a:custGeom>
            <a:avLst/>
            <a:gdLst/>
            <a:ahLst/>
            <a:cxnLst/>
            <a:rect l="l" t="t" r="r" b="b"/>
            <a:pathLst>
              <a:path w="10159" h="10795">
                <a:moveTo>
                  <a:pt x="0" y="4445"/>
                </a:moveTo>
                <a:lnTo>
                  <a:pt x="0" y="7620"/>
                </a:lnTo>
                <a:lnTo>
                  <a:pt x="3809" y="10795"/>
                </a:lnTo>
                <a:lnTo>
                  <a:pt x="6984" y="10795"/>
                </a:lnTo>
                <a:lnTo>
                  <a:pt x="10159" y="6985"/>
                </a:lnTo>
                <a:lnTo>
                  <a:pt x="10159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4055745" y="218249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0" y="7619"/>
                </a:lnTo>
                <a:lnTo>
                  <a:pt x="4444" y="10794"/>
                </a:lnTo>
                <a:lnTo>
                  <a:pt x="8889" y="8254"/>
                </a:lnTo>
                <a:lnTo>
                  <a:pt x="10794" y="6984"/>
                </a:lnTo>
                <a:lnTo>
                  <a:pt x="10159" y="3809"/>
                </a:lnTo>
                <a:lnTo>
                  <a:pt x="6350" y="0"/>
                </a:lnTo>
                <a:lnTo>
                  <a:pt x="3175" y="634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4043679" y="2197100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0" y="4445"/>
                </a:moveTo>
                <a:lnTo>
                  <a:pt x="0" y="7620"/>
                </a:lnTo>
                <a:lnTo>
                  <a:pt x="3810" y="10795"/>
                </a:lnTo>
                <a:lnTo>
                  <a:pt x="6985" y="10795"/>
                </a:lnTo>
                <a:lnTo>
                  <a:pt x="8890" y="8254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4030979" y="2211704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3810"/>
                </a:moveTo>
                <a:lnTo>
                  <a:pt x="0" y="6985"/>
                </a:lnTo>
                <a:lnTo>
                  <a:pt x="3810" y="10795"/>
                </a:lnTo>
                <a:lnTo>
                  <a:pt x="6985" y="10160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4018279" y="222631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0" y="3810"/>
                </a:moveTo>
                <a:lnTo>
                  <a:pt x="635" y="6985"/>
                </a:lnTo>
                <a:lnTo>
                  <a:pt x="4445" y="10794"/>
                </a:lnTo>
                <a:lnTo>
                  <a:pt x="7620" y="10160"/>
                </a:lnTo>
                <a:lnTo>
                  <a:pt x="10795" y="6350"/>
                </a:lnTo>
                <a:lnTo>
                  <a:pt x="10795" y="3175"/>
                </a:lnTo>
                <a:lnTo>
                  <a:pt x="6985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4006215" y="2240915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10"/>
                </a:moveTo>
                <a:lnTo>
                  <a:pt x="0" y="6985"/>
                </a:lnTo>
                <a:lnTo>
                  <a:pt x="4445" y="10160"/>
                </a:lnTo>
                <a:lnTo>
                  <a:pt x="8889" y="8255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3993515" y="225488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0" y="4444"/>
                </a:moveTo>
                <a:lnTo>
                  <a:pt x="635" y="7619"/>
                </a:lnTo>
                <a:lnTo>
                  <a:pt x="4445" y="10794"/>
                </a:lnTo>
                <a:lnTo>
                  <a:pt x="7620" y="10794"/>
                </a:lnTo>
                <a:lnTo>
                  <a:pt x="10795" y="6350"/>
                </a:lnTo>
                <a:lnTo>
                  <a:pt x="10795" y="3810"/>
                </a:lnTo>
                <a:lnTo>
                  <a:pt x="6350" y="0"/>
                </a:lnTo>
                <a:lnTo>
                  <a:pt x="3810" y="635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3981450" y="226949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0" y="6985"/>
                </a:lnTo>
                <a:lnTo>
                  <a:pt x="4445" y="10795"/>
                </a:lnTo>
                <a:lnTo>
                  <a:pt x="8889" y="8255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3968750" y="228409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0" y="4444"/>
                </a:moveTo>
                <a:lnTo>
                  <a:pt x="635" y="6984"/>
                </a:lnTo>
                <a:lnTo>
                  <a:pt x="4445" y="10794"/>
                </a:lnTo>
                <a:lnTo>
                  <a:pt x="7620" y="10159"/>
                </a:lnTo>
                <a:lnTo>
                  <a:pt x="10795" y="6350"/>
                </a:lnTo>
                <a:lnTo>
                  <a:pt x="10795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3956685" y="2298700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3810"/>
                </a:moveTo>
                <a:lnTo>
                  <a:pt x="0" y="6985"/>
                </a:lnTo>
                <a:lnTo>
                  <a:pt x="3810" y="10160"/>
                </a:lnTo>
                <a:lnTo>
                  <a:pt x="6985" y="10160"/>
                </a:lnTo>
                <a:lnTo>
                  <a:pt x="10794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3547110" y="277622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3809"/>
                </a:moveTo>
                <a:lnTo>
                  <a:pt x="635" y="6984"/>
                </a:lnTo>
                <a:lnTo>
                  <a:pt x="4444" y="10794"/>
                </a:lnTo>
                <a:lnTo>
                  <a:pt x="7619" y="10159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3535045" y="279019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7620"/>
                </a:lnTo>
                <a:lnTo>
                  <a:pt x="3809" y="10795"/>
                </a:lnTo>
                <a:lnTo>
                  <a:pt x="6984" y="10795"/>
                </a:lnTo>
                <a:lnTo>
                  <a:pt x="10794" y="6985"/>
                </a:lnTo>
                <a:lnTo>
                  <a:pt x="10159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3522345" y="280479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634" y="7619"/>
                </a:lnTo>
                <a:lnTo>
                  <a:pt x="4444" y="10794"/>
                </a:lnTo>
                <a:lnTo>
                  <a:pt x="7619" y="10794"/>
                </a:lnTo>
                <a:lnTo>
                  <a:pt x="10794" y="6984"/>
                </a:lnTo>
                <a:lnTo>
                  <a:pt x="10794" y="3809"/>
                </a:lnTo>
                <a:lnTo>
                  <a:pt x="6350" y="0"/>
                </a:lnTo>
                <a:lnTo>
                  <a:pt x="3809" y="634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3510279" y="2819400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0" y="4445"/>
                </a:moveTo>
                <a:lnTo>
                  <a:pt x="0" y="7620"/>
                </a:lnTo>
                <a:lnTo>
                  <a:pt x="3810" y="10795"/>
                </a:lnTo>
                <a:lnTo>
                  <a:pt x="6985" y="10795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3497579" y="2834004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3810"/>
                </a:moveTo>
                <a:lnTo>
                  <a:pt x="635" y="6985"/>
                </a:lnTo>
                <a:lnTo>
                  <a:pt x="4445" y="10795"/>
                </a:lnTo>
                <a:lnTo>
                  <a:pt x="8890" y="8255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3485515" y="284861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0" y="3810"/>
                </a:moveTo>
                <a:lnTo>
                  <a:pt x="0" y="6985"/>
                </a:lnTo>
                <a:lnTo>
                  <a:pt x="3810" y="10794"/>
                </a:lnTo>
                <a:lnTo>
                  <a:pt x="6985" y="10160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3472815" y="2863215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10"/>
                </a:moveTo>
                <a:lnTo>
                  <a:pt x="0" y="6985"/>
                </a:lnTo>
                <a:lnTo>
                  <a:pt x="4445" y="10160"/>
                </a:lnTo>
                <a:lnTo>
                  <a:pt x="8889" y="8255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460115" y="287718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0" y="4444"/>
                </a:moveTo>
                <a:lnTo>
                  <a:pt x="635" y="7619"/>
                </a:lnTo>
                <a:lnTo>
                  <a:pt x="4445" y="10794"/>
                </a:lnTo>
                <a:lnTo>
                  <a:pt x="7620" y="10794"/>
                </a:lnTo>
                <a:lnTo>
                  <a:pt x="10795" y="6985"/>
                </a:lnTo>
                <a:lnTo>
                  <a:pt x="10795" y="3810"/>
                </a:lnTo>
                <a:lnTo>
                  <a:pt x="6985" y="0"/>
                </a:lnTo>
                <a:lnTo>
                  <a:pt x="3810" y="635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448050" y="289179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0" y="6985"/>
                </a:lnTo>
                <a:lnTo>
                  <a:pt x="4445" y="10795"/>
                </a:lnTo>
                <a:lnTo>
                  <a:pt x="8889" y="8255"/>
                </a:lnTo>
                <a:lnTo>
                  <a:pt x="10795" y="6350"/>
                </a:lnTo>
                <a:lnTo>
                  <a:pt x="10795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3435350" y="290639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0" y="4444"/>
                </a:moveTo>
                <a:lnTo>
                  <a:pt x="635" y="6984"/>
                </a:lnTo>
                <a:lnTo>
                  <a:pt x="4445" y="10794"/>
                </a:lnTo>
                <a:lnTo>
                  <a:pt x="7620" y="10159"/>
                </a:lnTo>
                <a:lnTo>
                  <a:pt x="10795" y="6350"/>
                </a:lnTo>
                <a:lnTo>
                  <a:pt x="10795" y="3175"/>
                </a:lnTo>
                <a:lnTo>
                  <a:pt x="6985" y="0"/>
                </a:lnTo>
                <a:lnTo>
                  <a:pt x="3810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3423285" y="292100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3810"/>
                </a:moveTo>
                <a:lnTo>
                  <a:pt x="0" y="6985"/>
                </a:lnTo>
                <a:lnTo>
                  <a:pt x="4444" y="10795"/>
                </a:lnTo>
                <a:lnTo>
                  <a:pt x="6985" y="10160"/>
                </a:lnTo>
                <a:lnTo>
                  <a:pt x="10794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5" name="object 365"/>
          <p:cNvSpPr/>
          <p:nvPr/>
        </p:nvSpPr>
        <p:spPr>
          <a:xfrm>
            <a:off x="3410585" y="2935604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3810"/>
                </a:moveTo>
                <a:lnTo>
                  <a:pt x="635" y="6985"/>
                </a:lnTo>
                <a:lnTo>
                  <a:pt x="4444" y="10160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175"/>
                </a:lnTo>
                <a:lnTo>
                  <a:pt x="6985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6" name="object 366"/>
          <p:cNvSpPr/>
          <p:nvPr/>
        </p:nvSpPr>
        <p:spPr>
          <a:xfrm>
            <a:off x="3398520" y="2949575"/>
            <a:ext cx="10159" cy="10795"/>
          </a:xfrm>
          <a:custGeom>
            <a:avLst/>
            <a:gdLst/>
            <a:ahLst/>
            <a:cxnLst/>
            <a:rect l="l" t="t" r="r" b="b"/>
            <a:pathLst>
              <a:path w="10159" h="10795">
                <a:moveTo>
                  <a:pt x="0" y="4445"/>
                </a:moveTo>
                <a:lnTo>
                  <a:pt x="0" y="7620"/>
                </a:lnTo>
                <a:lnTo>
                  <a:pt x="4444" y="10795"/>
                </a:lnTo>
                <a:lnTo>
                  <a:pt x="8889" y="8889"/>
                </a:lnTo>
                <a:lnTo>
                  <a:pt x="10159" y="3810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7" name="object 367"/>
          <p:cNvSpPr/>
          <p:nvPr/>
        </p:nvSpPr>
        <p:spPr>
          <a:xfrm>
            <a:off x="3385820" y="2964179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634" y="6985"/>
                </a:lnTo>
                <a:lnTo>
                  <a:pt x="4444" y="10795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810"/>
                </a:lnTo>
                <a:lnTo>
                  <a:pt x="6984" y="0"/>
                </a:lnTo>
                <a:lnTo>
                  <a:pt x="3809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8" name="object 368"/>
          <p:cNvSpPr/>
          <p:nvPr/>
        </p:nvSpPr>
        <p:spPr>
          <a:xfrm>
            <a:off x="3373754" y="2978785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0" y="4444"/>
                </a:moveTo>
                <a:lnTo>
                  <a:pt x="0" y="6985"/>
                </a:lnTo>
                <a:lnTo>
                  <a:pt x="3810" y="10794"/>
                </a:lnTo>
                <a:lnTo>
                  <a:pt x="6985" y="10160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3361054" y="2993390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10"/>
                </a:moveTo>
                <a:lnTo>
                  <a:pt x="635" y="6985"/>
                </a:lnTo>
                <a:lnTo>
                  <a:pt x="4445" y="10160"/>
                </a:lnTo>
                <a:lnTo>
                  <a:pt x="7620" y="10160"/>
                </a:lnTo>
                <a:lnTo>
                  <a:pt x="10795" y="6350"/>
                </a:lnTo>
                <a:lnTo>
                  <a:pt x="10795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3348990" y="3007995"/>
            <a:ext cx="10160" cy="10159"/>
          </a:xfrm>
          <a:custGeom>
            <a:avLst/>
            <a:gdLst/>
            <a:ahLst/>
            <a:cxnLst/>
            <a:rect l="l" t="t" r="r" b="b"/>
            <a:pathLst>
              <a:path w="10160" h="10159">
                <a:moveTo>
                  <a:pt x="0" y="3809"/>
                </a:moveTo>
                <a:lnTo>
                  <a:pt x="0" y="6984"/>
                </a:lnTo>
                <a:lnTo>
                  <a:pt x="3810" y="10159"/>
                </a:lnTo>
                <a:lnTo>
                  <a:pt x="6985" y="10159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1" name="object 371"/>
          <p:cNvSpPr/>
          <p:nvPr/>
        </p:nvSpPr>
        <p:spPr>
          <a:xfrm>
            <a:off x="2716530" y="3745865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6985"/>
                </a:lnTo>
                <a:lnTo>
                  <a:pt x="3809" y="10795"/>
                </a:lnTo>
                <a:lnTo>
                  <a:pt x="6984" y="10160"/>
                </a:lnTo>
                <a:lnTo>
                  <a:pt x="10794" y="6350"/>
                </a:lnTo>
                <a:lnTo>
                  <a:pt x="10159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2" name="object 372"/>
          <p:cNvSpPr/>
          <p:nvPr/>
        </p:nvSpPr>
        <p:spPr>
          <a:xfrm>
            <a:off x="2703830" y="3760470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3809"/>
                </a:moveTo>
                <a:lnTo>
                  <a:pt x="0" y="6984"/>
                </a:lnTo>
                <a:lnTo>
                  <a:pt x="4444" y="10159"/>
                </a:lnTo>
                <a:lnTo>
                  <a:pt x="7619" y="10159"/>
                </a:lnTo>
                <a:lnTo>
                  <a:pt x="10794" y="6349"/>
                </a:lnTo>
                <a:lnTo>
                  <a:pt x="10794" y="3174"/>
                </a:lnTo>
                <a:lnTo>
                  <a:pt x="6350" y="0"/>
                </a:lnTo>
                <a:lnTo>
                  <a:pt x="3175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3" name="object 373"/>
          <p:cNvSpPr/>
          <p:nvPr/>
        </p:nvSpPr>
        <p:spPr>
          <a:xfrm>
            <a:off x="2691130" y="377444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634" y="7620"/>
                </a:lnTo>
                <a:lnTo>
                  <a:pt x="4444" y="10795"/>
                </a:lnTo>
                <a:lnTo>
                  <a:pt x="7619" y="10795"/>
                </a:lnTo>
                <a:lnTo>
                  <a:pt x="10794" y="6985"/>
                </a:lnTo>
                <a:lnTo>
                  <a:pt x="10794" y="3810"/>
                </a:lnTo>
                <a:lnTo>
                  <a:pt x="6984" y="0"/>
                </a:lnTo>
                <a:lnTo>
                  <a:pt x="3809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2679065" y="378904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4"/>
                </a:moveTo>
                <a:lnTo>
                  <a:pt x="635" y="7619"/>
                </a:lnTo>
                <a:lnTo>
                  <a:pt x="4445" y="10794"/>
                </a:lnTo>
                <a:lnTo>
                  <a:pt x="8890" y="8889"/>
                </a:lnTo>
                <a:lnTo>
                  <a:pt x="10795" y="6349"/>
                </a:lnTo>
                <a:lnTo>
                  <a:pt x="10160" y="3174"/>
                </a:lnTo>
                <a:lnTo>
                  <a:pt x="6350" y="0"/>
                </a:lnTo>
                <a:lnTo>
                  <a:pt x="3810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5" name="object 375"/>
          <p:cNvSpPr/>
          <p:nvPr/>
        </p:nvSpPr>
        <p:spPr>
          <a:xfrm>
            <a:off x="2667000" y="380365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0" y="4444"/>
                </a:moveTo>
                <a:lnTo>
                  <a:pt x="0" y="6985"/>
                </a:lnTo>
                <a:lnTo>
                  <a:pt x="3810" y="10794"/>
                </a:lnTo>
                <a:lnTo>
                  <a:pt x="6985" y="10160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6" name="object 376"/>
          <p:cNvSpPr/>
          <p:nvPr/>
        </p:nvSpPr>
        <p:spPr>
          <a:xfrm>
            <a:off x="2654300" y="3818254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3810"/>
                </a:moveTo>
                <a:lnTo>
                  <a:pt x="0" y="6985"/>
                </a:lnTo>
                <a:lnTo>
                  <a:pt x="4444" y="10795"/>
                </a:lnTo>
                <a:lnTo>
                  <a:pt x="6985" y="10160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7" name="object 377"/>
          <p:cNvSpPr/>
          <p:nvPr/>
        </p:nvSpPr>
        <p:spPr>
          <a:xfrm>
            <a:off x="2641600" y="3832860"/>
            <a:ext cx="10794" cy="10159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3809"/>
                </a:moveTo>
                <a:lnTo>
                  <a:pt x="635" y="6984"/>
                </a:lnTo>
                <a:lnTo>
                  <a:pt x="4444" y="10159"/>
                </a:lnTo>
                <a:lnTo>
                  <a:pt x="7619" y="10159"/>
                </a:lnTo>
                <a:lnTo>
                  <a:pt x="10794" y="6350"/>
                </a:lnTo>
                <a:lnTo>
                  <a:pt x="10794" y="3175"/>
                </a:lnTo>
                <a:lnTo>
                  <a:pt x="6985" y="0"/>
                </a:lnTo>
                <a:lnTo>
                  <a:pt x="381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8" name="object 378"/>
          <p:cNvSpPr/>
          <p:nvPr/>
        </p:nvSpPr>
        <p:spPr>
          <a:xfrm>
            <a:off x="2592070" y="389064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3809"/>
                </a:moveTo>
                <a:lnTo>
                  <a:pt x="635" y="6984"/>
                </a:lnTo>
                <a:lnTo>
                  <a:pt x="4444" y="10794"/>
                </a:lnTo>
                <a:lnTo>
                  <a:pt x="7619" y="10159"/>
                </a:lnTo>
                <a:lnTo>
                  <a:pt x="10794" y="6349"/>
                </a:lnTo>
                <a:lnTo>
                  <a:pt x="10794" y="3174"/>
                </a:lnTo>
                <a:lnTo>
                  <a:pt x="6350" y="0"/>
                </a:lnTo>
                <a:lnTo>
                  <a:pt x="3810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9" name="object 379"/>
          <p:cNvSpPr/>
          <p:nvPr/>
        </p:nvSpPr>
        <p:spPr>
          <a:xfrm>
            <a:off x="2580005" y="3905250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3810"/>
                </a:moveTo>
                <a:lnTo>
                  <a:pt x="0" y="6985"/>
                </a:lnTo>
                <a:lnTo>
                  <a:pt x="4444" y="10160"/>
                </a:lnTo>
                <a:lnTo>
                  <a:pt x="8889" y="8255"/>
                </a:lnTo>
                <a:lnTo>
                  <a:pt x="10794" y="6350"/>
                </a:lnTo>
                <a:lnTo>
                  <a:pt x="10159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0" name="object 380"/>
          <p:cNvSpPr/>
          <p:nvPr/>
        </p:nvSpPr>
        <p:spPr>
          <a:xfrm>
            <a:off x="4259580" y="1864995"/>
            <a:ext cx="78740" cy="82550"/>
          </a:xfrm>
          <a:custGeom>
            <a:avLst/>
            <a:gdLst/>
            <a:ahLst/>
            <a:cxnLst/>
            <a:rect l="l" t="t" r="r" b="b"/>
            <a:pathLst>
              <a:path w="78740" h="82550">
                <a:moveTo>
                  <a:pt x="38735" y="53339"/>
                </a:moveTo>
                <a:lnTo>
                  <a:pt x="57785" y="82550"/>
                </a:lnTo>
                <a:lnTo>
                  <a:pt x="41910" y="46354"/>
                </a:lnTo>
                <a:lnTo>
                  <a:pt x="38100" y="42544"/>
                </a:lnTo>
                <a:lnTo>
                  <a:pt x="35560" y="42544"/>
                </a:lnTo>
                <a:lnTo>
                  <a:pt x="31750" y="46989"/>
                </a:lnTo>
                <a:lnTo>
                  <a:pt x="35560" y="42544"/>
                </a:lnTo>
                <a:lnTo>
                  <a:pt x="38100" y="42544"/>
                </a:lnTo>
                <a:lnTo>
                  <a:pt x="41910" y="46354"/>
                </a:lnTo>
                <a:lnTo>
                  <a:pt x="78740" y="0"/>
                </a:lnTo>
                <a:lnTo>
                  <a:pt x="0" y="33019"/>
                </a:lnTo>
                <a:lnTo>
                  <a:pt x="32385" y="50164"/>
                </a:lnTo>
                <a:lnTo>
                  <a:pt x="36195" y="53339"/>
                </a:lnTo>
                <a:lnTo>
                  <a:pt x="38735" y="53339"/>
                </a:lnTo>
                <a:lnTo>
                  <a:pt x="40640" y="51434"/>
                </a:lnTo>
                <a:lnTo>
                  <a:pt x="38735" y="53339"/>
                </a:lnTo>
                <a:close/>
              </a:path>
              <a:path w="78740" h="82550">
                <a:moveTo>
                  <a:pt x="41910" y="46354"/>
                </a:moveTo>
                <a:lnTo>
                  <a:pt x="57785" y="82550"/>
                </a:lnTo>
                <a:lnTo>
                  <a:pt x="78740" y="0"/>
                </a:lnTo>
                <a:lnTo>
                  <a:pt x="41910" y="463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81" name="object 381"/>
          <p:cNvSpPr/>
          <p:nvPr/>
        </p:nvSpPr>
        <p:spPr>
          <a:xfrm>
            <a:off x="4259580" y="1898014"/>
            <a:ext cx="57785" cy="49530"/>
          </a:xfrm>
          <a:custGeom>
            <a:avLst/>
            <a:gdLst/>
            <a:ahLst/>
            <a:cxnLst/>
            <a:rect l="l" t="t" r="r" b="b"/>
            <a:pathLst>
              <a:path w="57785" h="49530">
                <a:moveTo>
                  <a:pt x="57785" y="49530"/>
                </a:moveTo>
                <a:lnTo>
                  <a:pt x="38735" y="20320"/>
                </a:lnTo>
                <a:lnTo>
                  <a:pt x="36195" y="20320"/>
                </a:lnTo>
                <a:lnTo>
                  <a:pt x="32385" y="17145"/>
                </a:lnTo>
                <a:lnTo>
                  <a:pt x="0" y="0"/>
                </a:lnTo>
                <a:lnTo>
                  <a:pt x="57785" y="495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82" name="object 382"/>
          <p:cNvSpPr/>
          <p:nvPr/>
        </p:nvSpPr>
        <p:spPr>
          <a:xfrm>
            <a:off x="4300220" y="1911350"/>
            <a:ext cx="1904" cy="5079"/>
          </a:xfrm>
          <a:custGeom>
            <a:avLst/>
            <a:gdLst/>
            <a:ahLst/>
            <a:cxnLst/>
            <a:rect l="l" t="t" r="r" b="b"/>
            <a:pathLst>
              <a:path w="1904" h="5079">
                <a:moveTo>
                  <a:pt x="1269" y="0"/>
                </a:moveTo>
                <a:lnTo>
                  <a:pt x="0" y="5079"/>
                </a:lnTo>
                <a:lnTo>
                  <a:pt x="1904" y="2539"/>
                </a:lnTo>
                <a:lnTo>
                  <a:pt x="12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83" name="object 383"/>
          <p:cNvSpPr/>
          <p:nvPr/>
        </p:nvSpPr>
        <p:spPr>
          <a:xfrm>
            <a:off x="4393565" y="387096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4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4360545" y="3896360"/>
            <a:ext cx="76200" cy="76834"/>
          </a:xfrm>
          <a:custGeom>
            <a:avLst/>
            <a:gdLst/>
            <a:ahLst/>
            <a:cxnLst/>
            <a:rect l="l" t="t" r="r" b="b"/>
            <a:pathLst>
              <a:path w="76200" h="76835">
                <a:moveTo>
                  <a:pt x="33019" y="0"/>
                </a:moveTo>
                <a:lnTo>
                  <a:pt x="0" y="634"/>
                </a:lnTo>
                <a:lnTo>
                  <a:pt x="38100" y="76834"/>
                </a:lnTo>
                <a:lnTo>
                  <a:pt x="40639" y="3175"/>
                </a:lnTo>
                <a:lnTo>
                  <a:pt x="42544" y="634"/>
                </a:lnTo>
                <a:lnTo>
                  <a:pt x="40639" y="3175"/>
                </a:lnTo>
                <a:lnTo>
                  <a:pt x="38100" y="76834"/>
                </a:lnTo>
                <a:lnTo>
                  <a:pt x="76200" y="634"/>
                </a:lnTo>
                <a:lnTo>
                  <a:pt x="42544" y="0"/>
                </a:lnTo>
                <a:lnTo>
                  <a:pt x="38100" y="3175"/>
                </a:lnTo>
                <a:lnTo>
                  <a:pt x="33019" y="634"/>
                </a:lnTo>
                <a:lnTo>
                  <a:pt x="3301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4393565" y="389001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6350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4"/>
                </a:lnTo>
                <a:lnTo>
                  <a:pt x="5080" y="9525"/>
                </a:lnTo>
                <a:lnTo>
                  <a:pt x="9525" y="6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4360545" y="1993264"/>
            <a:ext cx="76200" cy="8255"/>
          </a:xfrm>
          <a:custGeom>
            <a:avLst/>
            <a:gdLst/>
            <a:ahLst/>
            <a:cxnLst/>
            <a:rect l="l" t="t" r="r" b="b"/>
            <a:pathLst>
              <a:path w="76200" h="8255">
                <a:moveTo>
                  <a:pt x="38100" y="0"/>
                </a:moveTo>
                <a:lnTo>
                  <a:pt x="0" y="8255"/>
                </a:lnTo>
                <a:lnTo>
                  <a:pt x="76200" y="8255"/>
                </a:lnTo>
                <a:lnTo>
                  <a:pt x="38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87" name="object 387"/>
          <p:cNvSpPr/>
          <p:nvPr/>
        </p:nvSpPr>
        <p:spPr>
          <a:xfrm>
            <a:off x="4360545" y="192532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40639" y="58419"/>
                </a:moveTo>
                <a:lnTo>
                  <a:pt x="76200" y="76200"/>
                </a:lnTo>
                <a:lnTo>
                  <a:pt x="38100" y="0"/>
                </a:lnTo>
                <a:lnTo>
                  <a:pt x="40639" y="58419"/>
                </a:lnTo>
                <a:close/>
              </a:path>
              <a:path w="76200" h="76200">
                <a:moveTo>
                  <a:pt x="76200" y="76200"/>
                </a:moveTo>
                <a:lnTo>
                  <a:pt x="40639" y="58419"/>
                </a:lnTo>
                <a:lnTo>
                  <a:pt x="42544" y="66039"/>
                </a:lnTo>
                <a:lnTo>
                  <a:pt x="40639" y="67944"/>
                </a:lnTo>
                <a:lnTo>
                  <a:pt x="38100" y="58419"/>
                </a:lnTo>
                <a:lnTo>
                  <a:pt x="38100" y="0"/>
                </a:lnTo>
                <a:lnTo>
                  <a:pt x="33019" y="63500"/>
                </a:lnTo>
                <a:lnTo>
                  <a:pt x="35559" y="58419"/>
                </a:lnTo>
                <a:lnTo>
                  <a:pt x="33019" y="63500"/>
                </a:lnTo>
                <a:lnTo>
                  <a:pt x="38100" y="0"/>
                </a:lnTo>
                <a:lnTo>
                  <a:pt x="0" y="76200"/>
                </a:lnTo>
                <a:lnTo>
                  <a:pt x="38100" y="67944"/>
                </a:lnTo>
                <a:lnTo>
                  <a:pt x="76200" y="76200"/>
                </a:lnTo>
                <a:lnTo>
                  <a:pt x="42544" y="63500"/>
                </a:lnTo>
                <a:lnTo>
                  <a:pt x="76200" y="762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88" name="object 388"/>
          <p:cNvSpPr/>
          <p:nvPr/>
        </p:nvSpPr>
        <p:spPr>
          <a:xfrm>
            <a:off x="4398645" y="1925320"/>
            <a:ext cx="4444" cy="67944"/>
          </a:xfrm>
          <a:custGeom>
            <a:avLst/>
            <a:gdLst/>
            <a:ahLst/>
            <a:cxnLst/>
            <a:rect l="l" t="t" r="r" b="b"/>
            <a:pathLst>
              <a:path w="4444" h="67944">
                <a:moveTo>
                  <a:pt x="2539" y="58419"/>
                </a:moveTo>
                <a:lnTo>
                  <a:pt x="0" y="0"/>
                </a:lnTo>
                <a:lnTo>
                  <a:pt x="0" y="58419"/>
                </a:lnTo>
                <a:lnTo>
                  <a:pt x="2539" y="67944"/>
                </a:lnTo>
                <a:lnTo>
                  <a:pt x="4444" y="66039"/>
                </a:lnTo>
                <a:lnTo>
                  <a:pt x="2539" y="584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89" name="object 389"/>
          <p:cNvSpPr/>
          <p:nvPr/>
        </p:nvSpPr>
        <p:spPr>
          <a:xfrm>
            <a:off x="4393565" y="2002789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2539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80"/>
                </a:ln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90" name="object 390"/>
          <p:cNvSpPr/>
          <p:nvPr/>
        </p:nvSpPr>
        <p:spPr>
          <a:xfrm>
            <a:off x="4393565" y="2021839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2539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80"/>
                </a:ln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91" name="object 391"/>
          <p:cNvSpPr/>
          <p:nvPr/>
        </p:nvSpPr>
        <p:spPr>
          <a:xfrm>
            <a:off x="4393565" y="2040889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92" name="object 392"/>
          <p:cNvSpPr/>
          <p:nvPr/>
        </p:nvSpPr>
        <p:spPr>
          <a:xfrm>
            <a:off x="4393565" y="2059939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93" name="object 393"/>
          <p:cNvSpPr/>
          <p:nvPr/>
        </p:nvSpPr>
        <p:spPr>
          <a:xfrm>
            <a:off x="4393565" y="2078989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94" name="object 394"/>
          <p:cNvSpPr/>
          <p:nvPr/>
        </p:nvSpPr>
        <p:spPr>
          <a:xfrm>
            <a:off x="4393565" y="20980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95" name="object 395"/>
          <p:cNvSpPr/>
          <p:nvPr/>
        </p:nvSpPr>
        <p:spPr>
          <a:xfrm>
            <a:off x="4393565" y="21170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96" name="object 396"/>
          <p:cNvSpPr/>
          <p:nvPr/>
        </p:nvSpPr>
        <p:spPr>
          <a:xfrm>
            <a:off x="4393565" y="21361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397" name="object 397"/>
          <p:cNvSpPr/>
          <p:nvPr/>
        </p:nvSpPr>
        <p:spPr>
          <a:xfrm>
            <a:off x="4393565" y="21551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4393565" y="21742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80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4393565" y="21932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80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4393565" y="22123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80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4393565" y="22313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80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4393565" y="22504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2539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80"/>
                </a:ln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4393565" y="22694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2539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80"/>
                </a:ln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4393565" y="22885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2539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80"/>
                </a:ln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4393565" y="23075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6" name="object 406"/>
          <p:cNvSpPr/>
          <p:nvPr/>
        </p:nvSpPr>
        <p:spPr>
          <a:xfrm>
            <a:off x="4393565" y="23266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4393565" y="23456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4393565" y="23647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4393565" y="23837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4393565" y="24028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4393565" y="24218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80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4393565" y="24409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80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4393565" y="24599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80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4393565" y="24790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4393565" y="24980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4393565" y="25171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4393565" y="25361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4393565" y="25552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4393565" y="257429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4393565" y="259334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4393565" y="2612390"/>
            <a:ext cx="9525" cy="10160"/>
          </a:xfrm>
          <a:custGeom>
            <a:avLst/>
            <a:gdLst/>
            <a:ahLst/>
            <a:cxnLst/>
            <a:rect l="l" t="t" r="r" b="b"/>
            <a:pathLst>
              <a:path w="9525" h="10160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10160"/>
                </a:lnTo>
                <a:lnTo>
                  <a:pt x="9525" y="7620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4393565" y="26320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5"/>
                </a:lnTo>
                <a:lnTo>
                  <a:pt x="5080" y="9525"/>
                </a:lnTo>
                <a:lnTo>
                  <a:pt x="9525" y="6985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4393565" y="26511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5"/>
                </a:lnTo>
                <a:lnTo>
                  <a:pt x="5080" y="9525"/>
                </a:lnTo>
                <a:lnTo>
                  <a:pt x="9525" y="6985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4393565" y="26701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5"/>
                </a:lnTo>
                <a:lnTo>
                  <a:pt x="5080" y="9525"/>
                </a:lnTo>
                <a:lnTo>
                  <a:pt x="9525" y="6985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4393565" y="26892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4445"/>
                </a:lnTo>
                <a:lnTo>
                  <a:pt x="0" y="6985"/>
                </a:lnTo>
                <a:lnTo>
                  <a:pt x="5080" y="9525"/>
                </a:lnTo>
                <a:lnTo>
                  <a:pt x="9525" y="6985"/>
                </a:lnTo>
                <a:lnTo>
                  <a:pt x="9525" y="4445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4393565" y="27082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4445"/>
                </a:lnTo>
                <a:lnTo>
                  <a:pt x="0" y="6985"/>
                </a:lnTo>
                <a:lnTo>
                  <a:pt x="5080" y="9525"/>
                </a:lnTo>
                <a:lnTo>
                  <a:pt x="9525" y="6985"/>
                </a:lnTo>
                <a:lnTo>
                  <a:pt x="9525" y="4445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4393565" y="27273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4445"/>
                </a:lnTo>
                <a:lnTo>
                  <a:pt x="0" y="6985"/>
                </a:lnTo>
                <a:lnTo>
                  <a:pt x="5080" y="9525"/>
                </a:lnTo>
                <a:lnTo>
                  <a:pt x="9525" y="6985"/>
                </a:lnTo>
                <a:lnTo>
                  <a:pt x="9525" y="4445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4393565" y="27463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4445"/>
                </a:lnTo>
                <a:lnTo>
                  <a:pt x="0" y="6985"/>
                </a:lnTo>
                <a:lnTo>
                  <a:pt x="5080" y="9525"/>
                </a:lnTo>
                <a:lnTo>
                  <a:pt x="9525" y="6985"/>
                </a:lnTo>
                <a:lnTo>
                  <a:pt x="9525" y="4445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4393565" y="27654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1904"/>
                </a:moveTo>
                <a:lnTo>
                  <a:pt x="0" y="6985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4445"/>
                </a:ln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4393565" y="27844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1904"/>
                </a:moveTo>
                <a:lnTo>
                  <a:pt x="0" y="6985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4445"/>
                </a:ln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4393565" y="28035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4393565" y="28225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4393565" y="28416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4393565" y="28606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4393565" y="28797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4393565" y="28987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4393565" y="29178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4393565" y="29368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4393565" y="29559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4393565" y="29749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4393565" y="29940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5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4393565" y="30130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1904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79"/>
                </a:ln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4393565" y="30321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1904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79"/>
                </a:ln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4393565" y="30511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1904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79"/>
                </a:ln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4393565" y="30702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4393565" y="30892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4393565" y="31083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4393565" y="31273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9" name="object 449"/>
          <p:cNvSpPr/>
          <p:nvPr/>
        </p:nvSpPr>
        <p:spPr>
          <a:xfrm>
            <a:off x="4393565" y="31464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4393565" y="31654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393565" y="31845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7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393565" y="32035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7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393565" y="32226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7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4393565" y="32416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7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393565" y="32607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2539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79"/>
                </a:ln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393565" y="32797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2539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79"/>
                </a:ln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393565" y="32988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2539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79"/>
                </a:ln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4393565" y="33178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393565" y="33369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4393565" y="33559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4393565" y="33750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393565" y="33940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4393565" y="34131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4393565" y="34321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393565" y="34512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7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4393565" y="34702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7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4393565" y="34893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507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393565" y="35083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2539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79"/>
                </a:ln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4393565" y="35274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2539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79"/>
                </a:ln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4393565" y="35464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0" y="2539"/>
                </a:moveTo>
                <a:lnTo>
                  <a:pt x="0" y="7620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5079"/>
                </a:ln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4393565" y="35655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4393565" y="358457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79"/>
                </a:moveTo>
                <a:lnTo>
                  <a:pt x="7620" y="0"/>
                </a:lnTo>
                <a:lnTo>
                  <a:pt x="5080" y="0"/>
                </a:lnTo>
                <a:lnTo>
                  <a:pt x="0" y="2539"/>
                </a:lnTo>
                <a:lnTo>
                  <a:pt x="0" y="7620"/>
                </a:lnTo>
                <a:lnTo>
                  <a:pt x="5080" y="9525"/>
                </a:lnTo>
                <a:lnTo>
                  <a:pt x="9525" y="7620"/>
                </a:lnTo>
                <a:lnTo>
                  <a:pt x="9525" y="50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4393565" y="3603625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19"/>
                </a:lnTo>
                <a:lnTo>
                  <a:pt x="5080" y="9525"/>
                </a:lnTo>
                <a:lnTo>
                  <a:pt x="9525" y="7619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4393565" y="3622675"/>
            <a:ext cx="9525" cy="10160"/>
          </a:xfrm>
          <a:custGeom>
            <a:avLst/>
            <a:gdLst/>
            <a:ahLst/>
            <a:cxnLst/>
            <a:rect l="l" t="t" r="r" b="b"/>
            <a:pathLst>
              <a:path w="9525" h="10160">
                <a:moveTo>
                  <a:pt x="9525" y="5080"/>
                </a:moveTo>
                <a:lnTo>
                  <a:pt x="9525" y="2539"/>
                </a:lnTo>
                <a:lnTo>
                  <a:pt x="5080" y="0"/>
                </a:lnTo>
                <a:lnTo>
                  <a:pt x="0" y="2539"/>
                </a:lnTo>
                <a:lnTo>
                  <a:pt x="0" y="7619"/>
                </a:lnTo>
                <a:lnTo>
                  <a:pt x="5080" y="10160"/>
                </a:lnTo>
                <a:lnTo>
                  <a:pt x="7620" y="10160"/>
                </a:lnTo>
                <a:lnTo>
                  <a:pt x="9525" y="7619"/>
                </a:lnTo>
                <a:lnTo>
                  <a:pt x="9525" y="50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4393565" y="364236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4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4393565" y="366141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4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4393565" y="368046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4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4393565" y="369951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444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4393565" y="371856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444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393565" y="373761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2539" y="0"/>
                </a:moveTo>
                <a:lnTo>
                  <a:pt x="0" y="444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lnTo>
                  <a:pt x="7620" y="0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4393565" y="375666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4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4393565" y="377571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4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393565" y="379476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4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4393565" y="381381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4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393565" y="383286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4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4393565" y="3851910"/>
            <a:ext cx="9525" cy="9525"/>
          </a:xfrm>
          <a:custGeom>
            <a:avLst/>
            <a:gdLst/>
            <a:ahLst/>
            <a:cxnLst/>
            <a:rect l="l" t="t" r="r" b="b"/>
            <a:pathLst>
              <a:path w="9525" h="9525">
                <a:moveTo>
                  <a:pt x="9525" y="4444"/>
                </a:moveTo>
                <a:lnTo>
                  <a:pt x="9525" y="1904"/>
                </a:lnTo>
                <a:lnTo>
                  <a:pt x="5080" y="0"/>
                </a:lnTo>
                <a:lnTo>
                  <a:pt x="0" y="1904"/>
                </a:lnTo>
                <a:lnTo>
                  <a:pt x="0" y="6984"/>
                </a:lnTo>
                <a:lnTo>
                  <a:pt x="5080" y="9525"/>
                </a:lnTo>
                <a:lnTo>
                  <a:pt x="7620" y="9525"/>
                </a:lnTo>
                <a:lnTo>
                  <a:pt x="9525" y="6984"/>
                </a:lnTo>
                <a:lnTo>
                  <a:pt x="9525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4759960" y="1995804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890"/>
                </a:moveTo>
                <a:lnTo>
                  <a:pt x="6350" y="10795"/>
                </a:lnTo>
                <a:lnTo>
                  <a:pt x="10794" y="7620"/>
                </a:lnTo>
                <a:lnTo>
                  <a:pt x="10794" y="4445"/>
                </a:lnTo>
                <a:lnTo>
                  <a:pt x="7619" y="635"/>
                </a:lnTo>
                <a:lnTo>
                  <a:pt x="4444" y="0"/>
                </a:lnTo>
                <a:lnTo>
                  <a:pt x="635" y="3810"/>
                </a:lnTo>
                <a:lnTo>
                  <a:pt x="0" y="6985"/>
                </a:lnTo>
                <a:lnTo>
                  <a:pt x="1904" y="8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488" name="object 488"/>
          <p:cNvSpPr/>
          <p:nvPr/>
        </p:nvSpPr>
        <p:spPr>
          <a:xfrm>
            <a:off x="4747895" y="1981835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269" y="8254"/>
                </a:moveTo>
                <a:lnTo>
                  <a:pt x="3175" y="10160"/>
                </a:lnTo>
                <a:lnTo>
                  <a:pt x="6350" y="10160"/>
                </a:lnTo>
                <a:lnTo>
                  <a:pt x="10159" y="6985"/>
                </a:lnTo>
                <a:lnTo>
                  <a:pt x="10794" y="3810"/>
                </a:lnTo>
                <a:lnTo>
                  <a:pt x="6984" y="0"/>
                </a:lnTo>
                <a:lnTo>
                  <a:pt x="3809" y="0"/>
                </a:lnTo>
                <a:lnTo>
                  <a:pt x="0" y="3175"/>
                </a:lnTo>
                <a:lnTo>
                  <a:pt x="0" y="6350"/>
                </a:lnTo>
                <a:lnTo>
                  <a:pt x="1269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489" name="object 489"/>
          <p:cNvSpPr/>
          <p:nvPr/>
        </p:nvSpPr>
        <p:spPr>
          <a:xfrm>
            <a:off x="4700270" y="1925954"/>
            <a:ext cx="78104" cy="81915"/>
          </a:xfrm>
          <a:custGeom>
            <a:avLst/>
            <a:gdLst/>
            <a:ahLst/>
            <a:cxnLst/>
            <a:rect l="l" t="t" r="r" b="b"/>
            <a:pathLst>
              <a:path w="78104" h="81915">
                <a:moveTo>
                  <a:pt x="78104" y="33020"/>
                </a:moveTo>
                <a:lnTo>
                  <a:pt x="0" y="0"/>
                </a:lnTo>
                <a:lnTo>
                  <a:pt x="20319" y="81915"/>
                </a:lnTo>
                <a:lnTo>
                  <a:pt x="78104" y="330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490" name="object 490"/>
          <p:cNvSpPr/>
          <p:nvPr/>
        </p:nvSpPr>
        <p:spPr>
          <a:xfrm>
            <a:off x="5641340" y="3023235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1270" y="8254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160" y="4444"/>
                </a:lnTo>
                <a:lnTo>
                  <a:pt x="6985" y="0"/>
                </a:lnTo>
                <a:lnTo>
                  <a:pt x="3810" y="0"/>
                </a:lnTo>
                <a:lnTo>
                  <a:pt x="0" y="381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5628640" y="3008629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890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795" y="4445"/>
                </a:lnTo>
                <a:lnTo>
                  <a:pt x="6985" y="635"/>
                </a:lnTo>
                <a:lnTo>
                  <a:pt x="4445" y="0"/>
                </a:lnTo>
                <a:lnTo>
                  <a:pt x="0" y="3810"/>
                </a:lnTo>
                <a:lnTo>
                  <a:pt x="0" y="6350"/>
                </a:lnTo>
                <a:lnTo>
                  <a:pt x="1905" y="8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5615940" y="2994660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905" y="8254"/>
                </a:moveTo>
                <a:lnTo>
                  <a:pt x="6350" y="10160"/>
                </a:lnTo>
                <a:lnTo>
                  <a:pt x="10795" y="6985"/>
                </a:lnTo>
                <a:lnTo>
                  <a:pt x="10795" y="3810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5603875" y="2980054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904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160" y="6985"/>
                </a:lnTo>
                <a:lnTo>
                  <a:pt x="10795" y="3810"/>
                </a:lnTo>
                <a:lnTo>
                  <a:pt x="6985" y="0"/>
                </a:lnTo>
                <a:lnTo>
                  <a:pt x="4445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5591175" y="296545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4" y="8254"/>
                </a:moveTo>
                <a:lnTo>
                  <a:pt x="6350" y="10795"/>
                </a:lnTo>
                <a:lnTo>
                  <a:pt x="10795" y="6985"/>
                </a:lnTo>
                <a:lnTo>
                  <a:pt x="10795" y="4445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5579110" y="295084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1904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794" y="4444"/>
                </a:lnTo>
                <a:lnTo>
                  <a:pt x="6985" y="634"/>
                </a:lnTo>
                <a:lnTo>
                  <a:pt x="4444" y="0"/>
                </a:lnTo>
                <a:lnTo>
                  <a:pt x="0" y="3809"/>
                </a:lnTo>
                <a:lnTo>
                  <a:pt x="0" y="6350"/>
                </a:lnTo>
                <a:lnTo>
                  <a:pt x="1904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5567045" y="2936240"/>
            <a:ext cx="10159" cy="10795"/>
          </a:xfrm>
          <a:custGeom>
            <a:avLst/>
            <a:gdLst/>
            <a:ahLst/>
            <a:cxnLst/>
            <a:rect l="l" t="t" r="r" b="b"/>
            <a:pathLst>
              <a:path w="10159" h="10795">
                <a:moveTo>
                  <a:pt x="1269" y="8889"/>
                </a:moveTo>
                <a:lnTo>
                  <a:pt x="3175" y="10795"/>
                </a:lnTo>
                <a:lnTo>
                  <a:pt x="6350" y="10795"/>
                </a:lnTo>
                <a:lnTo>
                  <a:pt x="10159" y="7620"/>
                </a:lnTo>
                <a:lnTo>
                  <a:pt x="10159" y="4445"/>
                </a:lnTo>
                <a:lnTo>
                  <a:pt x="6984" y="635"/>
                </a:lnTo>
                <a:lnTo>
                  <a:pt x="3809" y="0"/>
                </a:lnTo>
                <a:lnTo>
                  <a:pt x="0" y="3810"/>
                </a:lnTo>
                <a:lnTo>
                  <a:pt x="1269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7" name="object 497"/>
          <p:cNvSpPr/>
          <p:nvPr/>
        </p:nvSpPr>
        <p:spPr>
          <a:xfrm>
            <a:off x="5554345" y="2922270"/>
            <a:ext cx="10794" cy="10159"/>
          </a:xfrm>
          <a:custGeom>
            <a:avLst/>
            <a:gdLst/>
            <a:ahLst/>
            <a:cxnLst/>
            <a:rect l="l" t="t" r="r" b="b"/>
            <a:pathLst>
              <a:path w="10794" h="10159">
                <a:moveTo>
                  <a:pt x="1269" y="8254"/>
                </a:moveTo>
                <a:lnTo>
                  <a:pt x="3175" y="10159"/>
                </a:lnTo>
                <a:lnTo>
                  <a:pt x="6350" y="10159"/>
                </a:lnTo>
                <a:lnTo>
                  <a:pt x="10159" y="6984"/>
                </a:lnTo>
                <a:lnTo>
                  <a:pt x="10794" y="3809"/>
                </a:lnTo>
                <a:lnTo>
                  <a:pt x="6984" y="0"/>
                </a:lnTo>
                <a:lnTo>
                  <a:pt x="3809" y="0"/>
                </a:lnTo>
                <a:lnTo>
                  <a:pt x="0" y="3175"/>
                </a:lnTo>
                <a:lnTo>
                  <a:pt x="0" y="6350"/>
                </a:lnTo>
                <a:lnTo>
                  <a:pt x="1269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8" name="object 498"/>
          <p:cNvSpPr/>
          <p:nvPr/>
        </p:nvSpPr>
        <p:spPr>
          <a:xfrm>
            <a:off x="5541645" y="2907665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255"/>
                </a:moveTo>
                <a:lnTo>
                  <a:pt x="3809" y="10160"/>
                </a:lnTo>
                <a:lnTo>
                  <a:pt x="6350" y="10795"/>
                </a:lnTo>
                <a:lnTo>
                  <a:pt x="10794" y="6985"/>
                </a:lnTo>
                <a:lnTo>
                  <a:pt x="10794" y="3810"/>
                </a:lnTo>
                <a:lnTo>
                  <a:pt x="7619" y="0"/>
                </a:lnTo>
                <a:lnTo>
                  <a:pt x="4444" y="0"/>
                </a:lnTo>
                <a:lnTo>
                  <a:pt x="634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9" name="object 499"/>
          <p:cNvSpPr/>
          <p:nvPr/>
        </p:nvSpPr>
        <p:spPr>
          <a:xfrm>
            <a:off x="5529580" y="289306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1270" y="8254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6985"/>
                </a:lnTo>
                <a:lnTo>
                  <a:pt x="10160" y="4444"/>
                </a:lnTo>
                <a:lnTo>
                  <a:pt x="6985" y="0"/>
                </a:lnTo>
                <a:lnTo>
                  <a:pt x="3810" y="0"/>
                </a:lnTo>
                <a:lnTo>
                  <a:pt x="0" y="381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5516880" y="2878454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890"/>
                </a:moveTo>
                <a:lnTo>
                  <a:pt x="6350" y="10795"/>
                </a:lnTo>
                <a:lnTo>
                  <a:pt x="10160" y="6985"/>
                </a:lnTo>
                <a:lnTo>
                  <a:pt x="10795" y="4445"/>
                </a:lnTo>
                <a:lnTo>
                  <a:pt x="6985" y="635"/>
                </a:lnTo>
                <a:lnTo>
                  <a:pt x="4445" y="0"/>
                </a:lnTo>
                <a:lnTo>
                  <a:pt x="635" y="3810"/>
                </a:lnTo>
                <a:lnTo>
                  <a:pt x="0" y="6350"/>
                </a:lnTo>
                <a:lnTo>
                  <a:pt x="1905" y="8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5504815" y="2864485"/>
            <a:ext cx="10160" cy="10160"/>
          </a:xfrm>
          <a:custGeom>
            <a:avLst/>
            <a:gdLst/>
            <a:ahLst/>
            <a:cxnLst/>
            <a:rect l="l" t="t" r="r" b="b"/>
            <a:pathLst>
              <a:path w="10160" h="10160">
                <a:moveTo>
                  <a:pt x="1270" y="8254"/>
                </a:moveTo>
                <a:lnTo>
                  <a:pt x="3175" y="10160"/>
                </a:lnTo>
                <a:lnTo>
                  <a:pt x="6350" y="10160"/>
                </a:lnTo>
                <a:lnTo>
                  <a:pt x="10160" y="6985"/>
                </a:lnTo>
                <a:lnTo>
                  <a:pt x="10160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5492115" y="284987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905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160" y="6985"/>
                </a:lnTo>
                <a:lnTo>
                  <a:pt x="10795" y="3810"/>
                </a:lnTo>
                <a:lnTo>
                  <a:pt x="6985" y="0"/>
                </a:lnTo>
                <a:lnTo>
                  <a:pt x="4445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5479415" y="283527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254"/>
                </a:moveTo>
                <a:lnTo>
                  <a:pt x="3810" y="10160"/>
                </a:lnTo>
                <a:lnTo>
                  <a:pt x="6985" y="10795"/>
                </a:lnTo>
                <a:lnTo>
                  <a:pt x="10795" y="6985"/>
                </a:lnTo>
                <a:lnTo>
                  <a:pt x="10795" y="4445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5467350" y="282067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4" y="8254"/>
                </a:moveTo>
                <a:lnTo>
                  <a:pt x="3175" y="10794"/>
                </a:lnTo>
                <a:lnTo>
                  <a:pt x="6350" y="10794"/>
                </a:lnTo>
                <a:lnTo>
                  <a:pt x="10795" y="6984"/>
                </a:lnTo>
                <a:lnTo>
                  <a:pt x="10795" y="4444"/>
                </a:lnTo>
                <a:lnTo>
                  <a:pt x="6985" y="0"/>
                </a:lnTo>
                <a:lnTo>
                  <a:pt x="4445" y="0"/>
                </a:lnTo>
                <a:lnTo>
                  <a:pt x="0" y="3809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5455285" y="2806065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69" y="8889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160" y="4445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1269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5442585" y="2792095"/>
            <a:ext cx="10794" cy="10159"/>
          </a:xfrm>
          <a:custGeom>
            <a:avLst/>
            <a:gdLst/>
            <a:ahLst/>
            <a:cxnLst/>
            <a:rect l="l" t="t" r="r" b="b"/>
            <a:pathLst>
              <a:path w="10794" h="10159">
                <a:moveTo>
                  <a:pt x="1904" y="8254"/>
                </a:moveTo>
                <a:lnTo>
                  <a:pt x="3175" y="10159"/>
                </a:lnTo>
                <a:lnTo>
                  <a:pt x="6350" y="10159"/>
                </a:lnTo>
                <a:lnTo>
                  <a:pt x="10160" y="6984"/>
                </a:lnTo>
                <a:lnTo>
                  <a:pt x="10794" y="3809"/>
                </a:lnTo>
                <a:lnTo>
                  <a:pt x="6985" y="0"/>
                </a:lnTo>
                <a:lnTo>
                  <a:pt x="4444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5429885" y="277749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255"/>
                </a:moveTo>
                <a:lnTo>
                  <a:pt x="3810" y="10160"/>
                </a:lnTo>
                <a:lnTo>
                  <a:pt x="6985" y="10795"/>
                </a:lnTo>
                <a:lnTo>
                  <a:pt x="10794" y="6985"/>
                </a:lnTo>
                <a:lnTo>
                  <a:pt x="10794" y="3810"/>
                </a:lnTo>
                <a:lnTo>
                  <a:pt x="7619" y="0"/>
                </a:lnTo>
                <a:lnTo>
                  <a:pt x="4444" y="0"/>
                </a:lnTo>
                <a:lnTo>
                  <a:pt x="635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5120005" y="241554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270" y="8255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795" y="4445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70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5107305" y="240093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254"/>
                </a:moveTo>
                <a:lnTo>
                  <a:pt x="3810" y="10794"/>
                </a:lnTo>
                <a:lnTo>
                  <a:pt x="6985" y="10794"/>
                </a:lnTo>
                <a:lnTo>
                  <a:pt x="10795" y="7619"/>
                </a:lnTo>
                <a:lnTo>
                  <a:pt x="10795" y="4444"/>
                </a:lnTo>
                <a:lnTo>
                  <a:pt x="7620" y="635"/>
                </a:lnTo>
                <a:lnTo>
                  <a:pt x="4445" y="0"/>
                </a:lnTo>
                <a:lnTo>
                  <a:pt x="635" y="3810"/>
                </a:lnTo>
                <a:lnTo>
                  <a:pt x="0" y="6985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5095240" y="2386965"/>
            <a:ext cx="10160" cy="10160"/>
          </a:xfrm>
          <a:custGeom>
            <a:avLst/>
            <a:gdLst/>
            <a:ahLst/>
            <a:cxnLst/>
            <a:rect l="l" t="t" r="r" b="b"/>
            <a:pathLst>
              <a:path w="10160" h="10160">
                <a:moveTo>
                  <a:pt x="1905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160" y="6985"/>
                </a:lnTo>
                <a:lnTo>
                  <a:pt x="10160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5082540" y="237236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254"/>
                </a:moveTo>
                <a:lnTo>
                  <a:pt x="6350" y="10794"/>
                </a:lnTo>
                <a:lnTo>
                  <a:pt x="10795" y="6985"/>
                </a:lnTo>
                <a:lnTo>
                  <a:pt x="10795" y="3810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5070475" y="2357754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4" y="8255"/>
                </a:moveTo>
                <a:lnTo>
                  <a:pt x="3175" y="10160"/>
                </a:lnTo>
                <a:lnTo>
                  <a:pt x="6350" y="10795"/>
                </a:lnTo>
                <a:lnTo>
                  <a:pt x="10160" y="6985"/>
                </a:lnTo>
                <a:lnTo>
                  <a:pt x="10795" y="4445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5057775" y="234315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4" y="8889"/>
                </a:moveTo>
                <a:lnTo>
                  <a:pt x="3175" y="10795"/>
                </a:lnTo>
                <a:lnTo>
                  <a:pt x="6350" y="10795"/>
                </a:lnTo>
                <a:lnTo>
                  <a:pt x="10795" y="7620"/>
                </a:lnTo>
                <a:lnTo>
                  <a:pt x="10795" y="4445"/>
                </a:lnTo>
                <a:lnTo>
                  <a:pt x="7620" y="635"/>
                </a:lnTo>
                <a:lnTo>
                  <a:pt x="4445" y="0"/>
                </a:lnTo>
                <a:lnTo>
                  <a:pt x="0" y="3810"/>
                </a:lnTo>
                <a:lnTo>
                  <a:pt x="1904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5045710" y="232854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1269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794" y="4444"/>
                </a:lnTo>
                <a:lnTo>
                  <a:pt x="6985" y="634"/>
                </a:lnTo>
                <a:lnTo>
                  <a:pt x="3810" y="0"/>
                </a:lnTo>
                <a:lnTo>
                  <a:pt x="0" y="3809"/>
                </a:lnTo>
                <a:lnTo>
                  <a:pt x="0" y="6984"/>
                </a:lnTo>
                <a:lnTo>
                  <a:pt x="1269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5033010" y="231394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889"/>
                </a:moveTo>
                <a:lnTo>
                  <a:pt x="6350" y="10795"/>
                </a:lnTo>
                <a:lnTo>
                  <a:pt x="10794" y="7620"/>
                </a:lnTo>
                <a:lnTo>
                  <a:pt x="10794" y="4445"/>
                </a:lnTo>
                <a:lnTo>
                  <a:pt x="7619" y="635"/>
                </a:lnTo>
                <a:lnTo>
                  <a:pt x="4444" y="0"/>
                </a:lnTo>
                <a:lnTo>
                  <a:pt x="635" y="3810"/>
                </a:lnTo>
                <a:lnTo>
                  <a:pt x="0" y="6985"/>
                </a:lnTo>
                <a:lnTo>
                  <a:pt x="1904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5020945" y="2299970"/>
            <a:ext cx="10159" cy="10794"/>
          </a:xfrm>
          <a:custGeom>
            <a:avLst/>
            <a:gdLst/>
            <a:ahLst/>
            <a:cxnLst/>
            <a:rect l="l" t="t" r="r" b="b"/>
            <a:pathLst>
              <a:path w="10159" h="10794">
                <a:moveTo>
                  <a:pt x="1269" y="8254"/>
                </a:moveTo>
                <a:lnTo>
                  <a:pt x="3175" y="10159"/>
                </a:lnTo>
                <a:lnTo>
                  <a:pt x="6350" y="10794"/>
                </a:lnTo>
                <a:lnTo>
                  <a:pt x="10159" y="6984"/>
                </a:lnTo>
                <a:lnTo>
                  <a:pt x="10159" y="4444"/>
                </a:lnTo>
                <a:lnTo>
                  <a:pt x="6984" y="0"/>
                </a:lnTo>
                <a:lnTo>
                  <a:pt x="3809" y="0"/>
                </a:lnTo>
                <a:lnTo>
                  <a:pt x="0" y="3175"/>
                </a:lnTo>
                <a:lnTo>
                  <a:pt x="0" y="6350"/>
                </a:lnTo>
                <a:lnTo>
                  <a:pt x="1269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5008245" y="2285365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255"/>
                </a:moveTo>
                <a:lnTo>
                  <a:pt x="3809" y="10795"/>
                </a:lnTo>
                <a:lnTo>
                  <a:pt x="6350" y="10795"/>
                </a:lnTo>
                <a:lnTo>
                  <a:pt x="10794" y="7620"/>
                </a:lnTo>
                <a:lnTo>
                  <a:pt x="10794" y="4445"/>
                </a:lnTo>
                <a:lnTo>
                  <a:pt x="6984" y="0"/>
                </a:lnTo>
                <a:lnTo>
                  <a:pt x="4444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4996180" y="227076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1270" y="8254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160" y="4444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4983480" y="2256790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905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160" y="6985"/>
                </a:lnTo>
                <a:lnTo>
                  <a:pt x="10795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4970780" y="224218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254"/>
                </a:moveTo>
                <a:lnTo>
                  <a:pt x="3810" y="10160"/>
                </a:lnTo>
                <a:lnTo>
                  <a:pt x="6985" y="10794"/>
                </a:lnTo>
                <a:lnTo>
                  <a:pt x="10795" y="6985"/>
                </a:lnTo>
                <a:lnTo>
                  <a:pt x="10795" y="3810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4958715" y="2227579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255"/>
                </a:moveTo>
                <a:lnTo>
                  <a:pt x="3175" y="10160"/>
                </a:lnTo>
                <a:lnTo>
                  <a:pt x="6350" y="10795"/>
                </a:lnTo>
                <a:lnTo>
                  <a:pt x="10160" y="6985"/>
                </a:lnTo>
                <a:lnTo>
                  <a:pt x="10795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4946650" y="2212975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70" y="8254"/>
                </a:moveTo>
                <a:lnTo>
                  <a:pt x="3175" y="10795"/>
                </a:lnTo>
                <a:lnTo>
                  <a:pt x="5714" y="10795"/>
                </a:lnTo>
                <a:lnTo>
                  <a:pt x="10160" y="7620"/>
                </a:lnTo>
                <a:lnTo>
                  <a:pt x="10160" y="4445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4933950" y="219837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4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795" y="4444"/>
                </a:lnTo>
                <a:lnTo>
                  <a:pt x="6985" y="634"/>
                </a:lnTo>
                <a:lnTo>
                  <a:pt x="4445" y="0"/>
                </a:lnTo>
                <a:lnTo>
                  <a:pt x="0" y="3809"/>
                </a:lnTo>
                <a:lnTo>
                  <a:pt x="0" y="6984"/>
                </a:lnTo>
                <a:lnTo>
                  <a:pt x="1904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4921250" y="218376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4" y="8889"/>
                </a:moveTo>
                <a:lnTo>
                  <a:pt x="6350" y="10795"/>
                </a:lnTo>
                <a:lnTo>
                  <a:pt x="10795" y="7620"/>
                </a:lnTo>
                <a:lnTo>
                  <a:pt x="10795" y="4445"/>
                </a:lnTo>
                <a:lnTo>
                  <a:pt x="7620" y="635"/>
                </a:lnTo>
                <a:lnTo>
                  <a:pt x="4445" y="0"/>
                </a:lnTo>
                <a:lnTo>
                  <a:pt x="0" y="3810"/>
                </a:lnTo>
                <a:lnTo>
                  <a:pt x="0" y="6985"/>
                </a:lnTo>
                <a:lnTo>
                  <a:pt x="1904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5" name="object 525"/>
          <p:cNvSpPr/>
          <p:nvPr/>
        </p:nvSpPr>
        <p:spPr>
          <a:xfrm>
            <a:off x="4909185" y="216979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1904" y="8254"/>
                </a:moveTo>
                <a:lnTo>
                  <a:pt x="3175" y="10159"/>
                </a:lnTo>
                <a:lnTo>
                  <a:pt x="6350" y="10794"/>
                </a:lnTo>
                <a:lnTo>
                  <a:pt x="10160" y="6984"/>
                </a:lnTo>
                <a:lnTo>
                  <a:pt x="10794" y="4444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4896485" y="215519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255"/>
                </a:moveTo>
                <a:lnTo>
                  <a:pt x="6350" y="10795"/>
                </a:lnTo>
                <a:lnTo>
                  <a:pt x="10794" y="6985"/>
                </a:lnTo>
                <a:lnTo>
                  <a:pt x="10794" y="4445"/>
                </a:lnTo>
                <a:lnTo>
                  <a:pt x="7619" y="0"/>
                </a:lnTo>
                <a:lnTo>
                  <a:pt x="4444" y="0"/>
                </a:lnTo>
                <a:lnTo>
                  <a:pt x="635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4884420" y="214058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1269" y="8254"/>
                </a:moveTo>
                <a:lnTo>
                  <a:pt x="3175" y="10794"/>
                </a:lnTo>
                <a:lnTo>
                  <a:pt x="6350" y="10794"/>
                </a:lnTo>
                <a:lnTo>
                  <a:pt x="10159" y="7619"/>
                </a:lnTo>
                <a:lnTo>
                  <a:pt x="10794" y="4444"/>
                </a:lnTo>
                <a:lnTo>
                  <a:pt x="6984" y="635"/>
                </a:lnTo>
                <a:lnTo>
                  <a:pt x="3809" y="0"/>
                </a:lnTo>
                <a:lnTo>
                  <a:pt x="0" y="3810"/>
                </a:lnTo>
                <a:lnTo>
                  <a:pt x="1269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528" name="object 528"/>
          <p:cNvSpPr/>
          <p:nvPr/>
        </p:nvSpPr>
        <p:spPr>
          <a:xfrm>
            <a:off x="4871720" y="2125979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890"/>
                </a:moveTo>
                <a:lnTo>
                  <a:pt x="3809" y="10795"/>
                </a:lnTo>
                <a:lnTo>
                  <a:pt x="6350" y="10795"/>
                </a:lnTo>
                <a:lnTo>
                  <a:pt x="10794" y="7620"/>
                </a:lnTo>
                <a:lnTo>
                  <a:pt x="10794" y="4445"/>
                </a:lnTo>
                <a:lnTo>
                  <a:pt x="7619" y="635"/>
                </a:lnTo>
                <a:lnTo>
                  <a:pt x="4444" y="0"/>
                </a:lnTo>
                <a:lnTo>
                  <a:pt x="634" y="3810"/>
                </a:lnTo>
                <a:lnTo>
                  <a:pt x="0" y="6985"/>
                </a:lnTo>
                <a:lnTo>
                  <a:pt x="1904" y="8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529" name="object 529"/>
          <p:cNvSpPr/>
          <p:nvPr/>
        </p:nvSpPr>
        <p:spPr>
          <a:xfrm>
            <a:off x="4859655" y="211201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1270" y="8254"/>
                </a:moveTo>
                <a:lnTo>
                  <a:pt x="3175" y="10160"/>
                </a:lnTo>
                <a:lnTo>
                  <a:pt x="6350" y="10794"/>
                </a:lnTo>
                <a:lnTo>
                  <a:pt x="10160" y="6985"/>
                </a:lnTo>
                <a:lnTo>
                  <a:pt x="10160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530" name="object 530"/>
          <p:cNvSpPr/>
          <p:nvPr/>
        </p:nvSpPr>
        <p:spPr>
          <a:xfrm>
            <a:off x="4846955" y="2097404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255"/>
                </a:moveTo>
                <a:lnTo>
                  <a:pt x="6350" y="10795"/>
                </a:lnTo>
                <a:lnTo>
                  <a:pt x="10160" y="6985"/>
                </a:lnTo>
                <a:lnTo>
                  <a:pt x="10795" y="3810"/>
                </a:lnTo>
                <a:lnTo>
                  <a:pt x="6985" y="0"/>
                </a:lnTo>
                <a:lnTo>
                  <a:pt x="4445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531" name="object 531"/>
          <p:cNvSpPr/>
          <p:nvPr/>
        </p:nvSpPr>
        <p:spPr>
          <a:xfrm>
            <a:off x="4834890" y="2082800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70" y="8254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160" y="4445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532" name="object 532"/>
          <p:cNvSpPr/>
          <p:nvPr/>
        </p:nvSpPr>
        <p:spPr>
          <a:xfrm>
            <a:off x="4822190" y="206819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795" y="4444"/>
                </a:lnTo>
                <a:lnTo>
                  <a:pt x="6985" y="634"/>
                </a:lnTo>
                <a:lnTo>
                  <a:pt x="3810" y="0"/>
                </a:lnTo>
                <a:lnTo>
                  <a:pt x="0" y="3809"/>
                </a:lnTo>
                <a:lnTo>
                  <a:pt x="0" y="6350"/>
                </a:lnTo>
                <a:lnTo>
                  <a:pt x="1905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533" name="object 533"/>
          <p:cNvSpPr/>
          <p:nvPr/>
        </p:nvSpPr>
        <p:spPr>
          <a:xfrm>
            <a:off x="4809490" y="2053589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889"/>
                </a:moveTo>
                <a:lnTo>
                  <a:pt x="6350" y="10795"/>
                </a:lnTo>
                <a:lnTo>
                  <a:pt x="10795" y="7620"/>
                </a:lnTo>
                <a:lnTo>
                  <a:pt x="10795" y="4445"/>
                </a:lnTo>
                <a:lnTo>
                  <a:pt x="7620" y="635"/>
                </a:lnTo>
                <a:lnTo>
                  <a:pt x="4445" y="0"/>
                </a:lnTo>
                <a:lnTo>
                  <a:pt x="635" y="3810"/>
                </a:lnTo>
                <a:lnTo>
                  <a:pt x="0" y="6985"/>
                </a:lnTo>
                <a:lnTo>
                  <a:pt x="1905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534" name="object 534"/>
          <p:cNvSpPr/>
          <p:nvPr/>
        </p:nvSpPr>
        <p:spPr>
          <a:xfrm>
            <a:off x="4797425" y="203962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4" y="8254"/>
                </a:moveTo>
                <a:lnTo>
                  <a:pt x="3175" y="10159"/>
                </a:lnTo>
                <a:lnTo>
                  <a:pt x="6350" y="10794"/>
                </a:lnTo>
                <a:lnTo>
                  <a:pt x="10160" y="6984"/>
                </a:lnTo>
                <a:lnTo>
                  <a:pt x="10795" y="3809"/>
                </a:lnTo>
                <a:lnTo>
                  <a:pt x="6985" y="0"/>
                </a:lnTo>
                <a:lnTo>
                  <a:pt x="4445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535" name="object 535"/>
          <p:cNvSpPr/>
          <p:nvPr/>
        </p:nvSpPr>
        <p:spPr>
          <a:xfrm>
            <a:off x="4784725" y="2025014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4" y="8255"/>
                </a:moveTo>
                <a:lnTo>
                  <a:pt x="6350" y="10795"/>
                </a:lnTo>
                <a:lnTo>
                  <a:pt x="10795" y="6985"/>
                </a:lnTo>
                <a:lnTo>
                  <a:pt x="10795" y="4445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536" name="object 536"/>
          <p:cNvSpPr/>
          <p:nvPr/>
        </p:nvSpPr>
        <p:spPr>
          <a:xfrm>
            <a:off x="4772660" y="201041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1904" y="8254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794" y="4444"/>
                </a:lnTo>
                <a:lnTo>
                  <a:pt x="6985" y="635"/>
                </a:lnTo>
                <a:lnTo>
                  <a:pt x="4444" y="0"/>
                </a:lnTo>
                <a:lnTo>
                  <a:pt x="0" y="381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>
              <a:solidFill>
                <a:srgbClr val="FF0000"/>
              </a:solidFill>
            </a:endParaRPr>
          </a:p>
        </p:txBody>
      </p:sp>
      <p:sp>
        <p:nvSpPr>
          <p:cNvPr id="537" name="object 537"/>
          <p:cNvSpPr/>
          <p:nvPr/>
        </p:nvSpPr>
        <p:spPr>
          <a:xfrm>
            <a:off x="1839722" y="3919092"/>
            <a:ext cx="894892" cy="80772"/>
          </a:xfrm>
          <a:custGeom>
            <a:avLst/>
            <a:gdLst/>
            <a:ahLst/>
            <a:cxnLst/>
            <a:rect l="l" t="t" r="r" b="b"/>
            <a:pathLst>
              <a:path w="894892" h="80772">
                <a:moveTo>
                  <a:pt x="0" y="80772"/>
                </a:moveTo>
                <a:lnTo>
                  <a:pt x="894892" y="80772"/>
                </a:lnTo>
                <a:lnTo>
                  <a:pt x="894892" y="0"/>
                </a:lnTo>
                <a:lnTo>
                  <a:pt x="0" y="0"/>
                </a:lnTo>
                <a:lnTo>
                  <a:pt x="0" y="80772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2247900" y="4669790"/>
            <a:ext cx="85725" cy="86360"/>
          </a:xfrm>
          <a:custGeom>
            <a:avLst/>
            <a:gdLst/>
            <a:ahLst/>
            <a:cxnLst/>
            <a:rect l="l" t="t" r="r" b="b"/>
            <a:pathLst>
              <a:path w="85725" h="86360">
                <a:moveTo>
                  <a:pt x="28575" y="0"/>
                </a:moveTo>
                <a:lnTo>
                  <a:pt x="0" y="635"/>
                </a:lnTo>
                <a:lnTo>
                  <a:pt x="42544" y="86360"/>
                </a:lnTo>
                <a:lnTo>
                  <a:pt x="85725" y="635"/>
                </a:lnTo>
                <a:lnTo>
                  <a:pt x="57150" y="0"/>
                </a:lnTo>
                <a:lnTo>
                  <a:pt x="57150" y="14605"/>
                </a:lnTo>
                <a:lnTo>
                  <a:pt x="28575" y="14605"/>
                </a:lnTo>
                <a:lnTo>
                  <a:pt x="285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2276475" y="4273550"/>
            <a:ext cx="57150" cy="410844"/>
          </a:xfrm>
          <a:custGeom>
            <a:avLst/>
            <a:gdLst/>
            <a:ahLst/>
            <a:cxnLst/>
            <a:rect l="l" t="t" r="r" b="b"/>
            <a:pathLst>
              <a:path w="57150" h="410845">
                <a:moveTo>
                  <a:pt x="13969" y="0"/>
                </a:moveTo>
                <a:lnTo>
                  <a:pt x="0" y="71119"/>
                </a:lnTo>
                <a:lnTo>
                  <a:pt x="0" y="410844"/>
                </a:lnTo>
                <a:lnTo>
                  <a:pt x="28575" y="410844"/>
                </a:lnTo>
                <a:lnTo>
                  <a:pt x="28575" y="71119"/>
                </a:lnTo>
                <a:lnTo>
                  <a:pt x="57150" y="85725"/>
                </a:lnTo>
                <a:lnTo>
                  <a:pt x="1396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2247900" y="4273550"/>
            <a:ext cx="42544" cy="85725"/>
          </a:xfrm>
          <a:custGeom>
            <a:avLst/>
            <a:gdLst/>
            <a:ahLst/>
            <a:cxnLst/>
            <a:rect l="l" t="t" r="r" b="b"/>
            <a:pathLst>
              <a:path w="42544" h="85725">
                <a:moveTo>
                  <a:pt x="28575" y="71119"/>
                </a:moveTo>
                <a:lnTo>
                  <a:pt x="42544" y="0"/>
                </a:lnTo>
                <a:lnTo>
                  <a:pt x="0" y="85725"/>
                </a:lnTo>
                <a:lnTo>
                  <a:pt x="28575" y="85089"/>
                </a:lnTo>
                <a:lnTo>
                  <a:pt x="28575" y="711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2305050" y="4344670"/>
            <a:ext cx="28575" cy="14605"/>
          </a:xfrm>
          <a:custGeom>
            <a:avLst/>
            <a:gdLst/>
            <a:ahLst/>
            <a:cxnLst/>
            <a:rect l="l" t="t" r="r" b="b"/>
            <a:pathLst>
              <a:path w="28575" h="14604">
                <a:moveTo>
                  <a:pt x="28575" y="14604"/>
                </a:moveTo>
                <a:lnTo>
                  <a:pt x="0" y="0"/>
                </a:lnTo>
                <a:lnTo>
                  <a:pt x="0" y="13969"/>
                </a:lnTo>
                <a:lnTo>
                  <a:pt x="2857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1839722" y="4261993"/>
            <a:ext cx="894892" cy="7619"/>
          </a:xfrm>
          <a:custGeom>
            <a:avLst/>
            <a:gdLst/>
            <a:ahLst/>
            <a:cxnLst/>
            <a:rect l="l" t="t" r="r" b="b"/>
            <a:pathLst>
              <a:path w="894892" h="7620">
                <a:moveTo>
                  <a:pt x="0" y="7619"/>
                </a:moveTo>
                <a:lnTo>
                  <a:pt x="894892" y="7619"/>
                </a:lnTo>
                <a:lnTo>
                  <a:pt x="894892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1839722" y="3999865"/>
            <a:ext cx="894892" cy="262128"/>
          </a:xfrm>
          <a:custGeom>
            <a:avLst/>
            <a:gdLst/>
            <a:ahLst/>
            <a:cxnLst/>
            <a:rect l="l" t="t" r="r" b="b"/>
            <a:pathLst>
              <a:path w="894892" h="262128">
                <a:moveTo>
                  <a:pt x="0" y="262128"/>
                </a:moveTo>
                <a:lnTo>
                  <a:pt x="894892" y="262128"/>
                </a:lnTo>
                <a:lnTo>
                  <a:pt x="894892" y="0"/>
                </a:lnTo>
                <a:lnTo>
                  <a:pt x="0" y="0"/>
                </a:lnTo>
                <a:lnTo>
                  <a:pt x="0" y="262128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1598930" y="3914521"/>
            <a:ext cx="231648" cy="0"/>
          </a:xfrm>
          <a:custGeom>
            <a:avLst/>
            <a:gdLst/>
            <a:ahLst/>
            <a:cxnLst/>
            <a:rect l="l" t="t" r="r" b="b"/>
            <a:pathLst>
              <a:path w="231648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1839722" y="3914521"/>
            <a:ext cx="894892" cy="0"/>
          </a:xfrm>
          <a:custGeom>
            <a:avLst/>
            <a:gdLst/>
            <a:ahLst/>
            <a:cxnLst/>
            <a:rect l="l" t="t" r="r" b="b"/>
            <a:pathLst>
              <a:path w="894892">
                <a:moveTo>
                  <a:pt x="0" y="0"/>
                </a:moveTo>
                <a:lnTo>
                  <a:pt x="89489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2743835" y="3914521"/>
            <a:ext cx="230124" cy="0"/>
          </a:xfrm>
          <a:custGeom>
            <a:avLst/>
            <a:gdLst/>
            <a:ahLst/>
            <a:cxnLst/>
            <a:rect l="l" t="t" r="r" b="b"/>
            <a:pathLst>
              <a:path w="230124">
                <a:moveTo>
                  <a:pt x="0" y="0"/>
                </a:moveTo>
                <a:lnTo>
                  <a:pt x="23012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1835150" y="3909949"/>
            <a:ext cx="0" cy="368807"/>
          </a:xfrm>
          <a:custGeom>
            <a:avLst/>
            <a:gdLst/>
            <a:ahLst/>
            <a:cxnLst/>
            <a:rect l="l" t="t" r="r" b="b"/>
            <a:pathLst>
              <a:path h="368807">
                <a:moveTo>
                  <a:pt x="0" y="0"/>
                </a:moveTo>
                <a:lnTo>
                  <a:pt x="0" y="368808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2739263" y="3909949"/>
            <a:ext cx="0" cy="368807"/>
          </a:xfrm>
          <a:custGeom>
            <a:avLst/>
            <a:gdLst/>
            <a:ahLst/>
            <a:cxnLst/>
            <a:rect l="l" t="t" r="r" b="b"/>
            <a:pathLst>
              <a:path h="368807">
                <a:moveTo>
                  <a:pt x="0" y="0"/>
                </a:moveTo>
                <a:lnTo>
                  <a:pt x="0" y="368808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1598930" y="4274185"/>
            <a:ext cx="231648" cy="0"/>
          </a:xfrm>
          <a:custGeom>
            <a:avLst/>
            <a:gdLst/>
            <a:ahLst/>
            <a:cxnLst/>
            <a:rect l="l" t="t" r="r" b="b"/>
            <a:pathLst>
              <a:path w="231648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1839722" y="4274185"/>
            <a:ext cx="894892" cy="0"/>
          </a:xfrm>
          <a:custGeom>
            <a:avLst/>
            <a:gdLst/>
            <a:ahLst/>
            <a:cxnLst/>
            <a:rect l="l" t="t" r="r" b="b"/>
            <a:pathLst>
              <a:path w="894892">
                <a:moveTo>
                  <a:pt x="0" y="0"/>
                </a:moveTo>
                <a:lnTo>
                  <a:pt x="89489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2743835" y="4274185"/>
            <a:ext cx="230124" cy="0"/>
          </a:xfrm>
          <a:custGeom>
            <a:avLst/>
            <a:gdLst/>
            <a:ahLst/>
            <a:cxnLst/>
            <a:rect l="l" t="t" r="r" b="b"/>
            <a:pathLst>
              <a:path w="230124">
                <a:moveTo>
                  <a:pt x="0" y="0"/>
                </a:moveTo>
                <a:lnTo>
                  <a:pt x="23012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1598930" y="4762246"/>
            <a:ext cx="1374902" cy="83819"/>
          </a:xfrm>
          <a:custGeom>
            <a:avLst/>
            <a:gdLst/>
            <a:ahLst/>
            <a:cxnLst/>
            <a:rect l="l" t="t" r="r" b="b"/>
            <a:pathLst>
              <a:path w="1374902" h="83820">
                <a:moveTo>
                  <a:pt x="0" y="83819"/>
                </a:moveTo>
                <a:lnTo>
                  <a:pt x="1374902" y="83819"/>
                </a:lnTo>
                <a:lnTo>
                  <a:pt x="1374902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3" name="object 553"/>
          <p:cNvSpPr/>
          <p:nvPr/>
        </p:nvSpPr>
        <p:spPr>
          <a:xfrm>
            <a:off x="1598930" y="5108194"/>
            <a:ext cx="1374902" cy="185927"/>
          </a:xfrm>
          <a:custGeom>
            <a:avLst/>
            <a:gdLst/>
            <a:ahLst/>
            <a:cxnLst/>
            <a:rect l="l" t="t" r="r" b="b"/>
            <a:pathLst>
              <a:path w="1374902" h="185927">
                <a:moveTo>
                  <a:pt x="0" y="185927"/>
                </a:moveTo>
                <a:lnTo>
                  <a:pt x="1374902" y="185927"/>
                </a:lnTo>
                <a:lnTo>
                  <a:pt x="1374902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4" name="object 554"/>
          <p:cNvSpPr/>
          <p:nvPr/>
        </p:nvSpPr>
        <p:spPr>
          <a:xfrm>
            <a:off x="1598930" y="4846066"/>
            <a:ext cx="1374902" cy="262128"/>
          </a:xfrm>
          <a:custGeom>
            <a:avLst/>
            <a:gdLst/>
            <a:ahLst/>
            <a:cxnLst/>
            <a:rect l="l" t="t" r="r" b="b"/>
            <a:pathLst>
              <a:path w="1374902" h="262128">
                <a:moveTo>
                  <a:pt x="0" y="262128"/>
                </a:moveTo>
                <a:lnTo>
                  <a:pt x="1374902" y="262128"/>
                </a:lnTo>
                <a:lnTo>
                  <a:pt x="1374902" y="0"/>
                </a:lnTo>
                <a:lnTo>
                  <a:pt x="0" y="0"/>
                </a:lnTo>
                <a:lnTo>
                  <a:pt x="0" y="262128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5" name="object 555"/>
          <p:cNvSpPr/>
          <p:nvPr/>
        </p:nvSpPr>
        <p:spPr>
          <a:xfrm>
            <a:off x="1598930" y="4757674"/>
            <a:ext cx="1374902" cy="0"/>
          </a:xfrm>
          <a:custGeom>
            <a:avLst/>
            <a:gdLst/>
            <a:ahLst/>
            <a:cxnLst/>
            <a:rect l="l" t="t" r="r" b="b"/>
            <a:pathLst>
              <a:path w="1374902">
                <a:moveTo>
                  <a:pt x="0" y="0"/>
                </a:moveTo>
                <a:lnTo>
                  <a:pt x="13749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6" name="object 556"/>
          <p:cNvSpPr/>
          <p:nvPr/>
        </p:nvSpPr>
        <p:spPr>
          <a:xfrm>
            <a:off x="1594358" y="3909949"/>
            <a:ext cx="0" cy="1393317"/>
          </a:xfrm>
          <a:custGeom>
            <a:avLst/>
            <a:gdLst/>
            <a:ahLst/>
            <a:cxnLst/>
            <a:rect l="l" t="t" r="r" b="b"/>
            <a:pathLst>
              <a:path h="1393317">
                <a:moveTo>
                  <a:pt x="0" y="0"/>
                </a:moveTo>
                <a:lnTo>
                  <a:pt x="0" y="1393317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1598930" y="5298694"/>
            <a:ext cx="1374902" cy="0"/>
          </a:xfrm>
          <a:custGeom>
            <a:avLst/>
            <a:gdLst/>
            <a:ahLst/>
            <a:cxnLst/>
            <a:rect l="l" t="t" r="r" b="b"/>
            <a:pathLst>
              <a:path w="1374902">
                <a:moveTo>
                  <a:pt x="0" y="0"/>
                </a:moveTo>
                <a:lnTo>
                  <a:pt x="13749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2978530" y="3909949"/>
            <a:ext cx="0" cy="1393317"/>
          </a:xfrm>
          <a:custGeom>
            <a:avLst/>
            <a:gdLst/>
            <a:ahLst/>
            <a:cxnLst/>
            <a:rect l="l" t="t" r="r" b="b"/>
            <a:pathLst>
              <a:path h="1393317">
                <a:moveTo>
                  <a:pt x="0" y="0"/>
                </a:moveTo>
                <a:lnTo>
                  <a:pt x="0" y="1393317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9" name="object 559"/>
          <p:cNvSpPr/>
          <p:nvPr/>
        </p:nvSpPr>
        <p:spPr>
          <a:xfrm>
            <a:off x="4129151" y="3919092"/>
            <a:ext cx="893368" cy="80772"/>
          </a:xfrm>
          <a:custGeom>
            <a:avLst/>
            <a:gdLst/>
            <a:ahLst/>
            <a:cxnLst/>
            <a:rect l="l" t="t" r="r" b="b"/>
            <a:pathLst>
              <a:path w="893368" h="80772">
                <a:moveTo>
                  <a:pt x="0" y="80772"/>
                </a:moveTo>
                <a:lnTo>
                  <a:pt x="893368" y="80772"/>
                </a:lnTo>
                <a:lnTo>
                  <a:pt x="893368" y="0"/>
                </a:lnTo>
                <a:lnTo>
                  <a:pt x="0" y="0"/>
                </a:lnTo>
                <a:lnTo>
                  <a:pt x="0" y="80772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0" name="object 560"/>
          <p:cNvSpPr/>
          <p:nvPr/>
        </p:nvSpPr>
        <p:spPr>
          <a:xfrm>
            <a:off x="4537075" y="4669155"/>
            <a:ext cx="85725" cy="86359"/>
          </a:xfrm>
          <a:custGeom>
            <a:avLst/>
            <a:gdLst/>
            <a:ahLst/>
            <a:cxnLst/>
            <a:rect l="l" t="t" r="r" b="b"/>
            <a:pathLst>
              <a:path w="85725" h="86359">
                <a:moveTo>
                  <a:pt x="28575" y="0"/>
                </a:moveTo>
                <a:lnTo>
                  <a:pt x="0" y="635"/>
                </a:lnTo>
                <a:lnTo>
                  <a:pt x="42545" y="86360"/>
                </a:lnTo>
                <a:lnTo>
                  <a:pt x="85725" y="635"/>
                </a:lnTo>
                <a:lnTo>
                  <a:pt x="57150" y="0"/>
                </a:lnTo>
                <a:lnTo>
                  <a:pt x="57150" y="14605"/>
                </a:lnTo>
                <a:lnTo>
                  <a:pt x="28575" y="14605"/>
                </a:lnTo>
                <a:lnTo>
                  <a:pt x="285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1" name="object 561"/>
          <p:cNvSpPr/>
          <p:nvPr/>
        </p:nvSpPr>
        <p:spPr>
          <a:xfrm>
            <a:off x="4565650" y="4272915"/>
            <a:ext cx="57150" cy="410845"/>
          </a:xfrm>
          <a:custGeom>
            <a:avLst/>
            <a:gdLst/>
            <a:ahLst/>
            <a:cxnLst/>
            <a:rect l="l" t="t" r="r" b="b"/>
            <a:pathLst>
              <a:path w="57150" h="410845">
                <a:moveTo>
                  <a:pt x="13970" y="0"/>
                </a:moveTo>
                <a:lnTo>
                  <a:pt x="0" y="71120"/>
                </a:lnTo>
                <a:lnTo>
                  <a:pt x="0" y="410845"/>
                </a:lnTo>
                <a:lnTo>
                  <a:pt x="28575" y="410845"/>
                </a:lnTo>
                <a:lnTo>
                  <a:pt x="28575" y="71120"/>
                </a:lnTo>
                <a:lnTo>
                  <a:pt x="57150" y="85725"/>
                </a:lnTo>
                <a:lnTo>
                  <a:pt x="139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537075" y="4272915"/>
            <a:ext cx="42545" cy="85725"/>
          </a:xfrm>
          <a:custGeom>
            <a:avLst/>
            <a:gdLst/>
            <a:ahLst/>
            <a:cxnLst/>
            <a:rect l="l" t="t" r="r" b="b"/>
            <a:pathLst>
              <a:path w="42545" h="85725">
                <a:moveTo>
                  <a:pt x="28575" y="71120"/>
                </a:moveTo>
                <a:lnTo>
                  <a:pt x="42545" y="0"/>
                </a:lnTo>
                <a:lnTo>
                  <a:pt x="0" y="85725"/>
                </a:lnTo>
                <a:lnTo>
                  <a:pt x="28575" y="85090"/>
                </a:lnTo>
                <a:lnTo>
                  <a:pt x="28575" y="711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3" name="object 563"/>
          <p:cNvSpPr/>
          <p:nvPr/>
        </p:nvSpPr>
        <p:spPr>
          <a:xfrm>
            <a:off x="4594225" y="4344035"/>
            <a:ext cx="28575" cy="14604"/>
          </a:xfrm>
          <a:custGeom>
            <a:avLst/>
            <a:gdLst/>
            <a:ahLst/>
            <a:cxnLst/>
            <a:rect l="l" t="t" r="r" b="b"/>
            <a:pathLst>
              <a:path w="28575" h="14604">
                <a:moveTo>
                  <a:pt x="28575" y="14604"/>
                </a:moveTo>
                <a:lnTo>
                  <a:pt x="0" y="0"/>
                </a:lnTo>
                <a:lnTo>
                  <a:pt x="0" y="13969"/>
                </a:lnTo>
                <a:lnTo>
                  <a:pt x="2857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4" name="object 564"/>
          <p:cNvSpPr/>
          <p:nvPr/>
        </p:nvSpPr>
        <p:spPr>
          <a:xfrm>
            <a:off x="4129151" y="4261993"/>
            <a:ext cx="893368" cy="7619"/>
          </a:xfrm>
          <a:custGeom>
            <a:avLst/>
            <a:gdLst/>
            <a:ahLst/>
            <a:cxnLst/>
            <a:rect l="l" t="t" r="r" b="b"/>
            <a:pathLst>
              <a:path w="893368" h="7620">
                <a:moveTo>
                  <a:pt x="0" y="7619"/>
                </a:moveTo>
                <a:lnTo>
                  <a:pt x="893368" y="7619"/>
                </a:lnTo>
                <a:lnTo>
                  <a:pt x="893368" y="0"/>
                </a:lnTo>
                <a:lnTo>
                  <a:pt x="0" y="0"/>
                </a:lnTo>
                <a:lnTo>
                  <a:pt x="0" y="7619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5" name="object 565"/>
          <p:cNvSpPr/>
          <p:nvPr/>
        </p:nvSpPr>
        <p:spPr>
          <a:xfrm>
            <a:off x="4129151" y="3999865"/>
            <a:ext cx="893368" cy="262128"/>
          </a:xfrm>
          <a:custGeom>
            <a:avLst/>
            <a:gdLst/>
            <a:ahLst/>
            <a:cxnLst/>
            <a:rect l="l" t="t" r="r" b="b"/>
            <a:pathLst>
              <a:path w="893368" h="262128">
                <a:moveTo>
                  <a:pt x="0" y="262128"/>
                </a:moveTo>
                <a:lnTo>
                  <a:pt x="893368" y="262128"/>
                </a:lnTo>
                <a:lnTo>
                  <a:pt x="893368" y="0"/>
                </a:lnTo>
                <a:lnTo>
                  <a:pt x="0" y="0"/>
                </a:lnTo>
                <a:lnTo>
                  <a:pt x="0" y="262128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6" name="object 566"/>
          <p:cNvSpPr/>
          <p:nvPr/>
        </p:nvSpPr>
        <p:spPr>
          <a:xfrm>
            <a:off x="3888359" y="3914521"/>
            <a:ext cx="231648" cy="0"/>
          </a:xfrm>
          <a:custGeom>
            <a:avLst/>
            <a:gdLst/>
            <a:ahLst/>
            <a:cxnLst/>
            <a:rect l="l" t="t" r="r" b="b"/>
            <a:pathLst>
              <a:path w="231648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7" name="object 567"/>
          <p:cNvSpPr/>
          <p:nvPr/>
        </p:nvSpPr>
        <p:spPr>
          <a:xfrm>
            <a:off x="4129151" y="3914521"/>
            <a:ext cx="893368" cy="0"/>
          </a:xfrm>
          <a:custGeom>
            <a:avLst/>
            <a:gdLst/>
            <a:ahLst/>
            <a:cxnLst/>
            <a:rect l="l" t="t" r="r" b="b"/>
            <a:pathLst>
              <a:path w="893368">
                <a:moveTo>
                  <a:pt x="0" y="0"/>
                </a:moveTo>
                <a:lnTo>
                  <a:pt x="89336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8" name="object 568"/>
          <p:cNvSpPr/>
          <p:nvPr/>
        </p:nvSpPr>
        <p:spPr>
          <a:xfrm>
            <a:off x="5031613" y="3914521"/>
            <a:ext cx="231648" cy="0"/>
          </a:xfrm>
          <a:custGeom>
            <a:avLst/>
            <a:gdLst/>
            <a:ahLst/>
            <a:cxnLst/>
            <a:rect l="l" t="t" r="r" b="b"/>
            <a:pathLst>
              <a:path w="231648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9" name="object 569"/>
          <p:cNvSpPr/>
          <p:nvPr/>
        </p:nvSpPr>
        <p:spPr>
          <a:xfrm>
            <a:off x="4124579" y="3909949"/>
            <a:ext cx="0" cy="368808"/>
          </a:xfrm>
          <a:custGeom>
            <a:avLst/>
            <a:gdLst/>
            <a:ahLst/>
            <a:cxnLst/>
            <a:rect l="l" t="t" r="r" b="b"/>
            <a:pathLst>
              <a:path h="368808">
                <a:moveTo>
                  <a:pt x="0" y="0"/>
                </a:moveTo>
                <a:lnTo>
                  <a:pt x="0" y="368808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0" name="object 570"/>
          <p:cNvSpPr/>
          <p:nvPr/>
        </p:nvSpPr>
        <p:spPr>
          <a:xfrm>
            <a:off x="5027041" y="3909949"/>
            <a:ext cx="0" cy="368808"/>
          </a:xfrm>
          <a:custGeom>
            <a:avLst/>
            <a:gdLst/>
            <a:ahLst/>
            <a:cxnLst/>
            <a:rect l="l" t="t" r="r" b="b"/>
            <a:pathLst>
              <a:path h="368808">
                <a:moveTo>
                  <a:pt x="0" y="0"/>
                </a:moveTo>
                <a:lnTo>
                  <a:pt x="0" y="368808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1" name="object 571"/>
          <p:cNvSpPr/>
          <p:nvPr/>
        </p:nvSpPr>
        <p:spPr>
          <a:xfrm>
            <a:off x="3888359" y="4274185"/>
            <a:ext cx="231648" cy="0"/>
          </a:xfrm>
          <a:custGeom>
            <a:avLst/>
            <a:gdLst/>
            <a:ahLst/>
            <a:cxnLst/>
            <a:rect l="l" t="t" r="r" b="b"/>
            <a:pathLst>
              <a:path w="231648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4129151" y="4274185"/>
            <a:ext cx="893368" cy="0"/>
          </a:xfrm>
          <a:custGeom>
            <a:avLst/>
            <a:gdLst/>
            <a:ahLst/>
            <a:cxnLst/>
            <a:rect l="l" t="t" r="r" b="b"/>
            <a:pathLst>
              <a:path w="893368">
                <a:moveTo>
                  <a:pt x="0" y="0"/>
                </a:moveTo>
                <a:lnTo>
                  <a:pt x="89336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5031613" y="4274185"/>
            <a:ext cx="231648" cy="0"/>
          </a:xfrm>
          <a:custGeom>
            <a:avLst/>
            <a:gdLst/>
            <a:ahLst/>
            <a:cxnLst/>
            <a:rect l="l" t="t" r="r" b="b"/>
            <a:pathLst>
              <a:path w="231648">
                <a:moveTo>
                  <a:pt x="0" y="0"/>
                </a:moveTo>
                <a:lnTo>
                  <a:pt x="231648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3888359" y="4762246"/>
            <a:ext cx="1374902" cy="83819"/>
          </a:xfrm>
          <a:custGeom>
            <a:avLst/>
            <a:gdLst/>
            <a:ahLst/>
            <a:cxnLst/>
            <a:rect l="l" t="t" r="r" b="b"/>
            <a:pathLst>
              <a:path w="1374902" h="83820">
                <a:moveTo>
                  <a:pt x="0" y="83819"/>
                </a:moveTo>
                <a:lnTo>
                  <a:pt x="1374902" y="83819"/>
                </a:lnTo>
                <a:lnTo>
                  <a:pt x="1374902" y="0"/>
                </a:lnTo>
                <a:lnTo>
                  <a:pt x="0" y="0"/>
                </a:lnTo>
                <a:lnTo>
                  <a:pt x="0" y="83819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3888359" y="5108194"/>
            <a:ext cx="1374902" cy="185927"/>
          </a:xfrm>
          <a:custGeom>
            <a:avLst/>
            <a:gdLst/>
            <a:ahLst/>
            <a:cxnLst/>
            <a:rect l="l" t="t" r="r" b="b"/>
            <a:pathLst>
              <a:path w="1374902" h="185927">
                <a:moveTo>
                  <a:pt x="0" y="185927"/>
                </a:moveTo>
                <a:lnTo>
                  <a:pt x="1374902" y="185927"/>
                </a:lnTo>
                <a:lnTo>
                  <a:pt x="1374902" y="0"/>
                </a:lnTo>
                <a:lnTo>
                  <a:pt x="0" y="0"/>
                </a:lnTo>
                <a:lnTo>
                  <a:pt x="0" y="185927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3888359" y="4846066"/>
            <a:ext cx="1374902" cy="262128"/>
          </a:xfrm>
          <a:custGeom>
            <a:avLst/>
            <a:gdLst/>
            <a:ahLst/>
            <a:cxnLst/>
            <a:rect l="l" t="t" r="r" b="b"/>
            <a:pathLst>
              <a:path w="1374902" h="262128">
                <a:moveTo>
                  <a:pt x="0" y="262128"/>
                </a:moveTo>
                <a:lnTo>
                  <a:pt x="1374902" y="262128"/>
                </a:lnTo>
                <a:lnTo>
                  <a:pt x="1374902" y="0"/>
                </a:lnTo>
                <a:lnTo>
                  <a:pt x="0" y="0"/>
                </a:lnTo>
                <a:lnTo>
                  <a:pt x="0" y="262128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3888359" y="4757674"/>
            <a:ext cx="1374902" cy="0"/>
          </a:xfrm>
          <a:custGeom>
            <a:avLst/>
            <a:gdLst/>
            <a:ahLst/>
            <a:cxnLst/>
            <a:rect l="l" t="t" r="r" b="b"/>
            <a:pathLst>
              <a:path w="1374902">
                <a:moveTo>
                  <a:pt x="0" y="0"/>
                </a:moveTo>
                <a:lnTo>
                  <a:pt x="13749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8" name="object 578"/>
          <p:cNvSpPr/>
          <p:nvPr/>
        </p:nvSpPr>
        <p:spPr>
          <a:xfrm>
            <a:off x="3883787" y="3909949"/>
            <a:ext cx="0" cy="1393317"/>
          </a:xfrm>
          <a:custGeom>
            <a:avLst/>
            <a:gdLst/>
            <a:ahLst/>
            <a:cxnLst/>
            <a:rect l="l" t="t" r="r" b="b"/>
            <a:pathLst>
              <a:path h="1393317">
                <a:moveTo>
                  <a:pt x="0" y="0"/>
                </a:moveTo>
                <a:lnTo>
                  <a:pt x="0" y="1393317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9" name="object 579"/>
          <p:cNvSpPr/>
          <p:nvPr/>
        </p:nvSpPr>
        <p:spPr>
          <a:xfrm>
            <a:off x="3888359" y="5298694"/>
            <a:ext cx="1374902" cy="0"/>
          </a:xfrm>
          <a:custGeom>
            <a:avLst/>
            <a:gdLst/>
            <a:ahLst/>
            <a:cxnLst/>
            <a:rect l="l" t="t" r="r" b="b"/>
            <a:pathLst>
              <a:path w="1374902">
                <a:moveTo>
                  <a:pt x="0" y="0"/>
                </a:moveTo>
                <a:lnTo>
                  <a:pt x="137490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5267833" y="3909949"/>
            <a:ext cx="0" cy="1393317"/>
          </a:xfrm>
          <a:custGeom>
            <a:avLst/>
            <a:gdLst/>
            <a:ahLst/>
            <a:cxnLst/>
            <a:rect l="l" t="t" r="r" b="b"/>
            <a:pathLst>
              <a:path h="1393317">
                <a:moveTo>
                  <a:pt x="0" y="0"/>
                </a:moveTo>
                <a:lnTo>
                  <a:pt x="0" y="1393317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943985" y="2313304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3810"/>
                </a:moveTo>
                <a:lnTo>
                  <a:pt x="635" y="6985"/>
                </a:lnTo>
                <a:lnTo>
                  <a:pt x="4444" y="10160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931920" y="2327275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7620"/>
                </a:lnTo>
                <a:lnTo>
                  <a:pt x="3809" y="10795"/>
                </a:lnTo>
                <a:lnTo>
                  <a:pt x="6984" y="10795"/>
                </a:lnTo>
                <a:lnTo>
                  <a:pt x="10794" y="6350"/>
                </a:lnTo>
                <a:lnTo>
                  <a:pt x="10159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3919220" y="2341879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634" y="6985"/>
                </a:lnTo>
                <a:lnTo>
                  <a:pt x="4444" y="10795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809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3907154" y="2356485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0" y="4444"/>
                </a:moveTo>
                <a:lnTo>
                  <a:pt x="0" y="6985"/>
                </a:lnTo>
                <a:lnTo>
                  <a:pt x="3810" y="10794"/>
                </a:lnTo>
                <a:lnTo>
                  <a:pt x="6985" y="10160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3894454" y="2371090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10"/>
                </a:moveTo>
                <a:lnTo>
                  <a:pt x="635" y="6985"/>
                </a:lnTo>
                <a:lnTo>
                  <a:pt x="4445" y="10160"/>
                </a:lnTo>
                <a:lnTo>
                  <a:pt x="8890" y="8255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3882390" y="238506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0" y="4444"/>
                </a:moveTo>
                <a:lnTo>
                  <a:pt x="0" y="7619"/>
                </a:lnTo>
                <a:lnTo>
                  <a:pt x="3810" y="10794"/>
                </a:lnTo>
                <a:lnTo>
                  <a:pt x="6985" y="10794"/>
                </a:lnTo>
                <a:lnTo>
                  <a:pt x="10160" y="6985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869690" y="239966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0" y="6985"/>
                </a:lnTo>
                <a:lnTo>
                  <a:pt x="4445" y="10795"/>
                </a:lnTo>
                <a:lnTo>
                  <a:pt x="8889" y="8889"/>
                </a:lnTo>
                <a:lnTo>
                  <a:pt x="10795" y="6350"/>
                </a:lnTo>
                <a:lnTo>
                  <a:pt x="10795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856990" y="241427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0" y="4444"/>
                </a:moveTo>
                <a:lnTo>
                  <a:pt x="635" y="6984"/>
                </a:lnTo>
                <a:lnTo>
                  <a:pt x="4445" y="10794"/>
                </a:lnTo>
                <a:lnTo>
                  <a:pt x="7620" y="10159"/>
                </a:lnTo>
                <a:lnTo>
                  <a:pt x="10795" y="6350"/>
                </a:lnTo>
                <a:lnTo>
                  <a:pt x="10795" y="3175"/>
                </a:lnTo>
                <a:lnTo>
                  <a:pt x="6985" y="0"/>
                </a:lnTo>
                <a:lnTo>
                  <a:pt x="3810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844925" y="242887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3810"/>
                </a:moveTo>
                <a:lnTo>
                  <a:pt x="0" y="6985"/>
                </a:lnTo>
                <a:lnTo>
                  <a:pt x="4445" y="10795"/>
                </a:lnTo>
                <a:lnTo>
                  <a:pt x="8889" y="8254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832860" y="2443479"/>
            <a:ext cx="10160" cy="10160"/>
          </a:xfrm>
          <a:custGeom>
            <a:avLst/>
            <a:gdLst/>
            <a:ahLst/>
            <a:cxnLst/>
            <a:rect l="l" t="t" r="r" b="b"/>
            <a:pathLst>
              <a:path w="10160" h="10160">
                <a:moveTo>
                  <a:pt x="0" y="3810"/>
                </a:moveTo>
                <a:lnTo>
                  <a:pt x="0" y="6985"/>
                </a:lnTo>
                <a:lnTo>
                  <a:pt x="3810" y="10160"/>
                </a:lnTo>
                <a:lnTo>
                  <a:pt x="6985" y="10160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3820160" y="245745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7620"/>
                </a:lnTo>
                <a:lnTo>
                  <a:pt x="4444" y="10795"/>
                </a:lnTo>
                <a:lnTo>
                  <a:pt x="6985" y="10795"/>
                </a:lnTo>
                <a:lnTo>
                  <a:pt x="10794" y="6350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3807460" y="2472054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635" y="6985"/>
                </a:lnTo>
                <a:lnTo>
                  <a:pt x="4444" y="10795"/>
                </a:lnTo>
                <a:lnTo>
                  <a:pt x="7619" y="10160"/>
                </a:lnTo>
                <a:lnTo>
                  <a:pt x="8889" y="8890"/>
                </a:lnTo>
                <a:lnTo>
                  <a:pt x="10794" y="6350"/>
                </a:lnTo>
                <a:lnTo>
                  <a:pt x="10794" y="3810"/>
                </a:lnTo>
                <a:lnTo>
                  <a:pt x="6985" y="0"/>
                </a:lnTo>
                <a:lnTo>
                  <a:pt x="3810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3795395" y="248666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0" y="6985"/>
                </a:lnTo>
                <a:lnTo>
                  <a:pt x="4444" y="10794"/>
                </a:lnTo>
                <a:lnTo>
                  <a:pt x="8889" y="8254"/>
                </a:lnTo>
                <a:lnTo>
                  <a:pt x="10794" y="6350"/>
                </a:lnTo>
                <a:lnTo>
                  <a:pt x="10159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3782695" y="2501265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3810"/>
                </a:moveTo>
                <a:lnTo>
                  <a:pt x="634" y="6985"/>
                </a:lnTo>
                <a:lnTo>
                  <a:pt x="4444" y="10160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175"/>
                </a:lnTo>
                <a:lnTo>
                  <a:pt x="6984" y="0"/>
                </a:lnTo>
                <a:lnTo>
                  <a:pt x="3809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770629" y="2515870"/>
            <a:ext cx="10160" cy="10159"/>
          </a:xfrm>
          <a:custGeom>
            <a:avLst/>
            <a:gdLst/>
            <a:ahLst/>
            <a:cxnLst/>
            <a:rect l="l" t="t" r="r" b="b"/>
            <a:pathLst>
              <a:path w="10160" h="10159">
                <a:moveTo>
                  <a:pt x="0" y="3809"/>
                </a:moveTo>
                <a:lnTo>
                  <a:pt x="0" y="6984"/>
                </a:lnTo>
                <a:lnTo>
                  <a:pt x="3810" y="10159"/>
                </a:lnTo>
                <a:lnTo>
                  <a:pt x="6985" y="10159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757929" y="252984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635" y="7620"/>
                </a:lnTo>
                <a:lnTo>
                  <a:pt x="4445" y="10795"/>
                </a:lnTo>
                <a:lnTo>
                  <a:pt x="7620" y="10795"/>
                </a:lnTo>
                <a:lnTo>
                  <a:pt x="10795" y="6350"/>
                </a:lnTo>
                <a:lnTo>
                  <a:pt x="10795" y="3810"/>
                </a:lnTo>
                <a:lnTo>
                  <a:pt x="6350" y="0"/>
                </a:lnTo>
                <a:lnTo>
                  <a:pt x="3810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745865" y="2544445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0" y="4444"/>
                </a:moveTo>
                <a:lnTo>
                  <a:pt x="0" y="7619"/>
                </a:lnTo>
                <a:lnTo>
                  <a:pt x="3810" y="10794"/>
                </a:lnTo>
                <a:lnTo>
                  <a:pt x="6985" y="10794"/>
                </a:lnTo>
                <a:lnTo>
                  <a:pt x="10160" y="6350"/>
                </a:lnTo>
                <a:lnTo>
                  <a:pt x="10160" y="3809"/>
                </a:lnTo>
                <a:lnTo>
                  <a:pt x="6350" y="0"/>
                </a:lnTo>
                <a:lnTo>
                  <a:pt x="3175" y="634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733165" y="255905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0" y="6985"/>
                </a:lnTo>
                <a:lnTo>
                  <a:pt x="4445" y="10795"/>
                </a:lnTo>
                <a:lnTo>
                  <a:pt x="8889" y="8254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3721100" y="2573654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10"/>
                </a:moveTo>
                <a:lnTo>
                  <a:pt x="0" y="6985"/>
                </a:lnTo>
                <a:lnTo>
                  <a:pt x="3810" y="10160"/>
                </a:lnTo>
                <a:lnTo>
                  <a:pt x="6985" y="10160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3708400" y="258762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0" y="7620"/>
                </a:lnTo>
                <a:lnTo>
                  <a:pt x="4445" y="10795"/>
                </a:lnTo>
                <a:lnTo>
                  <a:pt x="7620" y="10795"/>
                </a:lnTo>
                <a:lnTo>
                  <a:pt x="10795" y="6350"/>
                </a:lnTo>
                <a:lnTo>
                  <a:pt x="10795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695700" y="2602229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635" y="7620"/>
                </a:lnTo>
                <a:lnTo>
                  <a:pt x="4445" y="10795"/>
                </a:lnTo>
                <a:lnTo>
                  <a:pt x="7620" y="10795"/>
                </a:lnTo>
                <a:lnTo>
                  <a:pt x="9525" y="8890"/>
                </a:lnTo>
                <a:lnTo>
                  <a:pt x="10795" y="6350"/>
                </a:lnTo>
                <a:lnTo>
                  <a:pt x="10795" y="3810"/>
                </a:lnTo>
                <a:lnTo>
                  <a:pt x="6985" y="0"/>
                </a:lnTo>
                <a:lnTo>
                  <a:pt x="3810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3683635" y="261683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635" y="7619"/>
                </a:lnTo>
                <a:lnTo>
                  <a:pt x="4444" y="10794"/>
                </a:lnTo>
                <a:lnTo>
                  <a:pt x="7619" y="10794"/>
                </a:lnTo>
                <a:lnTo>
                  <a:pt x="10794" y="6350"/>
                </a:lnTo>
                <a:lnTo>
                  <a:pt x="10794" y="3810"/>
                </a:lnTo>
                <a:lnTo>
                  <a:pt x="6350" y="0"/>
                </a:lnTo>
                <a:lnTo>
                  <a:pt x="3810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671570" y="2631440"/>
            <a:ext cx="10159" cy="10795"/>
          </a:xfrm>
          <a:custGeom>
            <a:avLst/>
            <a:gdLst/>
            <a:ahLst/>
            <a:cxnLst/>
            <a:rect l="l" t="t" r="r" b="b"/>
            <a:pathLst>
              <a:path w="10159" h="10795">
                <a:moveTo>
                  <a:pt x="0" y="3810"/>
                </a:moveTo>
                <a:lnTo>
                  <a:pt x="0" y="6985"/>
                </a:lnTo>
                <a:lnTo>
                  <a:pt x="3809" y="10795"/>
                </a:lnTo>
                <a:lnTo>
                  <a:pt x="6984" y="10160"/>
                </a:lnTo>
                <a:lnTo>
                  <a:pt x="10159" y="6350"/>
                </a:lnTo>
                <a:lnTo>
                  <a:pt x="10159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658870" y="2646045"/>
            <a:ext cx="10794" cy="10159"/>
          </a:xfrm>
          <a:custGeom>
            <a:avLst/>
            <a:gdLst/>
            <a:ahLst/>
            <a:cxnLst/>
            <a:rect l="l" t="t" r="r" b="b"/>
            <a:pathLst>
              <a:path w="10794" h="10159">
                <a:moveTo>
                  <a:pt x="0" y="3809"/>
                </a:moveTo>
                <a:lnTo>
                  <a:pt x="0" y="6984"/>
                </a:lnTo>
                <a:lnTo>
                  <a:pt x="4444" y="10159"/>
                </a:lnTo>
                <a:lnTo>
                  <a:pt x="8889" y="8254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3646804" y="2660015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0" y="4445"/>
                </a:moveTo>
                <a:lnTo>
                  <a:pt x="0" y="7620"/>
                </a:lnTo>
                <a:lnTo>
                  <a:pt x="3810" y="10795"/>
                </a:lnTo>
                <a:lnTo>
                  <a:pt x="6985" y="10795"/>
                </a:lnTo>
                <a:lnTo>
                  <a:pt x="10160" y="6350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634104" y="267462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0" y="4444"/>
                </a:moveTo>
                <a:lnTo>
                  <a:pt x="0" y="7619"/>
                </a:lnTo>
                <a:lnTo>
                  <a:pt x="3810" y="10794"/>
                </a:lnTo>
                <a:lnTo>
                  <a:pt x="6985" y="10794"/>
                </a:lnTo>
                <a:lnTo>
                  <a:pt x="10795" y="6350"/>
                </a:lnTo>
                <a:lnTo>
                  <a:pt x="10160" y="3809"/>
                </a:lnTo>
                <a:lnTo>
                  <a:pt x="6350" y="0"/>
                </a:lnTo>
                <a:lnTo>
                  <a:pt x="3175" y="634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3621404" y="268922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635" y="6985"/>
                </a:lnTo>
                <a:lnTo>
                  <a:pt x="4445" y="10795"/>
                </a:lnTo>
                <a:lnTo>
                  <a:pt x="7620" y="10795"/>
                </a:lnTo>
                <a:lnTo>
                  <a:pt x="9525" y="8254"/>
                </a:lnTo>
                <a:lnTo>
                  <a:pt x="10795" y="6350"/>
                </a:lnTo>
                <a:lnTo>
                  <a:pt x="10795" y="3175"/>
                </a:lnTo>
                <a:lnTo>
                  <a:pt x="6985" y="0"/>
                </a:lnTo>
                <a:lnTo>
                  <a:pt x="3810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3609340" y="270382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10"/>
                </a:moveTo>
                <a:lnTo>
                  <a:pt x="0" y="6985"/>
                </a:lnTo>
                <a:lnTo>
                  <a:pt x="3810" y="10160"/>
                </a:lnTo>
                <a:lnTo>
                  <a:pt x="6985" y="10160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596640" y="271780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635" y="7620"/>
                </a:lnTo>
                <a:lnTo>
                  <a:pt x="4445" y="10795"/>
                </a:lnTo>
                <a:lnTo>
                  <a:pt x="7620" y="10795"/>
                </a:lnTo>
                <a:lnTo>
                  <a:pt x="10795" y="6985"/>
                </a:lnTo>
                <a:lnTo>
                  <a:pt x="10795" y="3810"/>
                </a:lnTo>
                <a:lnTo>
                  <a:pt x="6350" y="0"/>
                </a:lnTo>
                <a:lnTo>
                  <a:pt x="3810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584575" y="2732404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0" y="7620"/>
                </a:lnTo>
                <a:lnTo>
                  <a:pt x="4445" y="10795"/>
                </a:lnTo>
                <a:lnTo>
                  <a:pt x="8889" y="8890"/>
                </a:lnTo>
                <a:lnTo>
                  <a:pt x="10795" y="6985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571875" y="274701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0" y="4444"/>
                </a:moveTo>
                <a:lnTo>
                  <a:pt x="635" y="7619"/>
                </a:lnTo>
                <a:lnTo>
                  <a:pt x="4445" y="10794"/>
                </a:lnTo>
                <a:lnTo>
                  <a:pt x="7620" y="10794"/>
                </a:lnTo>
                <a:lnTo>
                  <a:pt x="10795" y="6350"/>
                </a:lnTo>
                <a:lnTo>
                  <a:pt x="10795" y="3810"/>
                </a:lnTo>
                <a:lnTo>
                  <a:pt x="6350" y="0"/>
                </a:lnTo>
                <a:lnTo>
                  <a:pt x="3810" y="635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559810" y="2761615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3810"/>
                </a:moveTo>
                <a:lnTo>
                  <a:pt x="0" y="6985"/>
                </a:lnTo>
                <a:lnTo>
                  <a:pt x="3810" y="10795"/>
                </a:lnTo>
                <a:lnTo>
                  <a:pt x="6985" y="10160"/>
                </a:lnTo>
                <a:lnTo>
                  <a:pt x="10794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3336290" y="302196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0" y="6985"/>
                </a:lnTo>
                <a:lnTo>
                  <a:pt x="4445" y="10795"/>
                </a:lnTo>
                <a:lnTo>
                  <a:pt x="8889" y="8889"/>
                </a:lnTo>
                <a:lnTo>
                  <a:pt x="10795" y="6350"/>
                </a:lnTo>
                <a:lnTo>
                  <a:pt x="10795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3324225" y="303657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0" y="4444"/>
                </a:moveTo>
                <a:lnTo>
                  <a:pt x="0" y="6984"/>
                </a:lnTo>
                <a:lnTo>
                  <a:pt x="3810" y="10794"/>
                </a:lnTo>
                <a:lnTo>
                  <a:pt x="6985" y="10794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3311525" y="305117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0" y="6985"/>
                </a:lnTo>
                <a:lnTo>
                  <a:pt x="4445" y="10795"/>
                </a:lnTo>
                <a:lnTo>
                  <a:pt x="7620" y="10160"/>
                </a:lnTo>
                <a:lnTo>
                  <a:pt x="10795" y="6350"/>
                </a:lnTo>
                <a:lnTo>
                  <a:pt x="10795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3298825" y="306577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10"/>
                </a:moveTo>
                <a:lnTo>
                  <a:pt x="635" y="6985"/>
                </a:lnTo>
                <a:lnTo>
                  <a:pt x="4445" y="10160"/>
                </a:lnTo>
                <a:lnTo>
                  <a:pt x="7620" y="10160"/>
                </a:lnTo>
                <a:lnTo>
                  <a:pt x="10795" y="6350"/>
                </a:lnTo>
                <a:lnTo>
                  <a:pt x="10795" y="3175"/>
                </a:lnTo>
                <a:lnTo>
                  <a:pt x="6985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286760" y="307975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635" y="7620"/>
                </a:lnTo>
                <a:lnTo>
                  <a:pt x="4444" y="10795"/>
                </a:lnTo>
                <a:lnTo>
                  <a:pt x="7619" y="10795"/>
                </a:lnTo>
                <a:lnTo>
                  <a:pt x="10794" y="6350"/>
                </a:lnTo>
                <a:lnTo>
                  <a:pt x="10794" y="3810"/>
                </a:lnTo>
                <a:lnTo>
                  <a:pt x="6350" y="0"/>
                </a:lnTo>
                <a:lnTo>
                  <a:pt x="3810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274695" y="3094354"/>
            <a:ext cx="10159" cy="10795"/>
          </a:xfrm>
          <a:custGeom>
            <a:avLst/>
            <a:gdLst/>
            <a:ahLst/>
            <a:cxnLst/>
            <a:rect l="l" t="t" r="r" b="b"/>
            <a:pathLst>
              <a:path w="10159" h="10795">
                <a:moveTo>
                  <a:pt x="0" y="4445"/>
                </a:moveTo>
                <a:lnTo>
                  <a:pt x="0" y="6985"/>
                </a:lnTo>
                <a:lnTo>
                  <a:pt x="3809" y="10795"/>
                </a:lnTo>
                <a:lnTo>
                  <a:pt x="6984" y="10160"/>
                </a:lnTo>
                <a:lnTo>
                  <a:pt x="8889" y="8890"/>
                </a:lnTo>
                <a:lnTo>
                  <a:pt x="10159" y="6350"/>
                </a:lnTo>
                <a:lnTo>
                  <a:pt x="10159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261995" y="310896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0" y="6985"/>
                </a:lnTo>
                <a:lnTo>
                  <a:pt x="4444" y="10794"/>
                </a:lnTo>
                <a:lnTo>
                  <a:pt x="8889" y="8254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809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249295" y="3123565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3810"/>
                </a:moveTo>
                <a:lnTo>
                  <a:pt x="635" y="6985"/>
                </a:lnTo>
                <a:lnTo>
                  <a:pt x="4444" y="10160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175"/>
                </a:lnTo>
                <a:lnTo>
                  <a:pt x="6984" y="0"/>
                </a:lnTo>
                <a:lnTo>
                  <a:pt x="3809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3237230" y="3138170"/>
            <a:ext cx="10794" cy="10159"/>
          </a:xfrm>
          <a:custGeom>
            <a:avLst/>
            <a:gdLst/>
            <a:ahLst/>
            <a:cxnLst/>
            <a:rect l="l" t="t" r="r" b="b"/>
            <a:pathLst>
              <a:path w="10794" h="10159">
                <a:moveTo>
                  <a:pt x="0" y="3809"/>
                </a:moveTo>
                <a:lnTo>
                  <a:pt x="0" y="6984"/>
                </a:lnTo>
                <a:lnTo>
                  <a:pt x="4444" y="10159"/>
                </a:lnTo>
                <a:lnTo>
                  <a:pt x="8889" y="8254"/>
                </a:lnTo>
                <a:lnTo>
                  <a:pt x="10794" y="6350"/>
                </a:lnTo>
                <a:lnTo>
                  <a:pt x="10159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3225165" y="3152140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0" y="4445"/>
                </a:moveTo>
                <a:lnTo>
                  <a:pt x="0" y="7620"/>
                </a:lnTo>
                <a:lnTo>
                  <a:pt x="3810" y="10795"/>
                </a:lnTo>
                <a:lnTo>
                  <a:pt x="6985" y="10795"/>
                </a:lnTo>
                <a:lnTo>
                  <a:pt x="10160" y="6350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3212465" y="316674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0" y="4444"/>
                </a:moveTo>
                <a:lnTo>
                  <a:pt x="0" y="7619"/>
                </a:lnTo>
                <a:lnTo>
                  <a:pt x="3810" y="10794"/>
                </a:lnTo>
                <a:lnTo>
                  <a:pt x="6985" y="10794"/>
                </a:lnTo>
                <a:lnTo>
                  <a:pt x="10795" y="6350"/>
                </a:lnTo>
                <a:lnTo>
                  <a:pt x="10160" y="3809"/>
                </a:lnTo>
                <a:lnTo>
                  <a:pt x="6350" y="0"/>
                </a:lnTo>
                <a:lnTo>
                  <a:pt x="3175" y="634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3199765" y="318135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635" y="6985"/>
                </a:lnTo>
                <a:lnTo>
                  <a:pt x="4445" y="10795"/>
                </a:lnTo>
                <a:lnTo>
                  <a:pt x="7620" y="10160"/>
                </a:lnTo>
                <a:lnTo>
                  <a:pt x="10795" y="6350"/>
                </a:lnTo>
                <a:lnTo>
                  <a:pt x="10795" y="3175"/>
                </a:lnTo>
                <a:lnTo>
                  <a:pt x="6985" y="0"/>
                </a:lnTo>
                <a:lnTo>
                  <a:pt x="3810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187700" y="3195954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3810"/>
                </a:moveTo>
                <a:lnTo>
                  <a:pt x="0" y="6985"/>
                </a:lnTo>
                <a:lnTo>
                  <a:pt x="4444" y="10160"/>
                </a:lnTo>
                <a:lnTo>
                  <a:pt x="6985" y="10160"/>
                </a:lnTo>
                <a:lnTo>
                  <a:pt x="10794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175000" y="3210560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0" y="3810"/>
                </a:moveTo>
                <a:lnTo>
                  <a:pt x="635" y="6985"/>
                </a:lnTo>
                <a:lnTo>
                  <a:pt x="4444" y="10160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162935" y="3224529"/>
            <a:ext cx="10159" cy="10795"/>
          </a:xfrm>
          <a:custGeom>
            <a:avLst/>
            <a:gdLst/>
            <a:ahLst/>
            <a:cxnLst/>
            <a:rect l="l" t="t" r="r" b="b"/>
            <a:pathLst>
              <a:path w="10159" h="10795">
                <a:moveTo>
                  <a:pt x="0" y="4445"/>
                </a:moveTo>
                <a:lnTo>
                  <a:pt x="0" y="7620"/>
                </a:lnTo>
                <a:lnTo>
                  <a:pt x="3809" y="10795"/>
                </a:lnTo>
                <a:lnTo>
                  <a:pt x="6984" y="10795"/>
                </a:lnTo>
                <a:lnTo>
                  <a:pt x="10159" y="6985"/>
                </a:lnTo>
                <a:lnTo>
                  <a:pt x="10159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150235" y="323913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634" y="7619"/>
                </a:lnTo>
                <a:lnTo>
                  <a:pt x="4444" y="10794"/>
                </a:lnTo>
                <a:lnTo>
                  <a:pt x="8889" y="8254"/>
                </a:lnTo>
                <a:lnTo>
                  <a:pt x="10794" y="3810"/>
                </a:lnTo>
                <a:lnTo>
                  <a:pt x="6350" y="0"/>
                </a:lnTo>
                <a:lnTo>
                  <a:pt x="3809" y="635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3138170" y="3253740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0" y="4445"/>
                </a:moveTo>
                <a:lnTo>
                  <a:pt x="0" y="6985"/>
                </a:lnTo>
                <a:lnTo>
                  <a:pt x="3810" y="10795"/>
                </a:lnTo>
                <a:lnTo>
                  <a:pt x="6985" y="10160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3125470" y="326834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3809"/>
                </a:moveTo>
                <a:lnTo>
                  <a:pt x="0" y="6984"/>
                </a:lnTo>
                <a:lnTo>
                  <a:pt x="4444" y="10794"/>
                </a:lnTo>
                <a:lnTo>
                  <a:pt x="6985" y="10159"/>
                </a:lnTo>
                <a:lnTo>
                  <a:pt x="10794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3113405" y="3282315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7620"/>
                </a:lnTo>
                <a:lnTo>
                  <a:pt x="3809" y="10795"/>
                </a:lnTo>
                <a:lnTo>
                  <a:pt x="6984" y="10795"/>
                </a:lnTo>
                <a:lnTo>
                  <a:pt x="10794" y="6350"/>
                </a:lnTo>
                <a:lnTo>
                  <a:pt x="10159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3100705" y="329692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0" y="7619"/>
                </a:lnTo>
                <a:lnTo>
                  <a:pt x="4444" y="10794"/>
                </a:lnTo>
                <a:lnTo>
                  <a:pt x="7619" y="10794"/>
                </a:lnTo>
                <a:lnTo>
                  <a:pt x="10794" y="6350"/>
                </a:lnTo>
                <a:lnTo>
                  <a:pt x="10794" y="3809"/>
                </a:lnTo>
                <a:lnTo>
                  <a:pt x="6350" y="0"/>
                </a:lnTo>
                <a:lnTo>
                  <a:pt x="3175" y="634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088005" y="3311525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634" y="7620"/>
                </a:lnTo>
                <a:lnTo>
                  <a:pt x="4444" y="10795"/>
                </a:lnTo>
                <a:lnTo>
                  <a:pt x="7619" y="10795"/>
                </a:lnTo>
                <a:lnTo>
                  <a:pt x="9525" y="8254"/>
                </a:lnTo>
                <a:lnTo>
                  <a:pt x="10794" y="3810"/>
                </a:lnTo>
                <a:lnTo>
                  <a:pt x="6984" y="0"/>
                </a:lnTo>
                <a:lnTo>
                  <a:pt x="3809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075940" y="3326129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10"/>
                </a:moveTo>
                <a:lnTo>
                  <a:pt x="0" y="6985"/>
                </a:lnTo>
                <a:lnTo>
                  <a:pt x="4445" y="10160"/>
                </a:lnTo>
                <a:lnTo>
                  <a:pt x="8890" y="8255"/>
                </a:lnTo>
                <a:lnTo>
                  <a:pt x="10795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063875" y="3340735"/>
            <a:ext cx="10160" cy="10160"/>
          </a:xfrm>
          <a:custGeom>
            <a:avLst/>
            <a:gdLst/>
            <a:ahLst/>
            <a:cxnLst/>
            <a:rect l="l" t="t" r="r" b="b"/>
            <a:pathLst>
              <a:path w="10160" h="10160">
                <a:moveTo>
                  <a:pt x="0" y="3810"/>
                </a:moveTo>
                <a:lnTo>
                  <a:pt x="0" y="6985"/>
                </a:lnTo>
                <a:lnTo>
                  <a:pt x="3810" y="10160"/>
                </a:lnTo>
                <a:lnTo>
                  <a:pt x="6985" y="10160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051175" y="3354704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7620"/>
                </a:lnTo>
                <a:lnTo>
                  <a:pt x="4444" y="10795"/>
                </a:lnTo>
                <a:lnTo>
                  <a:pt x="6985" y="10795"/>
                </a:lnTo>
                <a:lnTo>
                  <a:pt x="10794" y="6985"/>
                </a:lnTo>
                <a:lnTo>
                  <a:pt x="10794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3038475" y="336931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635" y="7619"/>
                </a:lnTo>
                <a:lnTo>
                  <a:pt x="4444" y="10794"/>
                </a:lnTo>
                <a:lnTo>
                  <a:pt x="7619" y="10794"/>
                </a:lnTo>
                <a:lnTo>
                  <a:pt x="10794" y="6350"/>
                </a:lnTo>
                <a:lnTo>
                  <a:pt x="10794" y="3810"/>
                </a:lnTo>
                <a:lnTo>
                  <a:pt x="6985" y="0"/>
                </a:lnTo>
                <a:lnTo>
                  <a:pt x="3810" y="635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3026410" y="3383915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6985"/>
                </a:lnTo>
                <a:lnTo>
                  <a:pt x="3809" y="10795"/>
                </a:lnTo>
                <a:lnTo>
                  <a:pt x="6984" y="10795"/>
                </a:lnTo>
                <a:lnTo>
                  <a:pt x="10794" y="6350"/>
                </a:lnTo>
                <a:lnTo>
                  <a:pt x="10159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013710" y="339852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634" y="6984"/>
                </a:lnTo>
                <a:lnTo>
                  <a:pt x="4444" y="10794"/>
                </a:lnTo>
                <a:lnTo>
                  <a:pt x="7619" y="10159"/>
                </a:lnTo>
                <a:lnTo>
                  <a:pt x="10794" y="6350"/>
                </a:lnTo>
                <a:lnTo>
                  <a:pt x="10794" y="3175"/>
                </a:lnTo>
                <a:lnTo>
                  <a:pt x="6984" y="0"/>
                </a:lnTo>
                <a:lnTo>
                  <a:pt x="3809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3001645" y="341249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7620"/>
                </a:lnTo>
                <a:lnTo>
                  <a:pt x="3810" y="10795"/>
                </a:lnTo>
                <a:lnTo>
                  <a:pt x="6985" y="10795"/>
                </a:lnTo>
                <a:lnTo>
                  <a:pt x="10794" y="6985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2988945" y="342709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635" y="7619"/>
                </a:lnTo>
                <a:lnTo>
                  <a:pt x="4444" y="10794"/>
                </a:lnTo>
                <a:lnTo>
                  <a:pt x="7619" y="10794"/>
                </a:lnTo>
                <a:lnTo>
                  <a:pt x="10794" y="6984"/>
                </a:lnTo>
                <a:lnTo>
                  <a:pt x="10794" y="3809"/>
                </a:lnTo>
                <a:lnTo>
                  <a:pt x="6350" y="0"/>
                </a:lnTo>
                <a:lnTo>
                  <a:pt x="3810" y="634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2976880" y="3441700"/>
            <a:ext cx="10159" cy="10795"/>
          </a:xfrm>
          <a:custGeom>
            <a:avLst/>
            <a:gdLst/>
            <a:ahLst/>
            <a:cxnLst/>
            <a:rect l="l" t="t" r="r" b="b"/>
            <a:pathLst>
              <a:path w="10159" h="10795">
                <a:moveTo>
                  <a:pt x="0" y="4445"/>
                </a:moveTo>
                <a:lnTo>
                  <a:pt x="0" y="7620"/>
                </a:lnTo>
                <a:lnTo>
                  <a:pt x="4444" y="10795"/>
                </a:lnTo>
                <a:lnTo>
                  <a:pt x="8889" y="8889"/>
                </a:lnTo>
                <a:lnTo>
                  <a:pt x="10159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2964180" y="3456304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3810"/>
                </a:moveTo>
                <a:lnTo>
                  <a:pt x="634" y="6985"/>
                </a:lnTo>
                <a:lnTo>
                  <a:pt x="4444" y="10795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809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2952115" y="347091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0" y="3810"/>
                </a:moveTo>
                <a:lnTo>
                  <a:pt x="0" y="6985"/>
                </a:lnTo>
                <a:lnTo>
                  <a:pt x="3810" y="10794"/>
                </a:lnTo>
                <a:lnTo>
                  <a:pt x="6985" y="10160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2939415" y="3485515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10"/>
                </a:moveTo>
                <a:lnTo>
                  <a:pt x="635" y="6985"/>
                </a:lnTo>
                <a:lnTo>
                  <a:pt x="4445" y="10160"/>
                </a:lnTo>
                <a:lnTo>
                  <a:pt x="8890" y="8255"/>
                </a:lnTo>
                <a:lnTo>
                  <a:pt x="10795" y="6350"/>
                </a:lnTo>
                <a:lnTo>
                  <a:pt x="10795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2927350" y="349948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0" y="7619"/>
                </a:lnTo>
                <a:lnTo>
                  <a:pt x="3810" y="10794"/>
                </a:lnTo>
                <a:lnTo>
                  <a:pt x="6985" y="10794"/>
                </a:lnTo>
                <a:lnTo>
                  <a:pt x="10794" y="6985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2914650" y="351409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7620"/>
                </a:lnTo>
                <a:lnTo>
                  <a:pt x="4444" y="10795"/>
                </a:lnTo>
                <a:lnTo>
                  <a:pt x="7619" y="10795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2902585" y="3528695"/>
            <a:ext cx="10159" cy="10794"/>
          </a:xfrm>
          <a:custGeom>
            <a:avLst/>
            <a:gdLst/>
            <a:ahLst/>
            <a:cxnLst/>
            <a:rect l="l" t="t" r="r" b="b"/>
            <a:pathLst>
              <a:path w="10159" h="10794">
                <a:moveTo>
                  <a:pt x="0" y="4444"/>
                </a:moveTo>
                <a:lnTo>
                  <a:pt x="0" y="6984"/>
                </a:lnTo>
                <a:lnTo>
                  <a:pt x="3809" y="10794"/>
                </a:lnTo>
                <a:lnTo>
                  <a:pt x="6984" y="10159"/>
                </a:lnTo>
                <a:lnTo>
                  <a:pt x="10159" y="6350"/>
                </a:lnTo>
                <a:lnTo>
                  <a:pt x="10159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2889885" y="354330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3810"/>
                </a:moveTo>
                <a:lnTo>
                  <a:pt x="634" y="6985"/>
                </a:lnTo>
                <a:lnTo>
                  <a:pt x="4444" y="10795"/>
                </a:lnTo>
                <a:lnTo>
                  <a:pt x="8889" y="8254"/>
                </a:lnTo>
                <a:lnTo>
                  <a:pt x="10794" y="6350"/>
                </a:lnTo>
                <a:lnTo>
                  <a:pt x="10159" y="3175"/>
                </a:lnTo>
                <a:lnTo>
                  <a:pt x="6350" y="0"/>
                </a:lnTo>
                <a:lnTo>
                  <a:pt x="3809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2877820" y="3557904"/>
            <a:ext cx="10160" cy="10160"/>
          </a:xfrm>
          <a:custGeom>
            <a:avLst/>
            <a:gdLst/>
            <a:ahLst/>
            <a:cxnLst/>
            <a:rect l="l" t="t" r="r" b="b"/>
            <a:pathLst>
              <a:path w="10160" h="10160">
                <a:moveTo>
                  <a:pt x="0" y="3810"/>
                </a:moveTo>
                <a:lnTo>
                  <a:pt x="0" y="6985"/>
                </a:lnTo>
                <a:lnTo>
                  <a:pt x="3810" y="10160"/>
                </a:lnTo>
                <a:lnTo>
                  <a:pt x="6985" y="10160"/>
                </a:lnTo>
                <a:lnTo>
                  <a:pt x="10160" y="6350"/>
                </a:lnTo>
                <a:lnTo>
                  <a:pt x="10160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2865120" y="3571875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7620"/>
                </a:lnTo>
                <a:lnTo>
                  <a:pt x="4444" y="10795"/>
                </a:lnTo>
                <a:lnTo>
                  <a:pt x="6985" y="10795"/>
                </a:lnTo>
                <a:lnTo>
                  <a:pt x="10794" y="6350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2852420" y="3586479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635" y="6985"/>
                </a:lnTo>
                <a:lnTo>
                  <a:pt x="4444" y="10795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810"/>
                </a:lnTo>
                <a:lnTo>
                  <a:pt x="6985" y="0"/>
                </a:lnTo>
                <a:lnTo>
                  <a:pt x="3810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2840355" y="360108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0" y="6984"/>
                </a:lnTo>
                <a:lnTo>
                  <a:pt x="4444" y="10794"/>
                </a:lnTo>
                <a:lnTo>
                  <a:pt x="8889" y="8254"/>
                </a:lnTo>
                <a:lnTo>
                  <a:pt x="10794" y="6350"/>
                </a:lnTo>
                <a:lnTo>
                  <a:pt x="10159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2827655" y="361569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3810"/>
                </a:moveTo>
                <a:lnTo>
                  <a:pt x="634" y="6985"/>
                </a:lnTo>
                <a:lnTo>
                  <a:pt x="4444" y="10795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809" y="0"/>
                </a:lnTo>
                <a:lnTo>
                  <a:pt x="0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2815590" y="3630295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0" y="3809"/>
                </a:moveTo>
                <a:lnTo>
                  <a:pt x="0" y="6984"/>
                </a:lnTo>
                <a:lnTo>
                  <a:pt x="3810" y="10159"/>
                </a:lnTo>
                <a:lnTo>
                  <a:pt x="6985" y="10159"/>
                </a:lnTo>
                <a:lnTo>
                  <a:pt x="10795" y="6349"/>
                </a:lnTo>
                <a:lnTo>
                  <a:pt x="10160" y="3174"/>
                </a:lnTo>
                <a:lnTo>
                  <a:pt x="6350" y="0"/>
                </a:lnTo>
                <a:lnTo>
                  <a:pt x="3175" y="0"/>
                </a:lnTo>
                <a:lnTo>
                  <a:pt x="0" y="38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2802890" y="364426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0" y="4445"/>
                </a:moveTo>
                <a:lnTo>
                  <a:pt x="635" y="7620"/>
                </a:lnTo>
                <a:lnTo>
                  <a:pt x="4445" y="10795"/>
                </a:lnTo>
                <a:lnTo>
                  <a:pt x="7620" y="10795"/>
                </a:lnTo>
                <a:lnTo>
                  <a:pt x="8890" y="8255"/>
                </a:lnTo>
                <a:lnTo>
                  <a:pt x="10795" y="3810"/>
                </a:lnTo>
                <a:lnTo>
                  <a:pt x="6985" y="0"/>
                </a:lnTo>
                <a:lnTo>
                  <a:pt x="3810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2790825" y="365887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4"/>
                </a:moveTo>
                <a:lnTo>
                  <a:pt x="0" y="7619"/>
                </a:lnTo>
                <a:lnTo>
                  <a:pt x="4444" y="10794"/>
                </a:lnTo>
                <a:lnTo>
                  <a:pt x="6985" y="10794"/>
                </a:lnTo>
                <a:lnTo>
                  <a:pt x="10794" y="6349"/>
                </a:lnTo>
                <a:lnTo>
                  <a:pt x="10160" y="3174"/>
                </a:lnTo>
                <a:lnTo>
                  <a:pt x="6350" y="0"/>
                </a:lnTo>
                <a:lnTo>
                  <a:pt x="3175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2778125" y="367347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4"/>
                </a:moveTo>
                <a:lnTo>
                  <a:pt x="635" y="6985"/>
                </a:lnTo>
                <a:lnTo>
                  <a:pt x="4444" y="10794"/>
                </a:lnTo>
                <a:lnTo>
                  <a:pt x="7619" y="10160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810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2766060" y="3687445"/>
            <a:ext cx="10159" cy="10794"/>
          </a:xfrm>
          <a:custGeom>
            <a:avLst/>
            <a:gdLst/>
            <a:ahLst/>
            <a:cxnLst/>
            <a:rect l="l" t="t" r="r" b="b"/>
            <a:pathLst>
              <a:path w="10159" h="10795">
                <a:moveTo>
                  <a:pt x="0" y="4444"/>
                </a:moveTo>
                <a:lnTo>
                  <a:pt x="0" y="7619"/>
                </a:lnTo>
                <a:lnTo>
                  <a:pt x="3809" y="10794"/>
                </a:lnTo>
                <a:lnTo>
                  <a:pt x="6984" y="10794"/>
                </a:lnTo>
                <a:lnTo>
                  <a:pt x="10159" y="6984"/>
                </a:lnTo>
                <a:lnTo>
                  <a:pt x="10159" y="3809"/>
                </a:lnTo>
                <a:lnTo>
                  <a:pt x="6350" y="0"/>
                </a:lnTo>
                <a:lnTo>
                  <a:pt x="3175" y="634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2753360" y="370205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4"/>
                </a:moveTo>
                <a:lnTo>
                  <a:pt x="634" y="7619"/>
                </a:lnTo>
                <a:lnTo>
                  <a:pt x="4444" y="10794"/>
                </a:lnTo>
                <a:lnTo>
                  <a:pt x="7619" y="10794"/>
                </a:lnTo>
                <a:lnTo>
                  <a:pt x="10794" y="6985"/>
                </a:lnTo>
                <a:lnTo>
                  <a:pt x="10794" y="3810"/>
                </a:lnTo>
                <a:lnTo>
                  <a:pt x="6350" y="0"/>
                </a:lnTo>
                <a:lnTo>
                  <a:pt x="3809" y="635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741295" y="3716654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0" y="4445"/>
                </a:moveTo>
                <a:lnTo>
                  <a:pt x="0" y="7620"/>
                </a:lnTo>
                <a:lnTo>
                  <a:pt x="3810" y="10795"/>
                </a:lnTo>
                <a:lnTo>
                  <a:pt x="6985" y="10795"/>
                </a:lnTo>
                <a:lnTo>
                  <a:pt x="10160" y="6350"/>
                </a:lnTo>
                <a:lnTo>
                  <a:pt x="10160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2728595" y="373126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0" y="4444"/>
                </a:moveTo>
                <a:lnTo>
                  <a:pt x="0" y="6984"/>
                </a:lnTo>
                <a:lnTo>
                  <a:pt x="4444" y="10794"/>
                </a:lnTo>
                <a:lnTo>
                  <a:pt x="6985" y="10159"/>
                </a:lnTo>
                <a:lnTo>
                  <a:pt x="10794" y="6350"/>
                </a:lnTo>
                <a:lnTo>
                  <a:pt x="10794" y="3175"/>
                </a:lnTo>
                <a:lnTo>
                  <a:pt x="6350" y="0"/>
                </a:lnTo>
                <a:lnTo>
                  <a:pt x="3175" y="0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629535" y="3846829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0" y="4445"/>
                </a:moveTo>
                <a:lnTo>
                  <a:pt x="0" y="7620"/>
                </a:lnTo>
                <a:lnTo>
                  <a:pt x="3809" y="10795"/>
                </a:lnTo>
                <a:lnTo>
                  <a:pt x="6984" y="10795"/>
                </a:lnTo>
                <a:lnTo>
                  <a:pt x="10794" y="6985"/>
                </a:lnTo>
                <a:lnTo>
                  <a:pt x="10159" y="3810"/>
                </a:lnTo>
                <a:lnTo>
                  <a:pt x="6350" y="0"/>
                </a:lnTo>
                <a:lnTo>
                  <a:pt x="3175" y="635"/>
                </a:lnTo>
                <a:lnTo>
                  <a:pt x="0" y="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617470" y="3861435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0" y="4444"/>
                </a:moveTo>
                <a:lnTo>
                  <a:pt x="0" y="6984"/>
                </a:lnTo>
                <a:lnTo>
                  <a:pt x="3810" y="10794"/>
                </a:lnTo>
                <a:lnTo>
                  <a:pt x="6985" y="10159"/>
                </a:lnTo>
                <a:lnTo>
                  <a:pt x="10160" y="6350"/>
                </a:lnTo>
                <a:lnTo>
                  <a:pt x="10160" y="3809"/>
                </a:lnTo>
                <a:lnTo>
                  <a:pt x="6350" y="0"/>
                </a:lnTo>
                <a:lnTo>
                  <a:pt x="3175" y="634"/>
                </a:lnTo>
                <a:lnTo>
                  <a:pt x="0" y="4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6176645" y="3912870"/>
            <a:ext cx="1384300" cy="1384300"/>
          </a:xfrm>
          <a:custGeom>
            <a:avLst/>
            <a:gdLst/>
            <a:ahLst/>
            <a:cxnLst/>
            <a:rect l="l" t="t" r="r" b="b"/>
            <a:pathLst>
              <a:path w="1384300" h="1384300">
                <a:moveTo>
                  <a:pt x="0" y="1384299"/>
                </a:moveTo>
                <a:lnTo>
                  <a:pt x="1384300" y="1384299"/>
                </a:lnTo>
                <a:lnTo>
                  <a:pt x="1384300" y="0"/>
                </a:lnTo>
                <a:lnTo>
                  <a:pt x="0" y="0"/>
                </a:lnTo>
                <a:lnTo>
                  <a:pt x="0" y="138429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6176645" y="4756150"/>
            <a:ext cx="1384300" cy="541019"/>
          </a:xfrm>
          <a:custGeom>
            <a:avLst/>
            <a:gdLst/>
            <a:ahLst/>
            <a:cxnLst/>
            <a:rect l="l" t="t" r="r" b="b"/>
            <a:pathLst>
              <a:path w="1384300" h="541020">
                <a:moveTo>
                  <a:pt x="0" y="541019"/>
                </a:moveTo>
                <a:lnTo>
                  <a:pt x="1384300" y="541019"/>
                </a:lnTo>
                <a:lnTo>
                  <a:pt x="1384300" y="0"/>
                </a:lnTo>
                <a:lnTo>
                  <a:pt x="0" y="0"/>
                </a:lnTo>
                <a:lnTo>
                  <a:pt x="0" y="541019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6176645" y="4756150"/>
            <a:ext cx="1384300" cy="541019"/>
          </a:xfrm>
          <a:custGeom>
            <a:avLst/>
            <a:gdLst/>
            <a:ahLst/>
            <a:cxnLst/>
            <a:rect l="l" t="t" r="r" b="b"/>
            <a:pathLst>
              <a:path w="1384300" h="541020">
                <a:moveTo>
                  <a:pt x="0" y="541019"/>
                </a:moveTo>
                <a:lnTo>
                  <a:pt x="1384300" y="541019"/>
                </a:lnTo>
                <a:lnTo>
                  <a:pt x="1384300" y="0"/>
                </a:lnTo>
                <a:lnTo>
                  <a:pt x="0" y="0"/>
                </a:lnTo>
                <a:lnTo>
                  <a:pt x="0" y="541019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6416675" y="3912870"/>
            <a:ext cx="902970" cy="360044"/>
          </a:xfrm>
          <a:custGeom>
            <a:avLst/>
            <a:gdLst/>
            <a:ahLst/>
            <a:cxnLst/>
            <a:rect l="l" t="t" r="r" b="b"/>
            <a:pathLst>
              <a:path w="902970" h="360045">
                <a:moveTo>
                  <a:pt x="0" y="360044"/>
                </a:moveTo>
                <a:lnTo>
                  <a:pt x="902970" y="360044"/>
                </a:lnTo>
                <a:lnTo>
                  <a:pt x="902970" y="0"/>
                </a:lnTo>
                <a:lnTo>
                  <a:pt x="0" y="0"/>
                </a:lnTo>
                <a:lnTo>
                  <a:pt x="0" y="360044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6416675" y="3912870"/>
            <a:ext cx="902970" cy="360044"/>
          </a:xfrm>
          <a:custGeom>
            <a:avLst/>
            <a:gdLst/>
            <a:ahLst/>
            <a:cxnLst/>
            <a:rect l="l" t="t" r="r" b="b"/>
            <a:pathLst>
              <a:path w="902970" h="360045">
                <a:moveTo>
                  <a:pt x="0" y="360044"/>
                </a:moveTo>
                <a:lnTo>
                  <a:pt x="902970" y="360044"/>
                </a:lnTo>
                <a:lnTo>
                  <a:pt x="902970" y="0"/>
                </a:lnTo>
                <a:lnTo>
                  <a:pt x="0" y="0"/>
                </a:lnTo>
                <a:lnTo>
                  <a:pt x="0" y="360044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537959" y="3971925"/>
            <a:ext cx="659765" cy="273685"/>
          </a:xfrm>
          <a:custGeom>
            <a:avLst/>
            <a:gdLst/>
            <a:ahLst/>
            <a:cxnLst/>
            <a:rect l="l" t="t" r="r" b="b"/>
            <a:pathLst>
              <a:path w="659765" h="273685">
                <a:moveTo>
                  <a:pt x="0" y="273685"/>
                </a:moveTo>
                <a:lnTo>
                  <a:pt x="659765" y="273685"/>
                </a:lnTo>
                <a:lnTo>
                  <a:pt x="659765" y="0"/>
                </a:lnTo>
                <a:lnTo>
                  <a:pt x="0" y="0"/>
                </a:lnTo>
                <a:lnTo>
                  <a:pt x="0" y="273685"/>
                </a:lnTo>
                <a:close/>
              </a:path>
            </a:pathLst>
          </a:custGeom>
          <a:solidFill>
            <a:srgbClr val="6AB8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826250" y="4669790"/>
            <a:ext cx="85725" cy="86360"/>
          </a:xfrm>
          <a:custGeom>
            <a:avLst/>
            <a:gdLst/>
            <a:ahLst/>
            <a:cxnLst/>
            <a:rect l="l" t="t" r="r" b="b"/>
            <a:pathLst>
              <a:path w="85725" h="86360">
                <a:moveTo>
                  <a:pt x="28575" y="0"/>
                </a:moveTo>
                <a:lnTo>
                  <a:pt x="0" y="635"/>
                </a:lnTo>
                <a:lnTo>
                  <a:pt x="42545" y="86360"/>
                </a:lnTo>
                <a:lnTo>
                  <a:pt x="85725" y="635"/>
                </a:lnTo>
                <a:lnTo>
                  <a:pt x="57150" y="0"/>
                </a:lnTo>
                <a:lnTo>
                  <a:pt x="57150" y="14605"/>
                </a:lnTo>
                <a:lnTo>
                  <a:pt x="28575" y="14605"/>
                </a:lnTo>
                <a:lnTo>
                  <a:pt x="2857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854825" y="4273550"/>
            <a:ext cx="57150" cy="410844"/>
          </a:xfrm>
          <a:custGeom>
            <a:avLst/>
            <a:gdLst/>
            <a:ahLst/>
            <a:cxnLst/>
            <a:rect l="l" t="t" r="r" b="b"/>
            <a:pathLst>
              <a:path w="57150" h="410845">
                <a:moveTo>
                  <a:pt x="13970" y="0"/>
                </a:moveTo>
                <a:lnTo>
                  <a:pt x="0" y="71119"/>
                </a:lnTo>
                <a:lnTo>
                  <a:pt x="0" y="410844"/>
                </a:lnTo>
                <a:lnTo>
                  <a:pt x="28575" y="410844"/>
                </a:lnTo>
                <a:lnTo>
                  <a:pt x="28575" y="71119"/>
                </a:lnTo>
                <a:lnTo>
                  <a:pt x="57150" y="85725"/>
                </a:lnTo>
                <a:lnTo>
                  <a:pt x="1397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6826250" y="4273550"/>
            <a:ext cx="42545" cy="85725"/>
          </a:xfrm>
          <a:custGeom>
            <a:avLst/>
            <a:gdLst/>
            <a:ahLst/>
            <a:cxnLst/>
            <a:rect l="l" t="t" r="r" b="b"/>
            <a:pathLst>
              <a:path w="42545" h="85725">
                <a:moveTo>
                  <a:pt x="28575" y="71119"/>
                </a:moveTo>
                <a:lnTo>
                  <a:pt x="42545" y="0"/>
                </a:lnTo>
                <a:lnTo>
                  <a:pt x="0" y="85725"/>
                </a:lnTo>
                <a:lnTo>
                  <a:pt x="28575" y="85089"/>
                </a:lnTo>
                <a:lnTo>
                  <a:pt x="28575" y="711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883400" y="4344670"/>
            <a:ext cx="28575" cy="14605"/>
          </a:xfrm>
          <a:custGeom>
            <a:avLst/>
            <a:gdLst/>
            <a:ahLst/>
            <a:cxnLst/>
            <a:rect l="l" t="t" r="r" b="b"/>
            <a:pathLst>
              <a:path w="28575" h="14604">
                <a:moveTo>
                  <a:pt x="28575" y="14604"/>
                </a:moveTo>
                <a:lnTo>
                  <a:pt x="0" y="0"/>
                </a:lnTo>
                <a:lnTo>
                  <a:pt x="0" y="13969"/>
                </a:lnTo>
                <a:lnTo>
                  <a:pt x="28575" y="146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459855" y="3984625"/>
            <a:ext cx="3810" cy="3810"/>
          </a:xfrm>
          <a:custGeom>
            <a:avLst/>
            <a:gdLst/>
            <a:ahLst/>
            <a:cxnLst/>
            <a:rect l="l" t="t" r="r" b="b"/>
            <a:pathLst>
              <a:path w="3810" h="3810">
                <a:moveTo>
                  <a:pt x="0" y="0"/>
                </a:moveTo>
                <a:lnTo>
                  <a:pt x="3810" y="3810"/>
                </a:lnTo>
                <a:lnTo>
                  <a:pt x="1905" y="1905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6470650" y="3949065"/>
            <a:ext cx="36195" cy="82550"/>
          </a:xfrm>
          <a:custGeom>
            <a:avLst/>
            <a:gdLst/>
            <a:ahLst/>
            <a:cxnLst/>
            <a:rect l="l" t="t" r="r" b="b"/>
            <a:pathLst>
              <a:path w="36195" h="82550">
                <a:moveTo>
                  <a:pt x="0" y="33655"/>
                </a:moveTo>
                <a:lnTo>
                  <a:pt x="36195" y="82550"/>
                </a:lnTo>
                <a:lnTo>
                  <a:pt x="15239" y="0"/>
                </a:lnTo>
                <a:lnTo>
                  <a:pt x="0" y="336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428105" y="3949065"/>
            <a:ext cx="57785" cy="49530"/>
          </a:xfrm>
          <a:custGeom>
            <a:avLst/>
            <a:gdLst/>
            <a:ahLst/>
            <a:cxnLst/>
            <a:rect l="l" t="t" r="r" b="b"/>
            <a:pathLst>
              <a:path w="57785" h="49530">
                <a:moveTo>
                  <a:pt x="0" y="49530"/>
                </a:moveTo>
                <a:lnTo>
                  <a:pt x="32385" y="32385"/>
                </a:lnTo>
                <a:lnTo>
                  <a:pt x="57785" y="0"/>
                </a:lnTo>
                <a:lnTo>
                  <a:pt x="0" y="495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6428105" y="3949065"/>
            <a:ext cx="78740" cy="82550"/>
          </a:xfrm>
          <a:custGeom>
            <a:avLst/>
            <a:gdLst/>
            <a:ahLst/>
            <a:cxnLst/>
            <a:rect l="l" t="t" r="r" b="b"/>
            <a:pathLst>
              <a:path w="78740" h="82550">
                <a:moveTo>
                  <a:pt x="38100" y="40005"/>
                </a:moveTo>
                <a:lnTo>
                  <a:pt x="36195" y="29210"/>
                </a:lnTo>
                <a:lnTo>
                  <a:pt x="32385" y="32385"/>
                </a:lnTo>
                <a:lnTo>
                  <a:pt x="0" y="49530"/>
                </a:lnTo>
                <a:lnTo>
                  <a:pt x="78740" y="82550"/>
                </a:lnTo>
                <a:lnTo>
                  <a:pt x="41910" y="36195"/>
                </a:lnTo>
                <a:lnTo>
                  <a:pt x="38100" y="40005"/>
                </a:lnTo>
                <a:lnTo>
                  <a:pt x="35560" y="39370"/>
                </a:lnTo>
                <a:lnTo>
                  <a:pt x="31750" y="35560"/>
                </a:lnTo>
                <a:lnTo>
                  <a:pt x="35560" y="39370"/>
                </a:lnTo>
                <a:lnTo>
                  <a:pt x="38100" y="40005"/>
                </a:lnTo>
                <a:close/>
              </a:path>
              <a:path w="78740" h="82550">
                <a:moveTo>
                  <a:pt x="32385" y="32385"/>
                </a:moveTo>
                <a:lnTo>
                  <a:pt x="36195" y="29210"/>
                </a:lnTo>
                <a:lnTo>
                  <a:pt x="38735" y="29210"/>
                </a:lnTo>
                <a:lnTo>
                  <a:pt x="41910" y="36195"/>
                </a:lnTo>
                <a:lnTo>
                  <a:pt x="78740" y="82550"/>
                </a:lnTo>
                <a:lnTo>
                  <a:pt x="42545" y="33655"/>
                </a:lnTo>
                <a:lnTo>
                  <a:pt x="57785" y="0"/>
                </a:lnTo>
                <a:lnTo>
                  <a:pt x="32385" y="323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6464300" y="3978275"/>
            <a:ext cx="5714" cy="10794"/>
          </a:xfrm>
          <a:custGeom>
            <a:avLst/>
            <a:gdLst/>
            <a:ahLst/>
            <a:cxnLst/>
            <a:rect l="l" t="t" r="r" b="b"/>
            <a:pathLst>
              <a:path w="5714" h="10795">
                <a:moveTo>
                  <a:pt x="2539" y="0"/>
                </a:moveTo>
                <a:lnTo>
                  <a:pt x="0" y="0"/>
                </a:lnTo>
                <a:lnTo>
                  <a:pt x="1904" y="10794"/>
                </a:lnTo>
                <a:lnTo>
                  <a:pt x="5714" y="6985"/>
                </a:lnTo>
                <a:lnTo>
                  <a:pt x="253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447790" y="396367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70" y="8254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160" y="4444"/>
                </a:lnTo>
                <a:lnTo>
                  <a:pt x="6985" y="0"/>
                </a:lnTo>
                <a:lnTo>
                  <a:pt x="3810" y="0"/>
                </a:lnTo>
                <a:lnTo>
                  <a:pt x="0" y="3174"/>
                </a:lnTo>
                <a:lnTo>
                  <a:pt x="0" y="6349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6435090" y="394906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890"/>
                </a:moveTo>
                <a:lnTo>
                  <a:pt x="3175" y="10795"/>
                </a:lnTo>
                <a:lnTo>
                  <a:pt x="6350" y="10795"/>
                </a:lnTo>
                <a:lnTo>
                  <a:pt x="10795" y="7620"/>
                </a:lnTo>
                <a:lnTo>
                  <a:pt x="10795" y="4445"/>
                </a:lnTo>
                <a:lnTo>
                  <a:pt x="7620" y="635"/>
                </a:lnTo>
                <a:lnTo>
                  <a:pt x="4445" y="0"/>
                </a:lnTo>
                <a:lnTo>
                  <a:pt x="0" y="3810"/>
                </a:lnTo>
                <a:lnTo>
                  <a:pt x="0" y="6350"/>
                </a:lnTo>
                <a:lnTo>
                  <a:pt x="1905" y="8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22390" y="3935095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905" y="8254"/>
                </a:moveTo>
                <a:lnTo>
                  <a:pt x="3810" y="10159"/>
                </a:lnTo>
                <a:lnTo>
                  <a:pt x="6985" y="10159"/>
                </a:lnTo>
                <a:lnTo>
                  <a:pt x="10795" y="6984"/>
                </a:lnTo>
                <a:lnTo>
                  <a:pt x="10795" y="3809"/>
                </a:lnTo>
                <a:lnTo>
                  <a:pt x="7620" y="0"/>
                </a:lnTo>
                <a:lnTo>
                  <a:pt x="4445" y="0"/>
                </a:lnTo>
                <a:lnTo>
                  <a:pt x="635" y="3174"/>
                </a:lnTo>
                <a:lnTo>
                  <a:pt x="0" y="6349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410325" y="392049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4" y="8255"/>
                </a:moveTo>
                <a:lnTo>
                  <a:pt x="3175" y="10160"/>
                </a:lnTo>
                <a:lnTo>
                  <a:pt x="6350" y="10795"/>
                </a:lnTo>
                <a:lnTo>
                  <a:pt x="10160" y="6985"/>
                </a:lnTo>
                <a:lnTo>
                  <a:pt x="10795" y="3810"/>
                </a:lnTo>
                <a:lnTo>
                  <a:pt x="6985" y="0"/>
                </a:lnTo>
                <a:lnTo>
                  <a:pt x="4445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6398260" y="3905885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1269" y="8254"/>
                </a:moveTo>
                <a:lnTo>
                  <a:pt x="3175" y="10159"/>
                </a:lnTo>
                <a:lnTo>
                  <a:pt x="6350" y="10794"/>
                </a:lnTo>
                <a:lnTo>
                  <a:pt x="10160" y="6984"/>
                </a:lnTo>
                <a:lnTo>
                  <a:pt x="10160" y="4444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69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6385560" y="3891279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255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794" y="4445"/>
                </a:lnTo>
                <a:lnTo>
                  <a:pt x="6985" y="635"/>
                </a:lnTo>
                <a:lnTo>
                  <a:pt x="4444" y="0"/>
                </a:lnTo>
                <a:lnTo>
                  <a:pt x="0" y="3810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372860" y="387667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889"/>
                </a:moveTo>
                <a:lnTo>
                  <a:pt x="3810" y="10794"/>
                </a:lnTo>
                <a:lnTo>
                  <a:pt x="6985" y="10794"/>
                </a:lnTo>
                <a:lnTo>
                  <a:pt x="10794" y="7619"/>
                </a:lnTo>
                <a:lnTo>
                  <a:pt x="10794" y="4444"/>
                </a:lnTo>
                <a:lnTo>
                  <a:pt x="7619" y="635"/>
                </a:lnTo>
                <a:lnTo>
                  <a:pt x="4444" y="0"/>
                </a:lnTo>
                <a:lnTo>
                  <a:pt x="635" y="3810"/>
                </a:lnTo>
                <a:lnTo>
                  <a:pt x="0" y="6985"/>
                </a:lnTo>
                <a:lnTo>
                  <a:pt x="1904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6360795" y="3862704"/>
            <a:ext cx="10794" cy="10159"/>
          </a:xfrm>
          <a:custGeom>
            <a:avLst/>
            <a:gdLst/>
            <a:ahLst/>
            <a:cxnLst/>
            <a:rect l="l" t="t" r="r" b="b"/>
            <a:pathLst>
              <a:path w="10794" h="10159">
                <a:moveTo>
                  <a:pt x="1269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159" y="6985"/>
                </a:lnTo>
                <a:lnTo>
                  <a:pt x="10794" y="3810"/>
                </a:lnTo>
                <a:lnTo>
                  <a:pt x="6984" y="0"/>
                </a:lnTo>
                <a:lnTo>
                  <a:pt x="4444" y="0"/>
                </a:lnTo>
                <a:lnTo>
                  <a:pt x="0" y="3175"/>
                </a:lnTo>
                <a:lnTo>
                  <a:pt x="0" y="6350"/>
                </a:lnTo>
                <a:lnTo>
                  <a:pt x="1269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348095" y="384810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255"/>
                </a:moveTo>
                <a:lnTo>
                  <a:pt x="3809" y="10160"/>
                </a:lnTo>
                <a:lnTo>
                  <a:pt x="6350" y="10794"/>
                </a:lnTo>
                <a:lnTo>
                  <a:pt x="10794" y="6985"/>
                </a:lnTo>
                <a:lnTo>
                  <a:pt x="10794" y="3810"/>
                </a:lnTo>
                <a:lnTo>
                  <a:pt x="7619" y="0"/>
                </a:lnTo>
                <a:lnTo>
                  <a:pt x="4444" y="0"/>
                </a:lnTo>
                <a:lnTo>
                  <a:pt x="634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336030" y="3833495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905" y="8254"/>
                </a:moveTo>
                <a:lnTo>
                  <a:pt x="3175" y="10159"/>
                </a:lnTo>
                <a:lnTo>
                  <a:pt x="6350" y="10794"/>
                </a:lnTo>
                <a:lnTo>
                  <a:pt x="10160" y="6984"/>
                </a:lnTo>
                <a:lnTo>
                  <a:pt x="10160" y="4444"/>
                </a:lnTo>
                <a:lnTo>
                  <a:pt x="6985" y="0"/>
                </a:lnTo>
                <a:lnTo>
                  <a:pt x="3810" y="0"/>
                </a:lnTo>
                <a:lnTo>
                  <a:pt x="0" y="3174"/>
                </a:lnTo>
                <a:lnTo>
                  <a:pt x="0" y="6349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323330" y="381889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890"/>
                </a:moveTo>
                <a:lnTo>
                  <a:pt x="6350" y="10795"/>
                </a:lnTo>
                <a:lnTo>
                  <a:pt x="10160" y="7620"/>
                </a:lnTo>
                <a:lnTo>
                  <a:pt x="10795" y="4445"/>
                </a:lnTo>
                <a:lnTo>
                  <a:pt x="6985" y="635"/>
                </a:lnTo>
                <a:lnTo>
                  <a:pt x="4445" y="0"/>
                </a:lnTo>
                <a:lnTo>
                  <a:pt x="635" y="3810"/>
                </a:lnTo>
                <a:lnTo>
                  <a:pt x="0" y="6350"/>
                </a:lnTo>
                <a:lnTo>
                  <a:pt x="1905" y="8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311265" y="380428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270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795" y="4444"/>
                </a:lnTo>
                <a:lnTo>
                  <a:pt x="6985" y="634"/>
                </a:lnTo>
                <a:lnTo>
                  <a:pt x="3810" y="0"/>
                </a:lnTo>
                <a:lnTo>
                  <a:pt x="0" y="3809"/>
                </a:lnTo>
                <a:lnTo>
                  <a:pt x="0" y="6984"/>
                </a:lnTo>
                <a:lnTo>
                  <a:pt x="1270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298565" y="3790315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905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795" y="6985"/>
                </a:lnTo>
                <a:lnTo>
                  <a:pt x="10795" y="3810"/>
                </a:lnTo>
                <a:lnTo>
                  <a:pt x="7620" y="0"/>
                </a:lnTo>
                <a:lnTo>
                  <a:pt x="4445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285865" y="377571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254"/>
                </a:moveTo>
                <a:lnTo>
                  <a:pt x="3810" y="10159"/>
                </a:lnTo>
                <a:lnTo>
                  <a:pt x="6985" y="10794"/>
                </a:lnTo>
                <a:lnTo>
                  <a:pt x="10795" y="6984"/>
                </a:lnTo>
                <a:lnTo>
                  <a:pt x="10795" y="4444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273800" y="3761104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4" y="8255"/>
                </a:moveTo>
                <a:lnTo>
                  <a:pt x="6350" y="10795"/>
                </a:lnTo>
                <a:lnTo>
                  <a:pt x="10795" y="7620"/>
                </a:lnTo>
                <a:lnTo>
                  <a:pt x="10795" y="4445"/>
                </a:lnTo>
                <a:lnTo>
                  <a:pt x="7620" y="0"/>
                </a:lnTo>
                <a:lnTo>
                  <a:pt x="4445" y="0"/>
                </a:lnTo>
                <a:lnTo>
                  <a:pt x="0" y="3810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261735" y="374650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69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160" y="4444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1269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249035" y="3732529"/>
            <a:ext cx="10794" cy="10159"/>
          </a:xfrm>
          <a:custGeom>
            <a:avLst/>
            <a:gdLst/>
            <a:ahLst/>
            <a:cxnLst/>
            <a:rect l="l" t="t" r="r" b="b"/>
            <a:pathLst>
              <a:path w="10794" h="10159">
                <a:moveTo>
                  <a:pt x="1904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160" y="6985"/>
                </a:lnTo>
                <a:lnTo>
                  <a:pt x="10794" y="3810"/>
                </a:lnTo>
                <a:lnTo>
                  <a:pt x="6985" y="0"/>
                </a:lnTo>
                <a:lnTo>
                  <a:pt x="4444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236335" y="371792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255"/>
                </a:moveTo>
                <a:lnTo>
                  <a:pt x="3810" y="10160"/>
                </a:lnTo>
                <a:lnTo>
                  <a:pt x="6985" y="10794"/>
                </a:lnTo>
                <a:lnTo>
                  <a:pt x="10794" y="6985"/>
                </a:lnTo>
                <a:lnTo>
                  <a:pt x="10794" y="3810"/>
                </a:lnTo>
                <a:lnTo>
                  <a:pt x="7619" y="0"/>
                </a:lnTo>
                <a:lnTo>
                  <a:pt x="4444" y="0"/>
                </a:lnTo>
                <a:lnTo>
                  <a:pt x="635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224270" y="370332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269" y="8254"/>
                </a:moveTo>
                <a:lnTo>
                  <a:pt x="3175" y="10159"/>
                </a:lnTo>
                <a:lnTo>
                  <a:pt x="6350" y="10794"/>
                </a:lnTo>
                <a:lnTo>
                  <a:pt x="10159" y="6984"/>
                </a:lnTo>
                <a:lnTo>
                  <a:pt x="10794" y="4444"/>
                </a:lnTo>
                <a:lnTo>
                  <a:pt x="6984" y="0"/>
                </a:lnTo>
                <a:lnTo>
                  <a:pt x="4444" y="0"/>
                </a:lnTo>
                <a:lnTo>
                  <a:pt x="0" y="3174"/>
                </a:lnTo>
                <a:lnTo>
                  <a:pt x="0" y="6349"/>
                </a:lnTo>
                <a:lnTo>
                  <a:pt x="1269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212205" y="3688715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70" y="8255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160" y="4445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1270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199505" y="367411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1905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160" y="4444"/>
                </a:lnTo>
                <a:lnTo>
                  <a:pt x="6985" y="634"/>
                </a:lnTo>
                <a:lnTo>
                  <a:pt x="3810" y="0"/>
                </a:lnTo>
                <a:lnTo>
                  <a:pt x="0" y="3809"/>
                </a:lnTo>
                <a:lnTo>
                  <a:pt x="0" y="6984"/>
                </a:lnTo>
                <a:lnTo>
                  <a:pt x="1905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186805" y="3660140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905" y="8255"/>
                </a:moveTo>
                <a:lnTo>
                  <a:pt x="6350" y="10160"/>
                </a:lnTo>
                <a:lnTo>
                  <a:pt x="10795" y="6985"/>
                </a:lnTo>
                <a:lnTo>
                  <a:pt x="10795" y="3810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174740" y="364553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254"/>
                </a:moveTo>
                <a:lnTo>
                  <a:pt x="3175" y="10159"/>
                </a:lnTo>
                <a:lnTo>
                  <a:pt x="6350" y="10794"/>
                </a:lnTo>
                <a:lnTo>
                  <a:pt x="10160" y="6984"/>
                </a:lnTo>
                <a:lnTo>
                  <a:pt x="10795" y="4444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162040" y="3630929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255"/>
                </a:moveTo>
                <a:lnTo>
                  <a:pt x="3175" y="10160"/>
                </a:lnTo>
                <a:lnTo>
                  <a:pt x="6350" y="10795"/>
                </a:lnTo>
                <a:lnTo>
                  <a:pt x="10795" y="6985"/>
                </a:lnTo>
                <a:lnTo>
                  <a:pt x="10795" y="4445"/>
                </a:lnTo>
                <a:lnTo>
                  <a:pt x="7620" y="0"/>
                </a:lnTo>
                <a:lnTo>
                  <a:pt x="4445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149975" y="361632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270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795" y="4444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1270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137275" y="360172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4" y="8889"/>
                </a:moveTo>
                <a:lnTo>
                  <a:pt x="6350" y="10794"/>
                </a:lnTo>
                <a:lnTo>
                  <a:pt x="10795" y="7619"/>
                </a:lnTo>
                <a:lnTo>
                  <a:pt x="10795" y="4444"/>
                </a:lnTo>
                <a:lnTo>
                  <a:pt x="7620" y="634"/>
                </a:lnTo>
                <a:lnTo>
                  <a:pt x="4445" y="0"/>
                </a:lnTo>
                <a:lnTo>
                  <a:pt x="635" y="3809"/>
                </a:lnTo>
                <a:lnTo>
                  <a:pt x="0" y="6984"/>
                </a:lnTo>
                <a:lnTo>
                  <a:pt x="1904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6125210" y="3587750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69" y="8254"/>
                </a:moveTo>
                <a:lnTo>
                  <a:pt x="3175" y="10160"/>
                </a:lnTo>
                <a:lnTo>
                  <a:pt x="6350" y="10795"/>
                </a:lnTo>
                <a:lnTo>
                  <a:pt x="10160" y="6985"/>
                </a:lnTo>
                <a:lnTo>
                  <a:pt x="10160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69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12510" y="357314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1904" y="8254"/>
                </a:moveTo>
                <a:lnTo>
                  <a:pt x="6350" y="10794"/>
                </a:lnTo>
                <a:lnTo>
                  <a:pt x="10794" y="6984"/>
                </a:lnTo>
                <a:lnTo>
                  <a:pt x="10794" y="4444"/>
                </a:lnTo>
                <a:lnTo>
                  <a:pt x="6985" y="0"/>
                </a:lnTo>
                <a:lnTo>
                  <a:pt x="4444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00445" y="3558540"/>
            <a:ext cx="10159" cy="10795"/>
          </a:xfrm>
          <a:custGeom>
            <a:avLst/>
            <a:gdLst/>
            <a:ahLst/>
            <a:cxnLst/>
            <a:rect l="l" t="t" r="r" b="b"/>
            <a:pathLst>
              <a:path w="10159" h="10795">
                <a:moveTo>
                  <a:pt x="1269" y="8255"/>
                </a:moveTo>
                <a:lnTo>
                  <a:pt x="3175" y="10795"/>
                </a:lnTo>
                <a:lnTo>
                  <a:pt x="6350" y="10795"/>
                </a:lnTo>
                <a:lnTo>
                  <a:pt x="10159" y="7620"/>
                </a:lnTo>
                <a:lnTo>
                  <a:pt x="10159" y="4445"/>
                </a:lnTo>
                <a:lnTo>
                  <a:pt x="6984" y="635"/>
                </a:lnTo>
                <a:lnTo>
                  <a:pt x="3809" y="0"/>
                </a:lnTo>
                <a:lnTo>
                  <a:pt x="0" y="3810"/>
                </a:lnTo>
                <a:lnTo>
                  <a:pt x="1269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6087745" y="354393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1904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159" y="7619"/>
                </a:lnTo>
                <a:lnTo>
                  <a:pt x="10794" y="4444"/>
                </a:lnTo>
                <a:lnTo>
                  <a:pt x="6984" y="635"/>
                </a:lnTo>
                <a:lnTo>
                  <a:pt x="4444" y="0"/>
                </a:lnTo>
                <a:lnTo>
                  <a:pt x="0" y="3810"/>
                </a:lnTo>
                <a:lnTo>
                  <a:pt x="1904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075045" y="3529965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904" y="8255"/>
                </a:moveTo>
                <a:lnTo>
                  <a:pt x="3809" y="10160"/>
                </a:lnTo>
                <a:lnTo>
                  <a:pt x="6984" y="10160"/>
                </a:lnTo>
                <a:lnTo>
                  <a:pt x="10794" y="6985"/>
                </a:lnTo>
                <a:lnTo>
                  <a:pt x="10794" y="3810"/>
                </a:lnTo>
                <a:lnTo>
                  <a:pt x="7619" y="0"/>
                </a:lnTo>
                <a:lnTo>
                  <a:pt x="4444" y="0"/>
                </a:lnTo>
                <a:lnTo>
                  <a:pt x="634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062980" y="351536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254"/>
                </a:moveTo>
                <a:lnTo>
                  <a:pt x="3175" y="10160"/>
                </a:lnTo>
                <a:lnTo>
                  <a:pt x="6350" y="10794"/>
                </a:lnTo>
                <a:lnTo>
                  <a:pt x="10160" y="6985"/>
                </a:lnTo>
                <a:lnTo>
                  <a:pt x="10795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050280" y="3500754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255"/>
                </a:moveTo>
                <a:lnTo>
                  <a:pt x="3810" y="10160"/>
                </a:lnTo>
                <a:lnTo>
                  <a:pt x="6985" y="10795"/>
                </a:lnTo>
                <a:lnTo>
                  <a:pt x="10795" y="6985"/>
                </a:lnTo>
                <a:lnTo>
                  <a:pt x="10795" y="4445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038215" y="348615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889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795" y="4445"/>
                </a:lnTo>
                <a:lnTo>
                  <a:pt x="6985" y="635"/>
                </a:lnTo>
                <a:lnTo>
                  <a:pt x="4445" y="0"/>
                </a:lnTo>
                <a:lnTo>
                  <a:pt x="0" y="3810"/>
                </a:lnTo>
                <a:lnTo>
                  <a:pt x="1905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025515" y="347154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889"/>
                </a:moveTo>
                <a:lnTo>
                  <a:pt x="6350" y="10794"/>
                </a:lnTo>
                <a:lnTo>
                  <a:pt x="10795" y="7619"/>
                </a:lnTo>
                <a:lnTo>
                  <a:pt x="10795" y="4444"/>
                </a:lnTo>
                <a:lnTo>
                  <a:pt x="7620" y="634"/>
                </a:lnTo>
                <a:lnTo>
                  <a:pt x="4445" y="0"/>
                </a:lnTo>
                <a:lnTo>
                  <a:pt x="0" y="3809"/>
                </a:lnTo>
                <a:lnTo>
                  <a:pt x="0" y="6984"/>
                </a:lnTo>
                <a:lnTo>
                  <a:pt x="1905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13450" y="3457575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904" y="8254"/>
                </a:moveTo>
                <a:lnTo>
                  <a:pt x="3175" y="10160"/>
                </a:lnTo>
                <a:lnTo>
                  <a:pt x="6350" y="10160"/>
                </a:lnTo>
                <a:lnTo>
                  <a:pt x="10160" y="6985"/>
                </a:lnTo>
                <a:lnTo>
                  <a:pt x="10795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000750" y="344297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4" y="8254"/>
                </a:moveTo>
                <a:lnTo>
                  <a:pt x="6350" y="10794"/>
                </a:lnTo>
                <a:lnTo>
                  <a:pt x="10795" y="6984"/>
                </a:lnTo>
                <a:lnTo>
                  <a:pt x="10795" y="4444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988685" y="3428365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69" y="8255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6985"/>
                </a:lnTo>
                <a:lnTo>
                  <a:pt x="10160" y="4445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69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976620" y="3413760"/>
            <a:ext cx="10159" cy="10794"/>
          </a:xfrm>
          <a:custGeom>
            <a:avLst/>
            <a:gdLst/>
            <a:ahLst/>
            <a:cxnLst/>
            <a:rect l="l" t="t" r="r" b="b"/>
            <a:pathLst>
              <a:path w="10159" h="10794">
                <a:moveTo>
                  <a:pt x="1269" y="8889"/>
                </a:moveTo>
                <a:lnTo>
                  <a:pt x="5714" y="10794"/>
                </a:lnTo>
                <a:lnTo>
                  <a:pt x="10159" y="7619"/>
                </a:lnTo>
                <a:lnTo>
                  <a:pt x="10159" y="4444"/>
                </a:lnTo>
                <a:lnTo>
                  <a:pt x="6984" y="635"/>
                </a:lnTo>
                <a:lnTo>
                  <a:pt x="3809" y="0"/>
                </a:lnTo>
                <a:lnTo>
                  <a:pt x="0" y="3810"/>
                </a:lnTo>
                <a:lnTo>
                  <a:pt x="1269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963920" y="3399790"/>
            <a:ext cx="10159" cy="10160"/>
          </a:xfrm>
          <a:custGeom>
            <a:avLst/>
            <a:gdLst/>
            <a:ahLst/>
            <a:cxnLst/>
            <a:rect l="l" t="t" r="r" b="b"/>
            <a:pathLst>
              <a:path w="10159" h="10160">
                <a:moveTo>
                  <a:pt x="1269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159" y="6985"/>
                </a:lnTo>
                <a:lnTo>
                  <a:pt x="10159" y="3810"/>
                </a:lnTo>
                <a:lnTo>
                  <a:pt x="6984" y="0"/>
                </a:lnTo>
                <a:lnTo>
                  <a:pt x="3809" y="0"/>
                </a:lnTo>
                <a:lnTo>
                  <a:pt x="0" y="3175"/>
                </a:lnTo>
                <a:lnTo>
                  <a:pt x="0" y="6350"/>
                </a:lnTo>
                <a:lnTo>
                  <a:pt x="1269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951220" y="338518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1904" y="8254"/>
                </a:moveTo>
                <a:lnTo>
                  <a:pt x="3809" y="10160"/>
                </a:lnTo>
                <a:lnTo>
                  <a:pt x="6350" y="10794"/>
                </a:lnTo>
                <a:lnTo>
                  <a:pt x="10794" y="6985"/>
                </a:lnTo>
                <a:lnTo>
                  <a:pt x="10794" y="3810"/>
                </a:lnTo>
                <a:lnTo>
                  <a:pt x="6984" y="0"/>
                </a:lnTo>
                <a:lnTo>
                  <a:pt x="4444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939155" y="3370579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70" y="8255"/>
                </a:moveTo>
                <a:lnTo>
                  <a:pt x="3175" y="10160"/>
                </a:lnTo>
                <a:lnTo>
                  <a:pt x="6350" y="10795"/>
                </a:lnTo>
                <a:lnTo>
                  <a:pt x="10160" y="6985"/>
                </a:lnTo>
                <a:lnTo>
                  <a:pt x="10160" y="4445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70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926455" y="335597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254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795" y="4445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913755" y="334137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889"/>
                </a:moveTo>
                <a:lnTo>
                  <a:pt x="3810" y="10794"/>
                </a:lnTo>
                <a:lnTo>
                  <a:pt x="6985" y="10794"/>
                </a:lnTo>
                <a:lnTo>
                  <a:pt x="10795" y="7619"/>
                </a:lnTo>
                <a:lnTo>
                  <a:pt x="10795" y="4444"/>
                </a:lnTo>
                <a:lnTo>
                  <a:pt x="7620" y="634"/>
                </a:lnTo>
                <a:lnTo>
                  <a:pt x="4445" y="0"/>
                </a:lnTo>
                <a:lnTo>
                  <a:pt x="635" y="3809"/>
                </a:lnTo>
                <a:lnTo>
                  <a:pt x="0" y="6984"/>
                </a:lnTo>
                <a:lnTo>
                  <a:pt x="1905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901690" y="3327400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905" y="8254"/>
                </a:moveTo>
                <a:lnTo>
                  <a:pt x="3175" y="10160"/>
                </a:lnTo>
                <a:lnTo>
                  <a:pt x="6350" y="10160"/>
                </a:lnTo>
                <a:lnTo>
                  <a:pt x="10160" y="6985"/>
                </a:lnTo>
                <a:lnTo>
                  <a:pt x="10795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888990" y="331279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254"/>
                </a:moveTo>
                <a:lnTo>
                  <a:pt x="6350" y="10794"/>
                </a:lnTo>
                <a:lnTo>
                  <a:pt x="10795" y="6984"/>
                </a:lnTo>
                <a:lnTo>
                  <a:pt x="10795" y="3809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5876925" y="329819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4" y="8255"/>
                </a:moveTo>
                <a:lnTo>
                  <a:pt x="3175" y="10160"/>
                </a:lnTo>
                <a:lnTo>
                  <a:pt x="6350" y="10795"/>
                </a:lnTo>
                <a:lnTo>
                  <a:pt x="10160" y="6985"/>
                </a:lnTo>
                <a:lnTo>
                  <a:pt x="10795" y="4445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864225" y="328358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4" y="8889"/>
                </a:moveTo>
                <a:lnTo>
                  <a:pt x="6350" y="10794"/>
                </a:lnTo>
                <a:lnTo>
                  <a:pt x="10795" y="7619"/>
                </a:lnTo>
                <a:lnTo>
                  <a:pt x="10795" y="4444"/>
                </a:lnTo>
                <a:lnTo>
                  <a:pt x="7620" y="635"/>
                </a:lnTo>
                <a:lnTo>
                  <a:pt x="4445" y="0"/>
                </a:lnTo>
                <a:lnTo>
                  <a:pt x="0" y="3810"/>
                </a:lnTo>
                <a:lnTo>
                  <a:pt x="1904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852160" y="3268979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269" y="8890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794" y="4445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0" y="6985"/>
                </a:lnTo>
                <a:lnTo>
                  <a:pt x="1269" y="8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839460" y="3255010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904" y="8254"/>
                </a:moveTo>
                <a:lnTo>
                  <a:pt x="6350" y="10160"/>
                </a:lnTo>
                <a:lnTo>
                  <a:pt x="10794" y="6985"/>
                </a:lnTo>
                <a:lnTo>
                  <a:pt x="10794" y="3810"/>
                </a:lnTo>
                <a:lnTo>
                  <a:pt x="7619" y="0"/>
                </a:lnTo>
                <a:lnTo>
                  <a:pt x="4444" y="0"/>
                </a:lnTo>
                <a:lnTo>
                  <a:pt x="635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827395" y="3240404"/>
            <a:ext cx="10159" cy="10160"/>
          </a:xfrm>
          <a:custGeom>
            <a:avLst/>
            <a:gdLst/>
            <a:ahLst/>
            <a:cxnLst/>
            <a:rect l="l" t="t" r="r" b="b"/>
            <a:pathLst>
              <a:path w="10159" h="10160">
                <a:moveTo>
                  <a:pt x="1269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159" y="6985"/>
                </a:lnTo>
                <a:lnTo>
                  <a:pt x="10159" y="3810"/>
                </a:lnTo>
                <a:lnTo>
                  <a:pt x="6984" y="0"/>
                </a:lnTo>
                <a:lnTo>
                  <a:pt x="3809" y="0"/>
                </a:lnTo>
                <a:lnTo>
                  <a:pt x="0" y="3175"/>
                </a:lnTo>
                <a:lnTo>
                  <a:pt x="0" y="6350"/>
                </a:lnTo>
                <a:lnTo>
                  <a:pt x="1269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815330" y="3225800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70" y="8254"/>
                </a:moveTo>
                <a:lnTo>
                  <a:pt x="3175" y="10795"/>
                </a:lnTo>
                <a:lnTo>
                  <a:pt x="5715" y="10795"/>
                </a:lnTo>
                <a:lnTo>
                  <a:pt x="10160" y="6985"/>
                </a:lnTo>
                <a:lnTo>
                  <a:pt x="10160" y="4445"/>
                </a:lnTo>
                <a:lnTo>
                  <a:pt x="6985" y="0"/>
                </a:lnTo>
                <a:lnTo>
                  <a:pt x="3810" y="0"/>
                </a:lnTo>
                <a:lnTo>
                  <a:pt x="0" y="381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5802630" y="3211195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1270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7619"/>
                </a:lnTo>
                <a:lnTo>
                  <a:pt x="10160" y="4444"/>
                </a:lnTo>
                <a:lnTo>
                  <a:pt x="6985" y="634"/>
                </a:lnTo>
                <a:lnTo>
                  <a:pt x="3810" y="0"/>
                </a:lnTo>
                <a:lnTo>
                  <a:pt x="0" y="3809"/>
                </a:lnTo>
                <a:lnTo>
                  <a:pt x="0" y="6350"/>
                </a:lnTo>
                <a:lnTo>
                  <a:pt x="1270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789930" y="319659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889"/>
                </a:moveTo>
                <a:lnTo>
                  <a:pt x="6350" y="10795"/>
                </a:lnTo>
                <a:lnTo>
                  <a:pt x="10160" y="7620"/>
                </a:lnTo>
                <a:lnTo>
                  <a:pt x="10795" y="4445"/>
                </a:lnTo>
                <a:lnTo>
                  <a:pt x="6985" y="635"/>
                </a:lnTo>
                <a:lnTo>
                  <a:pt x="4445" y="0"/>
                </a:lnTo>
                <a:lnTo>
                  <a:pt x="0" y="3810"/>
                </a:lnTo>
                <a:lnTo>
                  <a:pt x="1905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777865" y="318262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1270" y="8254"/>
                </a:moveTo>
                <a:lnTo>
                  <a:pt x="3175" y="10159"/>
                </a:lnTo>
                <a:lnTo>
                  <a:pt x="6350" y="10794"/>
                </a:lnTo>
                <a:lnTo>
                  <a:pt x="10160" y="6984"/>
                </a:lnTo>
                <a:lnTo>
                  <a:pt x="10160" y="3809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765165" y="316801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255"/>
                </a:moveTo>
                <a:lnTo>
                  <a:pt x="3175" y="10160"/>
                </a:lnTo>
                <a:lnTo>
                  <a:pt x="6350" y="10795"/>
                </a:lnTo>
                <a:lnTo>
                  <a:pt x="10160" y="6985"/>
                </a:lnTo>
                <a:lnTo>
                  <a:pt x="10795" y="4445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753100" y="3153410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1270" y="8254"/>
                </a:moveTo>
                <a:lnTo>
                  <a:pt x="5714" y="10794"/>
                </a:lnTo>
                <a:lnTo>
                  <a:pt x="10160" y="7619"/>
                </a:lnTo>
                <a:lnTo>
                  <a:pt x="10160" y="4444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740400" y="3138804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4" y="8890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795" y="4445"/>
                </a:lnTo>
                <a:lnTo>
                  <a:pt x="6985" y="635"/>
                </a:lnTo>
                <a:lnTo>
                  <a:pt x="4445" y="0"/>
                </a:lnTo>
                <a:lnTo>
                  <a:pt x="0" y="3810"/>
                </a:lnTo>
                <a:lnTo>
                  <a:pt x="0" y="6985"/>
                </a:lnTo>
                <a:lnTo>
                  <a:pt x="1904" y="8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727700" y="3124835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904" y="8254"/>
                </a:moveTo>
                <a:lnTo>
                  <a:pt x="6350" y="10160"/>
                </a:lnTo>
                <a:lnTo>
                  <a:pt x="10795" y="6985"/>
                </a:lnTo>
                <a:lnTo>
                  <a:pt x="10795" y="3810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715635" y="3110229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904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160" y="6985"/>
                </a:lnTo>
                <a:lnTo>
                  <a:pt x="10794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702935" y="3095625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254"/>
                </a:moveTo>
                <a:lnTo>
                  <a:pt x="6350" y="10795"/>
                </a:lnTo>
                <a:lnTo>
                  <a:pt x="10794" y="6985"/>
                </a:lnTo>
                <a:lnTo>
                  <a:pt x="10794" y="4445"/>
                </a:lnTo>
                <a:lnTo>
                  <a:pt x="7619" y="0"/>
                </a:lnTo>
                <a:lnTo>
                  <a:pt x="4444" y="0"/>
                </a:lnTo>
                <a:lnTo>
                  <a:pt x="635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690870" y="308102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1269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159" y="7619"/>
                </a:lnTo>
                <a:lnTo>
                  <a:pt x="10794" y="4444"/>
                </a:lnTo>
                <a:lnTo>
                  <a:pt x="6984" y="634"/>
                </a:lnTo>
                <a:lnTo>
                  <a:pt x="3809" y="0"/>
                </a:lnTo>
                <a:lnTo>
                  <a:pt x="0" y="3809"/>
                </a:lnTo>
                <a:lnTo>
                  <a:pt x="0" y="6350"/>
                </a:lnTo>
                <a:lnTo>
                  <a:pt x="1269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678805" y="3066415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70" y="8889"/>
                </a:moveTo>
                <a:lnTo>
                  <a:pt x="3175" y="10795"/>
                </a:lnTo>
                <a:lnTo>
                  <a:pt x="5715" y="10795"/>
                </a:lnTo>
                <a:lnTo>
                  <a:pt x="10160" y="7620"/>
                </a:lnTo>
                <a:lnTo>
                  <a:pt x="10160" y="4445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1270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666105" y="3052445"/>
            <a:ext cx="10160" cy="10159"/>
          </a:xfrm>
          <a:custGeom>
            <a:avLst/>
            <a:gdLst/>
            <a:ahLst/>
            <a:cxnLst/>
            <a:rect l="l" t="t" r="r" b="b"/>
            <a:pathLst>
              <a:path w="10160" h="10159">
                <a:moveTo>
                  <a:pt x="1270" y="8254"/>
                </a:moveTo>
                <a:lnTo>
                  <a:pt x="3175" y="10159"/>
                </a:lnTo>
                <a:lnTo>
                  <a:pt x="6350" y="10159"/>
                </a:lnTo>
                <a:lnTo>
                  <a:pt x="10160" y="6984"/>
                </a:lnTo>
                <a:lnTo>
                  <a:pt x="10160" y="3809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653405" y="3037840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5" y="8255"/>
                </a:moveTo>
                <a:lnTo>
                  <a:pt x="6350" y="10795"/>
                </a:lnTo>
                <a:lnTo>
                  <a:pt x="10160" y="6985"/>
                </a:lnTo>
                <a:lnTo>
                  <a:pt x="10795" y="4445"/>
                </a:lnTo>
                <a:lnTo>
                  <a:pt x="6985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417820" y="2762885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1269" y="8254"/>
                </a:moveTo>
                <a:lnTo>
                  <a:pt x="3175" y="10160"/>
                </a:lnTo>
                <a:lnTo>
                  <a:pt x="6350" y="10794"/>
                </a:lnTo>
                <a:lnTo>
                  <a:pt x="10159" y="6985"/>
                </a:lnTo>
                <a:lnTo>
                  <a:pt x="10794" y="4444"/>
                </a:lnTo>
                <a:lnTo>
                  <a:pt x="6984" y="0"/>
                </a:lnTo>
                <a:lnTo>
                  <a:pt x="4444" y="0"/>
                </a:lnTo>
                <a:lnTo>
                  <a:pt x="0" y="3175"/>
                </a:lnTo>
                <a:lnTo>
                  <a:pt x="0" y="6350"/>
                </a:lnTo>
                <a:lnTo>
                  <a:pt x="1269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405120" y="2748279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890"/>
                </a:moveTo>
                <a:lnTo>
                  <a:pt x="3809" y="10160"/>
                </a:lnTo>
                <a:lnTo>
                  <a:pt x="6984" y="10795"/>
                </a:lnTo>
                <a:lnTo>
                  <a:pt x="10794" y="6985"/>
                </a:lnTo>
                <a:lnTo>
                  <a:pt x="10794" y="4445"/>
                </a:lnTo>
                <a:lnTo>
                  <a:pt x="7619" y="635"/>
                </a:lnTo>
                <a:lnTo>
                  <a:pt x="4444" y="0"/>
                </a:lnTo>
                <a:lnTo>
                  <a:pt x="634" y="3810"/>
                </a:lnTo>
                <a:lnTo>
                  <a:pt x="0" y="6350"/>
                </a:lnTo>
                <a:lnTo>
                  <a:pt x="1904" y="889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393055" y="2733675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70" y="8889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160" y="4445"/>
                </a:lnTo>
                <a:lnTo>
                  <a:pt x="6985" y="635"/>
                </a:lnTo>
                <a:lnTo>
                  <a:pt x="3810" y="0"/>
                </a:lnTo>
                <a:lnTo>
                  <a:pt x="0" y="3810"/>
                </a:lnTo>
                <a:lnTo>
                  <a:pt x="0" y="6985"/>
                </a:lnTo>
                <a:lnTo>
                  <a:pt x="1270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380355" y="2719704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905" y="8255"/>
                </a:moveTo>
                <a:lnTo>
                  <a:pt x="6350" y="10160"/>
                </a:lnTo>
                <a:lnTo>
                  <a:pt x="10795" y="6985"/>
                </a:lnTo>
                <a:lnTo>
                  <a:pt x="10795" y="3810"/>
                </a:lnTo>
                <a:lnTo>
                  <a:pt x="6985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5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368290" y="2705100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70" y="8254"/>
                </a:moveTo>
                <a:lnTo>
                  <a:pt x="3175" y="10160"/>
                </a:lnTo>
                <a:lnTo>
                  <a:pt x="6350" y="10795"/>
                </a:lnTo>
                <a:lnTo>
                  <a:pt x="10160" y="6985"/>
                </a:lnTo>
                <a:lnTo>
                  <a:pt x="10160" y="4445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355590" y="269049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254"/>
                </a:moveTo>
                <a:lnTo>
                  <a:pt x="3175" y="10794"/>
                </a:lnTo>
                <a:lnTo>
                  <a:pt x="6350" y="10794"/>
                </a:lnTo>
                <a:lnTo>
                  <a:pt x="10160" y="6984"/>
                </a:lnTo>
                <a:lnTo>
                  <a:pt x="10795" y="4444"/>
                </a:lnTo>
                <a:lnTo>
                  <a:pt x="6985" y="0"/>
                </a:lnTo>
                <a:lnTo>
                  <a:pt x="4445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43525" y="2675890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70" y="8889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160" y="4445"/>
                </a:lnTo>
                <a:lnTo>
                  <a:pt x="6985" y="0"/>
                </a:lnTo>
                <a:lnTo>
                  <a:pt x="3810" y="0"/>
                </a:lnTo>
                <a:lnTo>
                  <a:pt x="0" y="3810"/>
                </a:lnTo>
                <a:lnTo>
                  <a:pt x="1270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5330825" y="2661920"/>
            <a:ext cx="10795" cy="10159"/>
          </a:xfrm>
          <a:custGeom>
            <a:avLst/>
            <a:gdLst/>
            <a:ahLst/>
            <a:cxnLst/>
            <a:rect l="l" t="t" r="r" b="b"/>
            <a:pathLst>
              <a:path w="10795" h="10159">
                <a:moveTo>
                  <a:pt x="1904" y="8254"/>
                </a:moveTo>
                <a:lnTo>
                  <a:pt x="3175" y="10159"/>
                </a:lnTo>
                <a:lnTo>
                  <a:pt x="6350" y="10159"/>
                </a:lnTo>
                <a:lnTo>
                  <a:pt x="10795" y="6984"/>
                </a:lnTo>
                <a:lnTo>
                  <a:pt x="10795" y="3809"/>
                </a:lnTo>
                <a:lnTo>
                  <a:pt x="7620" y="0"/>
                </a:lnTo>
                <a:lnTo>
                  <a:pt x="4445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318125" y="2647315"/>
            <a:ext cx="10795" cy="10795"/>
          </a:xfrm>
          <a:custGeom>
            <a:avLst/>
            <a:gdLst/>
            <a:ahLst/>
            <a:cxnLst/>
            <a:rect l="l" t="t" r="r" b="b"/>
            <a:pathLst>
              <a:path w="10795" h="10795">
                <a:moveTo>
                  <a:pt x="1904" y="8255"/>
                </a:moveTo>
                <a:lnTo>
                  <a:pt x="3810" y="10160"/>
                </a:lnTo>
                <a:lnTo>
                  <a:pt x="6985" y="10795"/>
                </a:lnTo>
                <a:lnTo>
                  <a:pt x="10795" y="6985"/>
                </a:lnTo>
                <a:lnTo>
                  <a:pt x="10795" y="3810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306060" y="2632710"/>
            <a:ext cx="10794" cy="10794"/>
          </a:xfrm>
          <a:custGeom>
            <a:avLst/>
            <a:gdLst/>
            <a:ahLst/>
            <a:cxnLst/>
            <a:rect l="l" t="t" r="r" b="b"/>
            <a:pathLst>
              <a:path w="10794" h="10794">
                <a:moveTo>
                  <a:pt x="1904" y="8254"/>
                </a:moveTo>
                <a:lnTo>
                  <a:pt x="3175" y="10160"/>
                </a:lnTo>
                <a:lnTo>
                  <a:pt x="6350" y="10794"/>
                </a:lnTo>
                <a:lnTo>
                  <a:pt x="10160" y="6985"/>
                </a:lnTo>
                <a:lnTo>
                  <a:pt x="10794" y="4444"/>
                </a:lnTo>
                <a:lnTo>
                  <a:pt x="6985" y="0"/>
                </a:lnTo>
                <a:lnTo>
                  <a:pt x="4444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293995" y="2618104"/>
            <a:ext cx="10159" cy="10795"/>
          </a:xfrm>
          <a:custGeom>
            <a:avLst/>
            <a:gdLst/>
            <a:ahLst/>
            <a:cxnLst/>
            <a:rect l="l" t="t" r="r" b="b"/>
            <a:pathLst>
              <a:path w="10159" h="10795">
                <a:moveTo>
                  <a:pt x="1269" y="8255"/>
                </a:moveTo>
                <a:lnTo>
                  <a:pt x="3175" y="10160"/>
                </a:lnTo>
                <a:lnTo>
                  <a:pt x="6350" y="10795"/>
                </a:lnTo>
                <a:lnTo>
                  <a:pt x="10159" y="6985"/>
                </a:lnTo>
                <a:lnTo>
                  <a:pt x="10159" y="4445"/>
                </a:lnTo>
                <a:lnTo>
                  <a:pt x="6984" y="635"/>
                </a:lnTo>
                <a:lnTo>
                  <a:pt x="3809" y="0"/>
                </a:lnTo>
                <a:lnTo>
                  <a:pt x="0" y="3810"/>
                </a:lnTo>
                <a:lnTo>
                  <a:pt x="1269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281295" y="260350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269" y="8889"/>
                </a:moveTo>
                <a:lnTo>
                  <a:pt x="3175" y="10795"/>
                </a:lnTo>
                <a:lnTo>
                  <a:pt x="6350" y="10795"/>
                </a:lnTo>
                <a:lnTo>
                  <a:pt x="10159" y="7620"/>
                </a:lnTo>
                <a:lnTo>
                  <a:pt x="10794" y="4445"/>
                </a:lnTo>
                <a:lnTo>
                  <a:pt x="6984" y="635"/>
                </a:lnTo>
                <a:lnTo>
                  <a:pt x="4444" y="0"/>
                </a:lnTo>
                <a:lnTo>
                  <a:pt x="0" y="3810"/>
                </a:lnTo>
                <a:lnTo>
                  <a:pt x="0" y="6985"/>
                </a:lnTo>
                <a:lnTo>
                  <a:pt x="1269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268595" y="2589529"/>
            <a:ext cx="10794" cy="10160"/>
          </a:xfrm>
          <a:custGeom>
            <a:avLst/>
            <a:gdLst/>
            <a:ahLst/>
            <a:cxnLst/>
            <a:rect l="l" t="t" r="r" b="b"/>
            <a:pathLst>
              <a:path w="10794" h="10160">
                <a:moveTo>
                  <a:pt x="1904" y="8255"/>
                </a:moveTo>
                <a:lnTo>
                  <a:pt x="3809" y="10160"/>
                </a:lnTo>
                <a:lnTo>
                  <a:pt x="6984" y="10160"/>
                </a:lnTo>
                <a:lnTo>
                  <a:pt x="10794" y="6985"/>
                </a:lnTo>
                <a:lnTo>
                  <a:pt x="10794" y="3810"/>
                </a:lnTo>
                <a:lnTo>
                  <a:pt x="7619" y="0"/>
                </a:lnTo>
                <a:lnTo>
                  <a:pt x="4444" y="0"/>
                </a:lnTo>
                <a:lnTo>
                  <a:pt x="634" y="3175"/>
                </a:lnTo>
                <a:lnTo>
                  <a:pt x="0" y="6350"/>
                </a:lnTo>
                <a:lnTo>
                  <a:pt x="1904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256530" y="2574925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70" y="8254"/>
                </a:moveTo>
                <a:lnTo>
                  <a:pt x="3175" y="10160"/>
                </a:lnTo>
                <a:lnTo>
                  <a:pt x="6350" y="10795"/>
                </a:lnTo>
                <a:lnTo>
                  <a:pt x="10160" y="6985"/>
                </a:lnTo>
                <a:lnTo>
                  <a:pt x="10160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243830" y="256032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254"/>
                </a:moveTo>
                <a:lnTo>
                  <a:pt x="3810" y="10159"/>
                </a:lnTo>
                <a:lnTo>
                  <a:pt x="6985" y="10794"/>
                </a:lnTo>
                <a:lnTo>
                  <a:pt x="10795" y="6984"/>
                </a:lnTo>
                <a:lnTo>
                  <a:pt x="10795" y="4444"/>
                </a:lnTo>
                <a:lnTo>
                  <a:pt x="7620" y="0"/>
                </a:lnTo>
                <a:lnTo>
                  <a:pt x="4445" y="0"/>
                </a:lnTo>
                <a:lnTo>
                  <a:pt x="635" y="3175"/>
                </a:lnTo>
                <a:lnTo>
                  <a:pt x="0" y="6350"/>
                </a:lnTo>
                <a:lnTo>
                  <a:pt x="1905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231765" y="2545715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905" y="8889"/>
                </a:moveTo>
                <a:lnTo>
                  <a:pt x="3175" y="10795"/>
                </a:lnTo>
                <a:lnTo>
                  <a:pt x="6350" y="10795"/>
                </a:lnTo>
                <a:lnTo>
                  <a:pt x="10160" y="7620"/>
                </a:lnTo>
                <a:lnTo>
                  <a:pt x="10160" y="4445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905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219065" y="2531110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5" y="8889"/>
                </a:moveTo>
                <a:lnTo>
                  <a:pt x="3175" y="10794"/>
                </a:lnTo>
                <a:lnTo>
                  <a:pt x="6350" y="10794"/>
                </a:lnTo>
                <a:lnTo>
                  <a:pt x="10795" y="7619"/>
                </a:lnTo>
                <a:lnTo>
                  <a:pt x="10795" y="4444"/>
                </a:lnTo>
                <a:lnTo>
                  <a:pt x="6985" y="635"/>
                </a:lnTo>
                <a:lnTo>
                  <a:pt x="4445" y="0"/>
                </a:lnTo>
                <a:lnTo>
                  <a:pt x="0" y="3810"/>
                </a:lnTo>
                <a:lnTo>
                  <a:pt x="0" y="6985"/>
                </a:lnTo>
                <a:lnTo>
                  <a:pt x="1905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207000" y="2517140"/>
            <a:ext cx="10795" cy="10160"/>
          </a:xfrm>
          <a:custGeom>
            <a:avLst/>
            <a:gdLst/>
            <a:ahLst/>
            <a:cxnLst/>
            <a:rect l="l" t="t" r="r" b="b"/>
            <a:pathLst>
              <a:path w="10795" h="10160">
                <a:moveTo>
                  <a:pt x="1270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160" y="6985"/>
                </a:lnTo>
                <a:lnTo>
                  <a:pt x="10795" y="3810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70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94300" y="2502535"/>
            <a:ext cx="10795" cy="10794"/>
          </a:xfrm>
          <a:custGeom>
            <a:avLst/>
            <a:gdLst/>
            <a:ahLst/>
            <a:cxnLst/>
            <a:rect l="l" t="t" r="r" b="b"/>
            <a:pathLst>
              <a:path w="10795" h="10794">
                <a:moveTo>
                  <a:pt x="1904" y="8254"/>
                </a:moveTo>
                <a:lnTo>
                  <a:pt x="3175" y="10160"/>
                </a:lnTo>
                <a:lnTo>
                  <a:pt x="6350" y="10794"/>
                </a:lnTo>
                <a:lnTo>
                  <a:pt x="10795" y="6985"/>
                </a:lnTo>
                <a:lnTo>
                  <a:pt x="10795" y="4444"/>
                </a:lnTo>
                <a:lnTo>
                  <a:pt x="7620" y="0"/>
                </a:lnTo>
                <a:lnTo>
                  <a:pt x="4445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182235" y="2487929"/>
            <a:ext cx="10160" cy="10795"/>
          </a:xfrm>
          <a:custGeom>
            <a:avLst/>
            <a:gdLst/>
            <a:ahLst/>
            <a:cxnLst/>
            <a:rect l="l" t="t" r="r" b="b"/>
            <a:pathLst>
              <a:path w="10160" h="10795">
                <a:moveTo>
                  <a:pt x="1269" y="8255"/>
                </a:moveTo>
                <a:lnTo>
                  <a:pt x="3175" y="10160"/>
                </a:lnTo>
                <a:lnTo>
                  <a:pt x="6350" y="10795"/>
                </a:lnTo>
                <a:lnTo>
                  <a:pt x="10160" y="6985"/>
                </a:lnTo>
                <a:lnTo>
                  <a:pt x="10160" y="4445"/>
                </a:lnTo>
                <a:lnTo>
                  <a:pt x="6985" y="0"/>
                </a:lnTo>
                <a:lnTo>
                  <a:pt x="3810" y="0"/>
                </a:lnTo>
                <a:lnTo>
                  <a:pt x="0" y="3810"/>
                </a:lnTo>
                <a:lnTo>
                  <a:pt x="1269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169535" y="2473325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889"/>
                </a:moveTo>
                <a:lnTo>
                  <a:pt x="6350" y="10795"/>
                </a:lnTo>
                <a:lnTo>
                  <a:pt x="10794" y="7620"/>
                </a:lnTo>
                <a:lnTo>
                  <a:pt x="10794" y="4445"/>
                </a:lnTo>
                <a:lnTo>
                  <a:pt x="7619" y="635"/>
                </a:lnTo>
                <a:lnTo>
                  <a:pt x="4444" y="0"/>
                </a:lnTo>
                <a:lnTo>
                  <a:pt x="0" y="3810"/>
                </a:lnTo>
                <a:lnTo>
                  <a:pt x="1904" y="88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57470" y="2459354"/>
            <a:ext cx="10159" cy="10160"/>
          </a:xfrm>
          <a:custGeom>
            <a:avLst/>
            <a:gdLst/>
            <a:ahLst/>
            <a:cxnLst/>
            <a:rect l="l" t="t" r="r" b="b"/>
            <a:pathLst>
              <a:path w="10159" h="10160">
                <a:moveTo>
                  <a:pt x="1269" y="8255"/>
                </a:moveTo>
                <a:lnTo>
                  <a:pt x="3175" y="10160"/>
                </a:lnTo>
                <a:lnTo>
                  <a:pt x="6350" y="10160"/>
                </a:lnTo>
                <a:lnTo>
                  <a:pt x="10159" y="6985"/>
                </a:lnTo>
                <a:lnTo>
                  <a:pt x="10159" y="3810"/>
                </a:lnTo>
                <a:lnTo>
                  <a:pt x="6984" y="0"/>
                </a:lnTo>
                <a:lnTo>
                  <a:pt x="3809" y="0"/>
                </a:lnTo>
                <a:lnTo>
                  <a:pt x="0" y="3175"/>
                </a:lnTo>
                <a:lnTo>
                  <a:pt x="0" y="6350"/>
                </a:lnTo>
                <a:lnTo>
                  <a:pt x="1269" y="8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5144770" y="2444750"/>
            <a:ext cx="10794" cy="10795"/>
          </a:xfrm>
          <a:custGeom>
            <a:avLst/>
            <a:gdLst/>
            <a:ahLst/>
            <a:cxnLst/>
            <a:rect l="l" t="t" r="r" b="b"/>
            <a:pathLst>
              <a:path w="10794" h="10795">
                <a:moveTo>
                  <a:pt x="1904" y="8254"/>
                </a:moveTo>
                <a:lnTo>
                  <a:pt x="3175" y="10160"/>
                </a:lnTo>
                <a:lnTo>
                  <a:pt x="6350" y="10795"/>
                </a:lnTo>
                <a:lnTo>
                  <a:pt x="10159" y="6985"/>
                </a:lnTo>
                <a:lnTo>
                  <a:pt x="10794" y="3810"/>
                </a:lnTo>
                <a:lnTo>
                  <a:pt x="6984" y="0"/>
                </a:lnTo>
                <a:lnTo>
                  <a:pt x="4444" y="0"/>
                </a:lnTo>
                <a:lnTo>
                  <a:pt x="0" y="3175"/>
                </a:lnTo>
                <a:lnTo>
                  <a:pt x="0" y="6350"/>
                </a:lnTo>
                <a:lnTo>
                  <a:pt x="1904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132705" y="2430145"/>
            <a:ext cx="10160" cy="10794"/>
          </a:xfrm>
          <a:custGeom>
            <a:avLst/>
            <a:gdLst/>
            <a:ahLst/>
            <a:cxnLst/>
            <a:rect l="l" t="t" r="r" b="b"/>
            <a:pathLst>
              <a:path w="10160" h="10794">
                <a:moveTo>
                  <a:pt x="1270" y="8254"/>
                </a:moveTo>
                <a:lnTo>
                  <a:pt x="3175" y="10159"/>
                </a:lnTo>
                <a:lnTo>
                  <a:pt x="6350" y="10794"/>
                </a:lnTo>
                <a:lnTo>
                  <a:pt x="10160" y="6984"/>
                </a:lnTo>
                <a:lnTo>
                  <a:pt x="10160" y="4444"/>
                </a:lnTo>
                <a:lnTo>
                  <a:pt x="6985" y="0"/>
                </a:lnTo>
                <a:lnTo>
                  <a:pt x="3810" y="0"/>
                </a:lnTo>
                <a:lnTo>
                  <a:pt x="0" y="3175"/>
                </a:lnTo>
                <a:lnTo>
                  <a:pt x="0" y="6350"/>
                </a:lnTo>
                <a:lnTo>
                  <a:pt x="1270" y="8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90445" y="5598795"/>
            <a:ext cx="4578350" cy="0"/>
          </a:xfrm>
          <a:custGeom>
            <a:avLst/>
            <a:gdLst/>
            <a:ahLst/>
            <a:cxnLst/>
            <a:rect l="l" t="t" r="r" b="b"/>
            <a:pathLst>
              <a:path w="4578350">
                <a:moveTo>
                  <a:pt x="0" y="0"/>
                </a:moveTo>
                <a:lnTo>
                  <a:pt x="457835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90445" y="5417820"/>
            <a:ext cx="0" cy="180340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180339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579620" y="5417820"/>
            <a:ext cx="0" cy="180340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180339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868795" y="5417820"/>
            <a:ext cx="0" cy="180340"/>
          </a:xfrm>
          <a:custGeom>
            <a:avLst/>
            <a:gdLst/>
            <a:ahLst/>
            <a:cxnLst/>
            <a:rect l="l" t="t" r="r" b="b"/>
            <a:pathLst>
              <a:path h="180339">
                <a:moveTo>
                  <a:pt x="0" y="180339"/>
                </a:moveTo>
                <a:lnTo>
                  <a:pt x="0" y="0"/>
                </a:lnTo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624332" y="301017"/>
            <a:ext cx="5120139" cy="116982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Network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nage</a:t>
            </a:r>
            <a:r>
              <a:rPr sz="440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ent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R="878438" algn="r">
              <a:lnSpc>
                <a:spcPct val="95825"/>
              </a:lnSpc>
              <a:spcBef>
                <a:spcPts val="2027"/>
              </a:spcBef>
            </a:pPr>
            <a:r>
              <a:rPr sz="2000" b="1" spc="4" dirty="0" smtClean="0">
                <a:solidFill>
                  <a:srgbClr val="002060"/>
                </a:solidFill>
                <a:latin typeface="Times New Roman"/>
                <a:cs typeface="Times New Roman"/>
              </a:rPr>
              <a:t>NMS</a:t>
            </a:r>
            <a:endParaRPr sz="2000" dirty="0">
              <a:solidFill>
                <a:srgbClr val="002060"/>
              </a:solidFill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5771769" y="301017"/>
            <a:ext cx="290080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chitec</a:t>
            </a:r>
            <a:r>
              <a:rPr sz="4400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ure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873005" y="5062494"/>
            <a:ext cx="89872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Times New Roman"/>
                <a:cs typeface="Times New Roman"/>
              </a:rPr>
              <a:t>Da</a:t>
            </a:r>
            <a:r>
              <a:rPr sz="1800" spc="4" dirty="0" smtClean="0">
                <a:latin typeface="Times New Roman"/>
                <a:cs typeface="Times New Roman"/>
              </a:rPr>
              <a:t>ta</a:t>
            </a:r>
            <a:r>
              <a:rPr sz="1800" spc="0" dirty="0" smtClean="0">
                <a:latin typeface="Times New Roman"/>
                <a:cs typeface="Times New Roman"/>
              </a:rPr>
              <a:t>base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4148454" y="5049266"/>
            <a:ext cx="89852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-4" dirty="0" smtClean="0">
                <a:latin typeface="Times New Roman"/>
                <a:cs typeface="Times New Roman"/>
              </a:rPr>
              <a:t>D</a:t>
            </a:r>
            <a:r>
              <a:rPr sz="1800" spc="4" dirty="0" smtClean="0">
                <a:latin typeface="Times New Roman"/>
                <a:cs typeface="Times New Roman"/>
              </a:rPr>
              <a:t>ata</a:t>
            </a:r>
            <a:r>
              <a:rPr sz="1800" spc="0" dirty="0" smtClean="0">
                <a:latin typeface="Times New Roman"/>
                <a:cs typeface="Times New Roman"/>
              </a:rPr>
              <a:t>b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-4" dirty="0" smtClean="0">
                <a:latin typeface="Times New Roman"/>
                <a:cs typeface="Times New Roman"/>
              </a:rPr>
              <a:t>se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422390" y="5044694"/>
            <a:ext cx="898728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800" spc="0" dirty="0" smtClean="0">
                <a:latin typeface="Times New Roman"/>
                <a:cs typeface="Times New Roman"/>
              </a:rPr>
              <a:t>Da</a:t>
            </a:r>
            <a:r>
              <a:rPr sz="1800" spc="4" dirty="0" smtClean="0">
                <a:latin typeface="Times New Roman"/>
                <a:cs typeface="Times New Roman"/>
              </a:rPr>
              <a:t>ta</a:t>
            </a:r>
            <a:r>
              <a:rPr sz="1800" spc="0" dirty="0" smtClean="0">
                <a:latin typeface="Times New Roman"/>
                <a:cs typeface="Times New Roman"/>
              </a:rPr>
              <a:t>base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148137" y="5625571"/>
            <a:ext cx="1065369" cy="6337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2145"/>
              </a:lnSpc>
              <a:spcBef>
                <a:spcPts val="107"/>
              </a:spcBef>
            </a:pPr>
            <a:r>
              <a:rPr sz="2000" b="1" spc="4" dirty="0" smtClean="0">
                <a:latin typeface="Times New Roman"/>
                <a:cs typeface="Times New Roman"/>
              </a:rPr>
              <a:t>M</a:t>
            </a:r>
            <a:r>
              <a:rPr sz="2000" b="1" spc="9" dirty="0" smtClean="0">
                <a:latin typeface="Times New Roman"/>
                <a:cs typeface="Times New Roman"/>
              </a:rPr>
              <a:t>a</a:t>
            </a:r>
            <a:r>
              <a:rPr sz="2000" b="1" spc="-9" dirty="0" smtClean="0">
                <a:latin typeface="Times New Roman"/>
                <a:cs typeface="Times New Roman"/>
              </a:rPr>
              <a:t>n</a:t>
            </a:r>
            <a:r>
              <a:rPr sz="2000" b="1" spc="19" dirty="0" smtClean="0">
                <a:latin typeface="Times New Roman"/>
                <a:cs typeface="Times New Roman"/>
              </a:rPr>
              <a:t>a</a:t>
            </a:r>
            <a:r>
              <a:rPr sz="2000" b="1" spc="4" dirty="0" smtClean="0">
                <a:latin typeface="Times New Roman"/>
                <a:cs typeface="Times New Roman"/>
              </a:rPr>
              <a:t>g</a:t>
            </a:r>
            <a:r>
              <a:rPr sz="2000" b="1" spc="0" dirty="0" smtClean="0">
                <a:latin typeface="Times New Roman"/>
                <a:cs typeface="Times New Roman"/>
              </a:rPr>
              <a:t>ed</a:t>
            </a:r>
            <a:endParaRPr sz="2000" dirty="0">
              <a:latin typeface="Times New Roman"/>
              <a:cs typeface="Times New Roman"/>
            </a:endParaRPr>
          </a:p>
          <a:p>
            <a:pPr marL="81495" marR="100414" algn="ctr">
              <a:lnSpc>
                <a:spcPct val="95825"/>
              </a:lnSpc>
              <a:spcBef>
                <a:spcPts val="377"/>
              </a:spcBef>
            </a:pPr>
            <a:r>
              <a:rPr sz="2000" b="1" spc="4" dirty="0" smtClean="0">
                <a:latin typeface="Times New Roman"/>
                <a:cs typeface="Times New Roman"/>
              </a:rPr>
              <a:t>D</a:t>
            </a:r>
            <a:r>
              <a:rPr sz="2000" b="1" spc="0" dirty="0" smtClean="0">
                <a:latin typeface="Times New Roman"/>
                <a:cs typeface="Times New Roman"/>
              </a:rPr>
              <a:t>e</a:t>
            </a:r>
            <a:r>
              <a:rPr sz="2000" b="1" spc="4" dirty="0" smtClean="0">
                <a:latin typeface="Times New Roman"/>
                <a:cs typeface="Times New Roman"/>
              </a:rPr>
              <a:t>v</a:t>
            </a:r>
            <a:r>
              <a:rPr sz="2000" b="1" spc="-4" dirty="0" smtClean="0">
                <a:latin typeface="Times New Roman"/>
                <a:cs typeface="Times New Roman"/>
              </a:rPr>
              <a:t>i</a:t>
            </a:r>
            <a:r>
              <a:rPr sz="2000" b="1" spc="0" dirty="0" smtClean="0">
                <a:latin typeface="Times New Roman"/>
                <a:cs typeface="Times New Roman"/>
              </a:rPr>
              <a:t>ces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7971535" y="6485735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12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2290445" y="5417820"/>
            <a:ext cx="2289175" cy="1809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3" name="object 43"/>
          <p:cNvSpPr txBox="1"/>
          <p:nvPr/>
        </p:nvSpPr>
        <p:spPr>
          <a:xfrm>
            <a:off x="4579620" y="5417820"/>
            <a:ext cx="2289175" cy="1809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2" name="object 42"/>
          <p:cNvSpPr txBox="1"/>
          <p:nvPr/>
        </p:nvSpPr>
        <p:spPr>
          <a:xfrm>
            <a:off x="6176645" y="3912870"/>
            <a:ext cx="240029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1" name="object 41"/>
          <p:cNvSpPr txBox="1"/>
          <p:nvPr/>
        </p:nvSpPr>
        <p:spPr>
          <a:xfrm>
            <a:off x="6416675" y="3912870"/>
            <a:ext cx="902970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50"/>
              </a:lnSpc>
              <a:spcBef>
                <a:spcPts val="22"/>
              </a:spcBef>
            </a:pPr>
            <a:endParaRPr sz="650"/>
          </a:p>
          <a:p>
            <a:pPr marL="174371">
              <a:lnSpc>
                <a:spcPct val="95825"/>
              </a:lnSpc>
            </a:pPr>
            <a:r>
              <a:rPr sz="1800" spc="0" dirty="0" smtClean="0">
                <a:latin typeface="Times New Roman"/>
                <a:cs typeface="Times New Roman"/>
              </a:rPr>
              <a:t>Agent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19645" y="3912870"/>
            <a:ext cx="241300" cy="3600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9" name="object 39"/>
          <p:cNvSpPr txBox="1"/>
          <p:nvPr/>
        </p:nvSpPr>
        <p:spPr>
          <a:xfrm>
            <a:off x="6176645" y="4272915"/>
            <a:ext cx="1384300" cy="4832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8" name="object 38"/>
          <p:cNvSpPr txBox="1"/>
          <p:nvPr/>
        </p:nvSpPr>
        <p:spPr>
          <a:xfrm>
            <a:off x="6176645" y="4756150"/>
            <a:ext cx="1384300" cy="5410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47"/>
              </a:spcBef>
            </a:pPr>
            <a:endParaRPr sz="600" dirty="0"/>
          </a:p>
          <a:p>
            <a:pPr marL="94360">
              <a:lnSpc>
                <a:spcPct val="95825"/>
              </a:lnSpc>
            </a:pPr>
            <a:r>
              <a:rPr sz="1800" spc="0" dirty="0" smtClean="0">
                <a:latin typeface="Times New Roman"/>
                <a:cs typeface="Times New Roman"/>
              </a:rPr>
              <a:t>Man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gement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3883787" y="3914521"/>
            <a:ext cx="240792" cy="356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6" name="object 36"/>
          <p:cNvSpPr txBox="1"/>
          <p:nvPr/>
        </p:nvSpPr>
        <p:spPr>
          <a:xfrm>
            <a:off x="4124579" y="3914521"/>
            <a:ext cx="902462" cy="356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23"/>
              </a:spcBef>
            </a:pPr>
            <a:endParaRPr sz="600"/>
          </a:p>
          <a:p>
            <a:pPr marL="170941">
              <a:lnSpc>
                <a:spcPct val="95825"/>
              </a:lnSpc>
            </a:pPr>
            <a:r>
              <a:rPr sz="1800" spc="0" dirty="0" smtClean="0">
                <a:latin typeface="Times New Roman"/>
                <a:cs typeface="Times New Roman"/>
              </a:rPr>
              <a:t>Agent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027041" y="3914521"/>
            <a:ext cx="240791" cy="356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4" name="object 34"/>
          <p:cNvSpPr txBox="1"/>
          <p:nvPr/>
        </p:nvSpPr>
        <p:spPr>
          <a:xfrm>
            <a:off x="3883787" y="4270692"/>
            <a:ext cx="1384046" cy="4869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3883787" y="4669155"/>
            <a:ext cx="1384046" cy="5410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47"/>
              </a:spcBef>
            </a:pPr>
            <a:endParaRPr sz="600" dirty="0"/>
          </a:p>
          <a:p>
            <a:pPr marL="96012">
              <a:lnSpc>
                <a:spcPct val="95825"/>
              </a:lnSpc>
            </a:pPr>
            <a:r>
              <a:rPr sz="1800" spc="0" dirty="0" smtClean="0">
                <a:latin typeface="Times New Roman"/>
                <a:cs typeface="Times New Roman"/>
              </a:rPr>
              <a:t>Ma</a:t>
            </a:r>
            <a:r>
              <a:rPr sz="1800" spc="4" dirty="0" smtClean="0">
                <a:latin typeface="Times New Roman"/>
                <a:cs typeface="Times New Roman"/>
              </a:rPr>
              <a:t>na</a:t>
            </a:r>
            <a:r>
              <a:rPr sz="1800" spc="0" dirty="0" smtClean="0">
                <a:latin typeface="Times New Roman"/>
                <a:cs typeface="Times New Roman"/>
              </a:rPr>
              <a:t>gement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594358" y="3914521"/>
            <a:ext cx="240791" cy="356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1" name="object 31"/>
          <p:cNvSpPr txBox="1"/>
          <p:nvPr/>
        </p:nvSpPr>
        <p:spPr>
          <a:xfrm>
            <a:off x="1835150" y="3914521"/>
            <a:ext cx="904113" cy="356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23"/>
              </a:spcBef>
            </a:pPr>
            <a:endParaRPr sz="600"/>
          </a:p>
          <a:p>
            <a:pPr marL="172212">
              <a:lnSpc>
                <a:spcPct val="95825"/>
              </a:lnSpc>
            </a:pPr>
            <a:r>
              <a:rPr sz="1800" spc="0" dirty="0" smtClean="0">
                <a:latin typeface="Times New Roman"/>
                <a:cs typeface="Times New Roman"/>
              </a:rPr>
              <a:t>Agent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739263" y="3914521"/>
            <a:ext cx="239267" cy="3561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9" name="object 29"/>
          <p:cNvSpPr txBox="1"/>
          <p:nvPr/>
        </p:nvSpPr>
        <p:spPr>
          <a:xfrm>
            <a:off x="1594358" y="4270692"/>
            <a:ext cx="1384172" cy="4869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8" name="object 28"/>
          <p:cNvSpPr txBox="1"/>
          <p:nvPr/>
        </p:nvSpPr>
        <p:spPr>
          <a:xfrm>
            <a:off x="1594358" y="4757674"/>
            <a:ext cx="1384172" cy="5410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600"/>
              </a:lnSpc>
              <a:spcBef>
                <a:spcPts val="47"/>
              </a:spcBef>
            </a:pPr>
            <a:endParaRPr sz="600"/>
          </a:p>
          <a:p>
            <a:pPr marL="96011">
              <a:lnSpc>
                <a:spcPct val="95825"/>
              </a:lnSpc>
            </a:pPr>
            <a:r>
              <a:rPr sz="1800" spc="0" dirty="0" smtClean="0">
                <a:latin typeface="Times New Roman"/>
                <a:cs typeface="Times New Roman"/>
              </a:rPr>
              <a:t>Man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gement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447800" y="2287270"/>
            <a:ext cx="3131820" cy="603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6" name="object 26"/>
          <p:cNvSpPr txBox="1"/>
          <p:nvPr/>
        </p:nvSpPr>
        <p:spPr>
          <a:xfrm>
            <a:off x="4579620" y="2287270"/>
            <a:ext cx="3192779" cy="6032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5" name="object 25"/>
          <p:cNvSpPr txBox="1"/>
          <p:nvPr/>
        </p:nvSpPr>
        <p:spPr>
          <a:xfrm>
            <a:off x="1447800" y="2890520"/>
            <a:ext cx="902969" cy="4089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4" name="object 24"/>
          <p:cNvSpPr txBox="1"/>
          <p:nvPr/>
        </p:nvSpPr>
        <p:spPr>
          <a:xfrm>
            <a:off x="2350770" y="2890520"/>
            <a:ext cx="2228850" cy="40893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4579620" y="2890520"/>
            <a:ext cx="2228850" cy="3511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6808470" y="2890520"/>
            <a:ext cx="963929" cy="35115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4579620" y="3241675"/>
            <a:ext cx="2052320" cy="2730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6631940" y="3241675"/>
            <a:ext cx="176529" cy="33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808470" y="3241675"/>
            <a:ext cx="173990" cy="909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6"/>
              </a:spcBef>
            </a:pPr>
            <a:endParaRPr sz="700"/>
          </a:p>
        </p:txBody>
      </p:sp>
      <p:sp>
        <p:nvSpPr>
          <p:cNvPr id="18" name="object 18"/>
          <p:cNvSpPr txBox="1"/>
          <p:nvPr/>
        </p:nvSpPr>
        <p:spPr>
          <a:xfrm>
            <a:off x="6982460" y="3241675"/>
            <a:ext cx="789939" cy="6026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7" name="object 17"/>
          <p:cNvSpPr txBox="1"/>
          <p:nvPr/>
        </p:nvSpPr>
        <p:spPr>
          <a:xfrm>
            <a:off x="1447800" y="3299460"/>
            <a:ext cx="651828" cy="3679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2099628" y="3299460"/>
            <a:ext cx="394014" cy="457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493643" y="3299460"/>
            <a:ext cx="2085976" cy="2152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6631940" y="3275475"/>
            <a:ext cx="176529" cy="571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099628" y="3345179"/>
            <a:ext cx="394014" cy="2736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2" name="object 12"/>
          <p:cNvSpPr txBox="1"/>
          <p:nvPr/>
        </p:nvSpPr>
        <p:spPr>
          <a:xfrm>
            <a:off x="6631940" y="3332625"/>
            <a:ext cx="350520" cy="51166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" name="object 11"/>
          <p:cNvSpPr txBox="1"/>
          <p:nvPr/>
        </p:nvSpPr>
        <p:spPr>
          <a:xfrm>
            <a:off x="2493643" y="3514725"/>
            <a:ext cx="1685926" cy="1527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4179570" y="3514725"/>
            <a:ext cx="790575" cy="199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4970145" y="3514725"/>
            <a:ext cx="1661795" cy="1993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2099628" y="3618865"/>
            <a:ext cx="394014" cy="485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447800" y="3667457"/>
            <a:ext cx="544194" cy="1768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991995" y="3667457"/>
            <a:ext cx="608330" cy="1292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2600325" y="3667457"/>
            <a:ext cx="1579245" cy="466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600325" y="3714115"/>
            <a:ext cx="4031615" cy="1301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991995" y="3796665"/>
            <a:ext cx="608330" cy="4762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2420620" y="3593464"/>
            <a:ext cx="146050" cy="1524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1673098" y="543333"/>
            <a:ext cx="587783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Variantes</a:t>
            </a:r>
            <a:r>
              <a:rPr sz="4400" spc="-3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rqui</a:t>
            </a:r>
            <a:r>
              <a:rPr sz="4400" spc="-14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ectura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4540" y="1852018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5552" y="1852018"/>
            <a:ext cx="6420529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Moni</a:t>
            </a:r>
            <a:r>
              <a:rPr sz="3200" spc="-9" dirty="0" smtClean="0">
                <a:solidFill>
                  <a:srgbClr val="006FC0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3200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3200" spc="19" dirty="0" smtClean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3200" spc="-2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3200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3200" spc="19" dirty="0" smtClean="0">
                <a:solidFill>
                  <a:srgbClr val="006FC0"/>
                </a:solidFill>
                <a:latin typeface="Times New Roman"/>
                <a:cs typeface="Times New Roman"/>
              </a:rPr>
              <a:t>n</a:t>
            </a:r>
            <a:r>
              <a:rPr sz="3200" spc="-9" dirty="0" smtClean="0">
                <a:solidFill>
                  <a:srgbClr val="006FC0"/>
                </a:solidFill>
                <a:latin typeface="Times New Roman"/>
                <a:cs typeface="Times New Roman"/>
              </a:rPr>
              <a:t>-</a:t>
            </a:r>
            <a:r>
              <a:rPr sz="3200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ba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nda</a:t>
            </a:r>
            <a:r>
              <a:rPr sz="3200" spc="-2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vs </a:t>
            </a:r>
            <a:r>
              <a:rPr sz="3200" spc="-14" dirty="0" smtClean="0">
                <a:solidFill>
                  <a:srgbClr val="006FC0"/>
                </a:solidFill>
                <a:latin typeface="Times New Roman"/>
                <a:cs typeface="Times New Roman"/>
              </a:rPr>
              <a:t>f</a:t>
            </a:r>
            <a:r>
              <a:rPr sz="3200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u</a:t>
            </a:r>
            <a:r>
              <a:rPr sz="3200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3200" spc="14" dirty="0" smtClean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3200" spc="-9" dirty="0" smtClean="0">
                <a:solidFill>
                  <a:srgbClr val="006FC0"/>
                </a:solidFill>
                <a:latin typeface="Times New Roman"/>
                <a:cs typeface="Times New Roman"/>
              </a:rPr>
              <a:t>-</a:t>
            </a:r>
            <a:r>
              <a:rPr sz="3200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d</a:t>
            </a:r>
            <a:r>
              <a:rPr sz="3200" spc="14" dirty="0" smtClean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3200" spc="-9" dirty="0" smtClean="0">
                <a:solidFill>
                  <a:srgbClr val="006FC0"/>
                </a:solidFill>
                <a:latin typeface="Times New Roman"/>
                <a:cs typeface="Times New Roman"/>
              </a:rPr>
              <a:t>-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banda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2044" y="2417969"/>
            <a:ext cx="5849518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r>
              <a:rPr sz="2800" spc="25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4" dirty="0" smtClean="0">
                <a:latin typeface="Times New Roman"/>
                <a:cs typeface="Times New Roman"/>
              </a:rPr>
              <a:t>n-</a:t>
            </a:r>
            <a:r>
              <a:rPr sz="2800" spc="0" dirty="0" smtClean="0">
                <a:latin typeface="Times New Roman"/>
                <a:cs typeface="Times New Roman"/>
              </a:rPr>
              <a:t>ba</a:t>
            </a:r>
            <a:r>
              <a:rPr sz="2800" spc="4" dirty="0" smtClean="0">
                <a:latin typeface="Times New Roman"/>
                <a:cs typeface="Times New Roman"/>
              </a:rPr>
              <a:t>n</a:t>
            </a:r>
            <a:r>
              <a:rPr sz="2800" spc="19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182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33" dirty="0" smtClean="0">
                <a:latin typeface="Times New Roman"/>
                <a:cs typeface="Times New Roman"/>
              </a:rPr>
              <a:t> 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-4" dirty="0" smtClean="0">
                <a:latin typeface="Times New Roman"/>
                <a:cs typeface="Times New Roman"/>
              </a:rPr>
              <a:t>á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7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f</a:t>
            </a:r>
            <a:r>
              <a:rPr sz="2800" spc="9" dirty="0" smtClean="0">
                <a:latin typeface="Times New Roman"/>
                <a:cs typeface="Times New Roman"/>
              </a:rPr>
              <a:t>á</a:t>
            </a:r>
            <a:r>
              <a:rPr sz="2800" spc="0" dirty="0" smtClean="0">
                <a:latin typeface="Times New Roman"/>
                <a:cs typeface="Times New Roman"/>
              </a:rPr>
              <a:t>cil</a:t>
            </a:r>
            <a:r>
              <a:rPr sz="2800" spc="-46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61" dirty="0" smtClean="0">
                <a:latin typeface="Times New Roman"/>
                <a:cs typeface="Times New Roman"/>
              </a:rPr>
              <a:t> </a:t>
            </a:r>
            <a:r>
              <a:rPr sz="2800" spc="14" dirty="0" smtClean="0">
                <a:latin typeface="Times New Roman"/>
                <a:cs typeface="Times New Roman"/>
              </a:rPr>
              <a:t>i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4" dirty="0" smtClean="0">
                <a:latin typeface="Times New Roman"/>
                <a:cs typeface="Times New Roman"/>
              </a:rPr>
              <a:t>p</a:t>
            </a:r>
            <a:r>
              <a:rPr sz="2800" spc="14" dirty="0" smtClean="0">
                <a:latin typeface="Times New Roman"/>
                <a:cs typeface="Times New Roman"/>
              </a:rPr>
              <a:t>l</a:t>
            </a:r>
            <a:r>
              <a:rPr sz="2800" spc="4" dirty="0" smtClean="0">
                <a:latin typeface="Times New Roman"/>
                <a:cs typeface="Times New Roman"/>
              </a:rPr>
              <a:t>e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entar,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163561" y="2417969"/>
            <a:ext cx="709662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pero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095552" y="2844689"/>
            <a:ext cx="6914723" cy="1396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1937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tiene</a:t>
            </a:r>
            <a:r>
              <a:rPr sz="2800" spc="-14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c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-62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res</a:t>
            </a:r>
            <a:r>
              <a:rPr sz="2800" spc="9" dirty="0" smtClean="0">
                <a:latin typeface="Times New Roman"/>
                <a:cs typeface="Times New Roman"/>
              </a:rPr>
              <a:t>u</a:t>
            </a:r>
            <a:r>
              <a:rPr sz="2800" spc="4" dirty="0" smtClean="0">
                <a:latin typeface="Times New Roman"/>
                <a:cs typeface="Times New Roman"/>
              </a:rPr>
              <a:t>l</a:t>
            </a:r>
            <a:r>
              <a:rPr sz="2800" spc="14" dirty="0" smtClean="0">
                <a:latin typeface="Times New Roman"/>
                <a:cs typeface="Times New Roman"/>
              </a:rPr>
              <a:t>t</a:t>
            </a:r>
            <a:r>
              <a:rPr sz="2800" spc="-4" dirty="0" smtClean="0">
                <a:latin typeface="Times New Roman"/>
                <a:cs typeface="Times New Roman"/>
              </a:rPr>
              <a:t>ad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-96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qu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72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l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42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dat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58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de</a:t>
            </a:r>
            <a:r>
              <a:rPr sz="2800" spc="-26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ge</a:t>
            </a:r>
            <a:r>
              <a:rPr sz="2800" spc="9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ti</a:t>
            </a:r>
            <a:r>
              <a:rPr sz="2800" spc="9" dirty="0" smtClean="0">
                <a:latin typeface="Times New Roman"/>
                <a:cs typeface="Times New Roman"/>
              </a:rPr>
              <a:t>ó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endParaRPr sz="2800">
              <a:latin typeface="Times New Roman"/>
              <a:cs typeface="Times New Roman"/>
            </a:endParaRPr>
          </a:p>
          <a:p>
            <a:pPr marL="411937" marR="53263">
              <a:lnSpc>
                <a:spcPct val="95825"/>
              </a:lnSpc>
            </a:pPr>
            <a:r>
              <a:rPr sz="2800" spc="4" dirty="0" smtClean="0">
                <a:latin typeface="Times New Roman"/>
                <a:cs typeface="Times New Roman"/>
              </a:rPr>
              <a:t>s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-8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af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-14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t</a:t>
            </a:r>
            <a:r>
              <a:rPr sz="2800" spc="4" dirty="0" smtClean="0">
                <a:latin typeface="Times New Roman"/>
                <a:cs typeface="Times New Roman"/>
              </a:rPr>
              <a:t>a</a:t>
            </a:r>
            <a:r>
              <a:rPr sz="2800" spc="9" dirty="0" smtClean="0">
                <a:latin typeface="Times New Roman"/>
                <a:cs typeface="Times New Roman"/>
              </a:rPr>
              <a:t>d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98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p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72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p</a:t>
            </a:r>
            <a:r>
              <a:rPr sz="2800" spc="4" dirty="0" smtClean="0">
                <a:latin typeface="Times New Roman"/>
                <a:cs typeface="Times New Roman"/>
              </a:rPr>
              <a:t>ro</a:t>
            </a:r>
            <a:r>
              <a:rPr sz="2800" spc="19" dirty="0" smtClean="0">
                <a:latin typeface="Times New Roman"/>
                <a:cs typeface="Times New Roman"/>
              </a:rPr>
              <a:t>b</a:t>
            </a:r>
            <a:r>
              <a:rPr sz="2800" spc="4" dirty="0" smtClean="0">
                <a:latin typeface="Times New Roman"/>
                <a:cs typeface="Times New Roman"/>
              </a:rPr>
              <a:t>l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156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-1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la red</a:t>
            </a:r>
            <a:endParaRPr sz="2800">
              <a:latin typeface="Times New Roman"/>
              <a:cs typeface="Times New Roman"/>
            </a:endParaRPr>
          </a:p>
          <a:p>
            <a:pPr marR="731015" algn="ctr">
              <a:lnSpc>
                <a:spcPct val="95825"/>
              </a:lnSpc>
              <a:spcBef>
                <a:spcPts val="978"/>
              </a:spcBef>
            </a:pP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Moni</a:t>
            </a:r>
            <a:r>
              <a:rPr sz="3200" spc="-9" dirty="0" smtClean="0">
                <a:solidFill>
                  <a:srgbClr val="006FC0"/>
                </a:solidFill>
                <a:latin typeface="Times New Roman"/>
                <a:cs typeface="Times New Roman"/>
              </a:rPr>
              <a:t>t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3200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3200" spc="19" dirty="0" smtClean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3200" spc="-25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3200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c</a:t>
            </a:r>
            <a:r>
              <a:rPr sz="3200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e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nt</a:t>
            </a:r>
            <a:r>
              <a:rPr sz="3200" spc="-9" dirty="0" smtClean="0">
                <a:solidFill>
                  <a:srgbClr val="006FC0"/>
                </a:solidFill>
                <a:latin typeface="Times New Roman"/>
                <a:cs typeface="Times New Roman"/>
              </a:rPr>
              <a:t>r</a:t>
            </a:r>
            <a:r>
              <a:rPr sz="3200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liz</a:t>
            </a:r>
            <a:r>
              <a:rPr sz="3200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a</a:t>
            </a:r>
            <a:r>
              <a:rPr sz="3200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d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o</a:t>
            </a:r>
            <a:r>
              <a:rPr sz="3200" spc="-39" dirty="0" smtClean="0">
                <a:solidFill>
                  <a:srgbClr val="006FC0"/>
                </a:solidFill>
                <a:latin typeface="Times New Roman"/>
                <a:cs typeface="Times New Roman"/>
              </a:rPr>
              <a:t> 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vs distr</a:t>
            </a:r>
            <a:r>
              <a:rPr sz="3200" spc="-14" dirty="0" smtClean="0">
                <a:solidFill>
                  <a:srgbClr val="006FC0"/>
                </a:solidFill>
                <a:latin typeface="Times New Roman"/>
                <a:cs typeface="Times New Roman"/>
              </a:rPr>
              <a:t>i</a:t>
            </a:r>
            <a:r>
              <a:rPr sz="3200" spc="-4" dirty="0" smtClean="0">
                <a:solidFill>
                  <a:srgbClr val="006FC0"/>
                </a:solidFill>
                <a:latin typeface="Times New Roman"/>
                <a:cs typeface="Times New Roman"/>
              </a:rPr>
              <a:t>b</a:t>
            </a:r>
            <a:r>
              <a:rPr sz="3200" spc="4" dirty="0" smtClean="0">
                <a:solidFill>
                  <a:srgbClr val="006FC0"/>
                </a:solidFill>
                <a:latin typeface="Times New Roman"/>
                <a:cs typeface="Times New Roman"/>
              </a:rPr>
              <a:t>u</a:t>
            </a:r>
            <a:r>
              <a:rPr sz="3200" spc="0" dirty="0" smtClean="0">
                <a:solidFill>
                  <a:srgbClr val="006FC0"/>
                </a:solidFill>
                <a:latin typeface="Times New Roman"/>
                <a:cs typeface="Times New Roman"/>
              </a:rPr>
              <a:t>ido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4540" y="3809088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2044" y="4375039"/>
            <a:ext cx="256209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93266" y="4375039"/>
            <a:ext cx="6954105" cy="165945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La</a:t>
            </a:r>
            <a:r>
              <a:rPr sz="2800" spc="-9" dirty="0" smtClean="0">
                <a:latin typeface="Times New Roman"/>
                <a:cs typeface="Times New Roman"/>
              </a:rPr>
              <a:t> </a:t>
            </a:r>
            <a:r>
              <a:rPr sz="2800" spc="9" dirty="0" smtClean="0">
                <a:latin typeface="Times New Roman"/>
                <a:cs typeface="Times New Roman"/>
              </a:rPr>
              <a:t>g</a:t>
            </a:r>
            <a:r>
              <a:rPr sz="2800" spc="0" dirty="0" smtClean="0">
                <a:latin typeface="Times New Roman"/>
                <a:cs typeface="Times New Roman"/>
              </a:rPr>
              <a:t>est</a:t>
            </a:r>
            <a:r>
              <a:rPr sz="2800" spc="9" dirty="0" smtClean="0">
                <a:latin typeface="Times New Roman"/>
                <a:cs typeface="Times New Roman"/>
              </a:rPr>
              <a:t>i</a:t>
            </a:r>
            <a:r>
              <a:rPr sz="2800" spc="19" dirty="0" smtClean="0">
                <a:latin typeface="Times New Roman"/>
                <a:cs typeface="Times New Roman"/>
              </a:rPr>
              <a:t>ó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-76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c</a:t>
            </a:r>
            <a:r>
              <a:rPr sz="2800" spc="-14" dirty="0" smtClean="0">
                <a:latin typeface="Times New Roman"/>
                <a:cs typeface="Times New Roman"/>
              </a:rPr>
              <a:t>e</a:t>
            </a:r>
            <a:r>
              <a:rPr sz="2800" spc="4" dirty="0" smtClean="0">
                <a:latin typeface="Times New Roman"/>
                <a:cs typeface="Times New Roman"/>
              </a:rPr>
              <a:t>nt</a:t>
            </a:r>
            <a:r>
              <a:rPr sz="2800" spc="14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al</a:t>
            </a:r>
            <a:r>
              <a:rPr sz="2800" spc="-9" dirty="0" smtClean="0">
                <a:latin typeface="Times New Roman"/>
                <a:cs typeface="Times New Roman"/>
              </a:rPr>
              <a:t>i</a:t>
            </a:r>
            <a:r>
              <a:rPr sz="2800" spc="-14" dirty="0" smtClean="0">
                <a:latin typeface="Times New Roman"/>
                <a:cs typeface="Times New Roman"/>
              </a:rPr>
              <a:t>z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9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57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es</a:t>
            </a:r>
            <a:r>
              <a:rPr sz="2800" spc="-23" dirty="0" smtClean="0">
                <a:latin typeface="Times New Roman"/>
                <a:cs typeface="Times New Roman"/>
              </a:rPr>
              <a:t> 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ás</a:t>
            </a:r>
            <a:r>
              <a:rPr sz="2800" spc="-45" dirty="0" smtClean="0">
                <a:latin typeface="Times New Roman"/>
                <a:cs typeface="Times New Roman"/>
              </a:rPr>
              <a:t> </a:t>
            </a:r>
            <a:r>
              <a:rPr sz="2800" spc="9" dirty="0" smtClean="0">
                <a:latin typeface="Times New Roman"/>
                <a:cs typeface="Times New Roman"/>
              </a:rPr>
              <a:t>f</a:t>
            </a:r>
            <a:r>
              <a:rPr sz="2800" spc="-4" dirty="0" smtClean="0">
                <a:latin typeface="Times New Roman"/>
                <a:cs typeface="Times New Roman"/>
              </a:rPr>
              <a:t>á</a:t>
            </a:r>
            <a:r>
              <a:rPr sz="2800" spc="-14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l</a:t>
            </a:r>
            <a:r>
              <a:rPr sz="2800" spc="-24" dirty="0" smtClean="0">
                <a:latin typeface="Times New Roman"/>
                <a:cs typeface="Times New Roman"/>
              </a:rPr>
              <a:t> </a:t>
            </a:r>
            <a:r>
              <a:rPr sz="2800" spc="1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endParaRPr sz="2800">
              <a:latin typeface="Times New Roman"/>
              <a:cs typeface="Times New Roman"/>
            </a:endParaRPr>
          </a:p>
          <a:p>
            <a:pPr marL="14224">
              <a:lnSpc>
                <a:spcPct val="99849"/>
              </a:lnSpc>
            </a:pPr>
            <a:r>
              <a:rPr sz="2800" spc="14" dirty="0" smtClean="0">
                <a:latin typeface="Times New Roman"/>
                <a:cs typeface="Times New Roman"/>
              </a:rPr>
              <a:t>i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4" dirty="0" smtClean="0">
                <a:latin typeface="Times New Roman"/>
                <a:cs typeface="Times New Roman"/>
              </a:rPr>
              <a:t>ple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en</a:t>
            </a:r>
            <a:r>
              <a:rPr sz="2800" spc="9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ar,</a:t>
            </a:r>
            <a:r>
              <a:rPr sz="2800" spc="-161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pe</a:t>
            </a:r>
            <a:r>
              <a:rPr sz="2800" spc="4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-94" dirty="0" smtClean="0">
                <a:latin typeface="Times New Roman"/>
                <a:cs typeface="Times New Roman"/>
              </a:rPr>
              <a:t> </a:t>
            </a:r>
            <a:r>
              <a:rPr sz="2800" spc="9" dirty="0" smtClean="0">
                <a:latin typeface="Times New Roman"/>
                <a:cs typeface="Times New Roman"/>
              </a:rPr>
              <a:t>p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ede</a:t>
            </a:r>
            <a:r>
              <a:rPr sz="2800" spc="-82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re</a:t>
            </a:r>
            <a:r>
              <a:rPr sz="2800" spc="4" dirty="0" smtClean="0">
                <a:latin typeface="Times New Roman"/>
                <a:cs typeface="Times New Roman"/>
              </a:rPr>
              <a:t>q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ir</a:t>
            </a:r>
            <a:r>
              <a:rPr sz="2800" spc="-111" dirty="0" smtClean="0">
                <a:latin typeface="Times New Roman"/>
                <a:cs typeface="Times New Roman"/>
              </a:rPr>
              <a:t> </a:t>
            </a:r>
            <a:r>
              <a:rPr sz="2800" spc="19" dirty="0" smtClean="0">
                <a:latin typeface="Times New Roman"/>
                <a:cs typeface="Times New Roman"/>
              </a:rPr>
              <a:t>q</a:t>
            </a:r>
            <a:r>
              <a:rPr sz="2800" spc="4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85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gr</a:t>
            </a:r>
            <a:r>
              <a:rPr sz="2800" spc="0" dirty="0" smtClean="0">
                <a:latin typeface="Times New Roman"/>
                <a:cs typeface="Times New Roman"/>
              </a:rPr>
              <a:t>andes </a:t>
            </a:r>
            <a:r>
              <a:rPr sz="2800" spc="-4" dirty="0" smtClean="0">
                <a:latin typeface="Times New Roman"/>
                <a:cs typeface="Times New Roman"/>
              </a:rPr>
              <a:t>c</a:t>
            </a:r>
            <a:r>
              <a:rPr sz="2800" spc="-14" dirty="0" smtClean="0">
                <a:latin typeface="Times New Roman"/>
                <a:cs typeface="Times New Roman"/>
              </a:rPr>
              <a:t>a</a:t>
            </a:r>
            <a:r>
              <a:rPr sz="2800" spc="4" dirty="0" smtClean="0">
                <a:latin typeface="Times New Roman"/>
                <a:cs typeface="Times New Roman"/>
              </a:rPr>
              <a:t>nti</a:t>
            </a:r>
            <a:r>
              <a:rPr sz="2800" spc="19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ades</a:t>
            </a:r>
            <a:r>
              <a:rPr sz="2800" spc="-187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61" dirty="0" smtClean="0">
                <a:latin typeface="Times New Roman"/>
                <a:cs typeface="Times New Roman"/>
              </a:rPr>
              <a:t> </a:t>
            </a:r>
            <a:r>
              <a:rPr sz="2800" spc="1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atos</a:t>
            </a:r>
            <a:r>
              <a:rPr sz="2800" spc="-108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vi</a:t>
            </a:r>
            <a:r>
              <a:rPr sz="2800" spc="0" dirty="0" smtClean="0">
                <a:latin typeface="Times New Roman"/>
                <a:cs typeface="Times New Roman"/>
              </a:rPr>
              <a:t>ajen</a:t>
            </a:r>
            <a:r>
              <a:rPr sz="2800" spc="-53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p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72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la red</a:t>
            </a:r>
            <a:r>
              <a:rPr sz="2800" spc="-6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19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-37" dirty="0" smtClean="0">
                <a:latin typeface="Times New Roman"/>
                <a:cs typeface="Times New Roman"/>
              </a:rPr>
              <a:t> </a:t>
            </a:r>
            <a:r>
              <a:rPr sz="2800" spc="-14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entro de</a:t>
            </a:r>
            <a:r>
              <a:rPr sz="2800" spc="-26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pe</a:t>
            </a:r>
            <a:r>
              <a:rPr sz="2800" spc="14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14" dirty="0" smtClean="0">
                <a:latin typeface="Times New Roman"/>
                <a:cs typeface="Times New Roman"/>
              </a:rPr>
              <a:t>c</a:t>
            </a:r>
            <a:r>
              <a:rPr sz="2800" spc="14" dirty="0" smtClean="0">
                <a:latin typeface="Times New Roman"/>
                <a:cs typeface="Times New Roman"/>
              </a:rPr>
              <a:t>i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13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de</a:t>
            </a:r>
            <a:r>
              <a:rPr sz="2800" spc="-26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la red</a:t>
            </a:r>
            <a:r>
              <a:rPr sz="2800" spc="-3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(</a:t>
            </a:r>
            <a:r>
              <a:rPr sz="2800" spc="4" dirty="0" smtClean="0">
                <a:latin typeface="Times New Roman"/>
                <a:cs typeface="Times New Roman"/>
              </a:rPr>
              <a:t>N</a:t>
            </a:r>
            <a:r>
              <a:rPr sz="2800" spc="-4" dirty="0" smtClean="0">
                <a:latin typeface="Times New Roman"/>
                <a:cs typeface="Times New Roman"/>
              </a:rPr>
              <a:t>OC)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13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874266" y="206275"/>
            <a:ext cx="5442269" cy="1255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SNMP: </a:t>
            </a:r>
            <a:r>
              <a:rPr sz="4400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Si</a:t>
            </a:r>
            <a:r>
              <a:rPr sz="4400" i="1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i="1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le</a:t>
            </a:r>
            <a:r>
              <a:rPr sz="4400" i="1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Net</a:t>
            </a:r>
            <a:r>
              <a:rPr sz="4400" i="1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w</a:t>
            </a:r>
            <a:r>
              <a:rPr sz="4400" i="1" spc="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i="1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rk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39407" marR="185017" algn="ctr">
              <a:lnSpc>
                <a:spcPct val="95825"/>
              </a:lnSpc>
            </a:pPr>
            <a:r>
              <a:rPr sz="4400" i="1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i="1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i="1" spc="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age</a:t>
            </a:r>
            <a:r>
              <a:rPr sz="4400" i="1" spc="-9" dirty="0" smtClean="0">
                <a:solidFill>
                  <a:srgbClr val="FF0000"/>
                </a:solidFill>
                <a:latin typeface="Times New Roman"/>
                <a:cs typeface="Times New Roman"/>
              </a:rPr>
              <a:t>me</a:t>
            </a:r>
            <a:r>
              <a:rPr sz="4400" i="1" spc="-4" dirty="0" smtClean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i="1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Pro</a:t>
            </a:r>
            <a:r>
              <a:rPr sz="4400" i="1" spc="-19" dirty="0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i="1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ocol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49478" y="1648310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77442" y="1508545"/>
            <a:ext cx="6617648" cy="15085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8647" marR="61036" indent="-342900">
              <a:lnSpc>
                <a:spcPts val="3370"/>
              </a:lnSpc>
              <a:spcBef>
                <a:spcPts val="168"/>
              </a:spcBef>
              <a:buFont typeface="Arial" panose="020B0604020202020204" pitchFamily="34" charset="0"/>
              <a:buChar char="•"/>
            </a:pPr>
            <a:r>
              <a:rPr sz="2400" spc="0" dirty="0" smtClean="0">
                <a:latin typeface="Times New Roman"/>
                <a:cs typeface="Times New Roman"/>
              </a:rPr>
              <a:t>Es el p</a:t>
            </a:r>
            <a:r>
              <a:rPr sz="2400" spc="-9" dirty="0" smtClean="0">
                <a:latin typeface="Times New Roman"/>
                <a:cs typeface="Times New Roman"/>
              </a:rPr>
              <a:t>r</a:t>
            </a:r>
            <a:r>
              <a:rPr sz="2400" spc="9" dirty="0" smtClean="0">
                <a:latin typeface="Times New Roman"/>
                <a:cs typeface="Times New Roman"/>
              </a:rPr>
              <a:t>o</a:t>
            </a:r>
            <a:r>
              <a:rPr sz="2400" spc="0" dirty="0" smtClean="0">
                <a:latin typeface="Times New Roman"/>
                <a:cs typeface="Times New Roman"/>
              </a:rPr>
              <a:t>toco</a:t>
            </a:r>
            <a:r>
              <a:rPr sz="2400" spc="-1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o</a:t>
            </a:r>
            <a:r>
              <a:rPr sz="2400" spc="-34" dirty="0" smtClean="0">
                <a:latin typeface="Times New Roman"/>
                <a:cs typeface="Times New Roman"/>
              </a:rPr>
              <a:t> </a:t>
            </a:r>
            <a:r>
              <a:rPr sz="2400" spc="4" dirty="0" smtClean="0">
                <a:latin typeface="Times New Roman"/>
                <a:cs typeface="Times New Roman"/>
              </a:rPr>
              <a:t>d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gest</a:t>
            </a:r>
            <a:r>
              <a:rPr sz="2400" spc="-1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ón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-4" dirty="0" smtClean="0">
                <a:latin typeface="Times New Roman"/>
                <a:cs typeface="Times New Roman"/>
              </a:rPr>
              <a:t>d</a:t>
            </a:r>
            <a:r>
              <a:rPr sz="2400" spc="0" dirty="0" smtClean="0">
                <a:latin typeface="Times New Roman"/>
                <a:cs typeface="Times New Roman"/>
              </a:rPr>
              <a:t>e </a:t>
            </a:r>
            <a:r>
              <a:rPr sz="2400" spc="-9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ed </a:t>
            </a:r>
            <a:r>
              <a:rPr sz="2400" spc="0" dirty="0" err="1" smtClean="0">
                <a:latin typeface="Times New Roman"/>
                <a:cs typeface="Times New Roman"/>
              </a:rPr>
              <a:t>más</a:t>
            </a:r>
            <a:r>
              <a:rPr lang="es-CO" sz="2400" spc="0" dirty="0" smtClean="0">
                <a:latin typeface="Times New Roman"/>
                <a:cs typeface="Times New Roman"/>
              </a:rPr>
              <a:t> </a:t>
            </a:r>
            <a:r>
              <a:rPr sz="2400" spc="4" dirty="0" smtClean="0">
                <a:latin typeface="Times New Roman"/>
                <a:cs typeface="Times New Roman"/>
              </a:rPr>
              <a:t>p</a:t>
            </a:r>
            <a:r>
              <a:rPr sz="2400" spc="-4" dirty="0" smtClean="0">
                <a:latin typeface="Times New Roman"/>
                <a:cs typeface="Times New Roman"/>
              </a:rPr>
              <a:t>o</a:t>
            </a:r>
            <a:r>
              <a:rPr sz="2400" spc="4" dirty="0" smtClean="0">
                <a:latin typeface="Times New Roman"/>
                <a:cs typeface="Times New Roman"/>
              </a:rPr>
              <a:t>p</a:t>
            </a:r>
            <a:r>
              <a:rPr sz="2400" spc="0" dirty="0" smtClean="0">
                <a:latin typeface="Times New Roman"/>
                <a:cs typeface="Times New Roman"/>
              </a:rPr>
              <a:t>ular</a:t>
            </a:r>
            <a:endParaRPr sz="2400" dirty="0" smtClean="0">
              <a:latin typeface="Times New Roman"/>
              <a:cs typeface="Times New Roman"/>
            </a:endParaRPr>
          </a:p>
          <a:p>
            <a:pPr marL="355600" indent="-342900">
              <a:lnSpc>
                <a:spcPct val="95825"/>
              </a:lnSpc>
              <a:spcBef>
                <a:spcPts val="954"/>
              </a:spcBef>
              <a:buFont typeface="Arial" panose="020B0604020202020204" pitchFamily="34" charset="0"/>
              <a:buChar char="•"/>
            </a:pPr>
            <a:r>
              <a:rPr sz="2400" spc="0" dirty="0" smtClean="0">
                <a:latin typeface="Times New Roman"/>
                <a:cs typeface="Times New Roman"/>
              </a:rPr>
              <a:t>SN</a:t>
            </a:r>
            <a:r>
              <a:rPr sz="2400" spc="-4" dirty="0" smtClean="0">
                <a:latin typeface="Times New Roman"/>
                <a:cs typeface="Times New Roman"/>
              </a:rPr>
              <a:t>M</a:t>
            </a:r>
            <a:r>
              <a:rPr sz="2400" spc="-14" dirty="0" smtClean="0">
                <a:latin typeface="Times New Roman"/>
                <a:cs typeface="Times New Roman"/>
              </a:rPr>
              <a:t>P</a:t>
            </a:r>
            <a:r>
              <a:rPr sz="2400" spc="4" dirty="0" smtClean="0">
                <a:latin typeface="Times New Roman"/>
                <a:cs typeface="Times New Roman"/>
              </a:rPr>
              <a:t>v</a:t>
            </a:r>
            <a:r>
              <a:rPr sz="2400" spc="0" dirty="0" smtClean="0">
                <a:latin typeface="Times New Roman"/>
                <a:cs typeface="Times New Roman"/>
              </a:rPr>
              <a:t>3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-4" dirty="0" err="1" smtClean="0">
                <a:latin typeface="Times New Roman"/>
                <a:cs typeface="Times New Roman"/>
              </a:rPr>
              <a:t>d</a:t>
            </a:r>
            <a:r>
              <a:rPr sz="2400" spc="14" dirty="0" err="1" smtClean="0">
                <a:latin typeface="Times New Roman"/>
                <a:cs typeface="Times New Roman"/>
              </a:rPr>
              <a:t>e</a:t>
            </a:r>
            <a:r>
              <a:rPr sz="2400" spc="-4" dirty="0" err="1" smtClean="0">
                <a:latin typeface="Times New Roman"/>
                <a:cs typeface="Times New Roman"/>
              </a:rPr>
              <a:t>b</a:t>
            </a:r>
            <a:r>
              <a:rPr sz="2400" spc="14" dirty="0" err="1" smtClean="0">
                <a:latin typeface="Times New Roman"/>
                <a:cs typeface="Times New Roman"/>
              </a:rPr>
              <a:t>e</a:t>
            </a:r>
            <a:r>
              <a:rPr sz="2400" spc="0" dirty="0" err="1" smtClean="0">
                <a:latin typeface="Times New Roman"/>
                <a:cs typeface="Times New Roman"/>
              </a:rPr>
              <a:t>r</a:t>
            </a:r>
            <a:r>
              <a:rPr sz="2400" spc="-14" dirty="0" err="1" smtClean="0">
                <a:latin typeface="Times New Roman"/>
                <a:cs typeface="Times New Roman"/>
              </a:rPr>
              <a:t>í</a:t>
            </a:r>
            <a:r>
              <a:rPr sz="2400" spc="0" dirty="0" err="1" smtClean="0">
                <a:latin typeface="Times New Roman"/>
                <a:cs typeface="Times New Roman"/>
              </a:rPr>
              <a:t>a</a:t>
            </a:r>
            <a:r>
              <a:rPr sz="2400" spc="-39" dirty="0" smtClean="0">
                <a:latin typeface="Times New Roman"/>
                <a:cs typeface="Times New Roman"/>
              </a:rPr>
              <a:t> </a:t>
            </a:r>
            <a:r>
              <a:rPr sz="2400" spc="4" dirty="0" err="1" smtClean="0">
                <a:latin typeface="Times New Roman"/>
                <a:cs typeface="Times New Roman"/>
              </a:rPr>
              <a:t>g</a:t>
            </a:r>
            <a:r>
              <a:rPr sz="2400" spc="-9" dirty="0" err="1" smtClean="0">
                <a:latin typeface="Times New Roman"/>
                <a:cs typeface="Times New Roman"/>
              </a:rPr>
              <a:t>r</a:t>
            </a:r>
            <a:r>
              <a:rPr sz="2400" spc="14" dirty="0" err="1" smtClean="0">
                <a:latin typeface="Times New Roman"/>
                <a:cs typeface="Times New Roman"/>
              </a:rPr>
              <a:t>a</a:t>
            </a:r>
            <a:r>
              <a:rPr sz="2400" spc="-4" dirty="0" err="1" smtClean="0">
                <a:latin typeface="Times New Roman"/>
                <a:cs typeface="Times New Roman"/>
              </a:rPr>
              <a:t>d</a:t>
            </a:r>
            <a:r>
              <a:rPr sz="2400" spc="4" dirty="0" err="1" smtClean="0">
                <a:latin typeface="Times New Roman"/>
                <a:cs typeface="Times New Roman"/>
              </a:rPr>
              <a:t>u</a:t>
            </a:r>
            <a:r>
              <a:rPr sz="2400" spc="0" dirty="0" err="1" smtClean="0">
                <a:latin typeface="Times New Roman"/>
                <a:cs typeface="Times New Roman"/>
              </a:rPr>
              <a:t>al</a:t>
            </a:r>
            <a:r>
              <a:rPr sz="2400" spc="-4" dirty="0" err="1" smtClean="0">
                <a:latin typeface="Times New Roman"/>
                <a:cs typeface="Times New Roman"/>
              </a:rPr>
              <a:t>m</a:t>
            </a:r>
            <a:r>
              <a:rPr sz="2400" spc="14" dirty="0" err="1" smtClean="0">
                <a:latin typeface="Times New Roman"/>
                <a:cs typeface="Times New Roman"/>
              </a:rPr>
              <a:t>e</a:t>
            </a:r>
            <a:r>
              <a:rPr sz="2400" spc="0" dirty="0" err="1" smtClean="0">
                <a:latin typeface="Times New Roman"/>
                <a:cs typeface="Times New Roman"/>
              </a:rPr>
              <a:t>nte</a:t>
            </a:r>
            <a:r>
              <a:rPr sz="2400" spc="-44" dirty="0" smtClean="0">
                <a:latin typeface="Times New Roman"/>
                <a:cs typeface="Times New Roman"/>
              </a:rPr>
              <a:t> </a:t>
            </a:r>
            <a:r>
              <a:rPr sz="2400" spc="-9" dirty="0" err="1" smtClean="0">
                <a:latin typeface="Times New Roman"/>
                <a:cs typeface="Times New Roman"/>
              </a:rPr>
              <a:t>s</a:t>
            </a:r>
            <a:r>
              <a:rPr sz="2400" spc="0" dirty="0" err="1" smtClean="0">
                <a:latin typeface="Times New Roman"/>
                <a:cs typeface="Times New Roman"/>
              </a:rPr>
              <a:t>ust</a:t>
            </a:r>
            <a:r>
              <a:rPr sz="2400" spc="-9" dirty="0" err="1" smtClean="0">
                <a:latin typeface="Times New Roman"/>
                <a:cs typeface="Times New Roman"/>
              </a:rPr>
              <a:t>i</a:t>
            </a:r>
            <a:r>
              <a:rPr sz="2400" spc="0" dirty="0" err="1" smtClean="0">
                <a:latin typeface="Times New Roman"/>
                <a:cs typeface="Times New Roman"/>
              </a:rPr>
              <a:t>tuir</a:t>
            </a:r>
            <a:r>
              <a:rPr lang="es-CO" sz="2400" spc="0" dirty="0" smtClean="0">
                <a:latin typeface="Times New Roman"/>
                <a:cs typeface="Times New Roman"/>
              </a:rPr>
              <a:t> las 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19200" y="2339982"/>
            <a:ext cx="7463739" cy="31729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5747">
              <a:lnSpc>
                <a:spcPts val="3370"/>
              </a:lnSpc>
              <a:spcBef>
                <a:spcPts val="168"/>
              </a:spcBef>
            </a:pPr>
            <a:r>
              <a:rPr sz="2400" spc="4" dirty="0" smtClean="0">
                <a:latin typeface="Times New Roman"/>
                <a:cs typeface="Times New Roman"/>
              </a:rPr>
              <a:t>ve</a:t>
            </a:r>
            <a:r>
              <a:rPr sz="2400" spc="0" dirty="0" smtClean="0">
                <a:latin typeface="Times New Roman"/>
                <a:cs typeface="Times New Roman"/>
              </a:rPr>
              <a:t>rsi</a:t>
            </a:r>
            <a:r>
              <a:rPr sz="2400" spc="-4" dirty="0" smtClean="0">
                <a:latin typeface="Times New Roman"/>
                <a:cs typeface="Times New Roman"/>
              </a:rPr>
              <a:t>o</a:t>
            </a:r>
            <a:r>
              <a:rPr sz="2400" spc="4" dirty="0" smtClean="0">
                <a:latin typeface="Times New Roman"/>
                <a:cs typeface="Times New Roman"/>
              </a:rPr>
              <a:t>ne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1 y 2, </a:t>
            </a:r>
            <a:r>
              <a:rPr sz="2400" spc="-14" dirty="0" smtClean="0">
                <a:latin typeface="Times New Roman"/>
                <a:cs typeface="Times New Roman"/>
              </a:rPr>
              <a:t>p</a:t>
            </a:r>
            <a:r>
              <a:rPr sz="2400" spc="0" dirty="0" smtClean="0">
                <a:latin typeface="Times New Roman"/>
                <a:cs typeface="Times New Roman"/>
              </a:rPr>
              <a:t>or</a:t>
            </a:r>
            <a:r>
              <a:rPr sz="2400" spc="4" dirty="0" smtClean="0">
                <a:latin typeface="Times New Roman"/>
                <a:cs typeface="Times New Roman"/>
              </a:rPr>
              <a:t>qu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3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of</a:t>
            </a:r>
            <a:r>
              <a:rPr sz="2400" spc="-4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ec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me</a:t>
            </a:r>
            <a:r>
              <a:rPr sz="2400" spc="-19" dirty="0" smtClean="0">
                <a:latin typeface="Times New Roman"/>
                <a:cs typeface="Times New Roman"/>
              </a:rPr>
              <a:t>j</a:t>
            </a:r>
            <a:r>
              <a:rPr sz="2400" spc="19" dirty="0" smtClean="0">
                <a:latin typeface="Times New Roman"/>
                <a:cs typeface="Times New Roman"/>
              </a:rPr>
              <a:t>o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-2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-4" dirty="0" smtClean="0">
                <a:latin typeface="Times New Roman"/>
                <a:cs typeface="Times New Roman"/>
              </a:rPr>
              <a:t>o</a:t>
            </a:r>
            <a:r>
              <a:rPr sz="2400" spc="19" dirty="0" smtClean="0">
                <a:latin typeface="Times New Roman"/>
                <a:cs typeface="Times New Roman"/>
              </a:rPr>
              <a:t>p</a:t>
            </a:r>
            <a:r>
              <a:rPr sz="2400" spc="0" dirty="0" smtClean="0">
                <a:latin typeface="Times New Roman"/>
                <a:cs typeface="Times New Roman"/>
              </a:rPr>
              <a:t>orte</a:t>
            </a:r>
            <a:endParaRPr sz="2400" dirty="0">
              <a:latin typeface="Times New Roman"/>
              <a:cs typeface="Times New Roman"/>
            </a:endParaRPr>
          </a:p>
          <a:p>
            <a:pPr marL="15747">
              <a:lnSpc>
                <a:spcPct val="95825"/>
              </a:lnSpc>
            </a:pPr>
            <a:r>
              <a:rPr sz="2400" spc="0" dirty="0" smtClean="0">
                <a:latin typeface="Times New Roman"/>
                <a:cs typeface="Times New Roman"/>
              </a:rPr>
              <a:t>p</a:t>
            </a:r>
            <a:r>
              <a:rPr sz="2400" spc="9" dirty="0" smtClean="0">
                <a:latin typeface="Times New Roman"/>
                <a:cs typeface="Times New Roman"/>
              </a:rPr>
              <a:t>a</a:t>
            </a:r>
            <a:r>
              <a:rPr sz="2400" spc="-9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err="1" smtClean="0">
                <a:latin typeface="Times New Roman"/>
                <a:cs typeface="Times New Roman"/>
              </a:rPr>
              <a:t>au</a:t>
            </a:r>
            <a:r>
              <a:rPr sz="2400" spc="-4" dirty="0" err="1" smtClean="0">
                <a:latin typeface="Times New Roman"/>
                <a:cs typeface="Times New Roman"/>
              </a:rPr>
              <a:t>te</a:t>
            </a:r>
            <a:r>
              <a:rPr sz="2400" spc="0" dirty="0" err="1" smtClean="0">
                <a:latin typeface="Times New Roman"/>
                <a:cs typeface="Times New Roman"/>
              </a:rPr>
              <a:t>ntica</a:t>
            </a:r>
            <a:r>
              <a:rPr sz="2400" spc="4" dirty="0" err="1" smtClean="0">
                <a:latin typeface="Times New Roman"/>
                <a:cs typeface="Times New Roman"/>
              </a:rPr>
              <a:t>c</a:t>
            </a:r>
            <a:r>
              <a:rPr sz="2400" spc="-14" dirty="0" err="1" smtClean="0">
                <a:latin typeface="Times New Roman"/>
                <a:cs typeface="Times New Roman"/>
              </a:rPr>
              <a:t>i</a:t>
            </a:r>
            <a:r>
              <a:rPr sz="2400" spc="0" dirty="0" err="1" smtClean="0">
                <a:latin typeface="Times New Roman"/>
                <a:cs typeface="Times New Roman"/>
              </a:rPr>
              <a:t>ón</a:t>
            </a:r>
            <a:r>
              <a:rPr lang="es-CO" sz="2400" spc="0" dirty="0" smtClean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355600" marR="251900" indent="-342900">
              <a:lnSpc>
                <a:spcPct val="99849"/>
              </a:lnSpc>
              <a:spcBef>
                <a:spcPts val="955"/>
              </a:spcBef>
              <a:buFont typeface="Arial" panose="020B0604020202020204" pitchFamily="34" charset="0"/>
              <a:buChar char="•"/>
            </a:pPr>
            <a:r>
              <a:rPr sz="2400" spc="0" dirty="0" smtClean="0">
                <a:latin typeface="Times New Roman"/>
                <a:cs typeface="Times New Roman"/>
              </a:rPr>
              <a:t>SNMP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tr</a:t>
            </a:r>
            <a:r>
              <a:rPr sz="2400" spc="4" dirty="0" smtClean="0">
                <a:latin typeface="Times New Roman"/>
                <a:cs typeface="Times New Roman"/>
              </a:rPr>
              <a:t>ab</a:t>
            </a:r>
            <a:r>
              <a:rPr sz="2400" spc="0" dirty="0" smtClean="0">
                <a:latin typeface="Times New Roman"/>
                <a:cs typeface="Times New Roman"/>
              </a:rPr>
              <a:t>aja</a:t>
            </a:r>
            <a:r>
              <a:rPr sz="2400" spc="-34" dirty="0" smtClean="0">
                <a:latin typeface="Times New Roman"/>
                <a:cs typeface="Times New Roman"/>
              </a:rPr>
              <a:t> </a:t>
            </a:r>
            <a:r>
              <a:rPr sz="2400" spc="4" dirty="0" smtClean="0">
                <a:latin typeface="Times New Roman"/>
                <a:cs typeface="Times New Roman"/>
              </a:rPr>
              <a:t>co</a:t>
            </a:r>
            <a:r>
              <a:rPr sz="2400" spc="0" dirty="0" smtClean="0">
                <a:latin typeface="Times New Roman"/>
                <a:cs typeface="Times New Roman"/>
              </a:rPr>
              <a:t>n Bases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de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</a:t>
            </a:r>
            <a:r>
              <a:rPr sz="2400" spc="4" dirty="0" smtClean="0">
                <a:latin typeface="Times New Roman"/>
                <a:cs typeface="Times New Roman"/>
              </a:rPr>
              <a:t>n</a:t>
            </a:r>
            <a:r>
              <a:rPr sz="2400" spc="-9" dirty="0" smtClean="0">
                <a:latin typeface="Times New Roman"/>
                <a:cs typeface="Times New Roman"/>
              </a:rPr>
              <a:t>f</a:t>
            </a:r>
            <a:r>
              <a:rPr sz="2400" spc="0" dirty="0" smtClean="0">
                <a:latin typeface="Times New Roman"/>
                <a:cs typeface="Times New Roman"/>
              </a:rPr>
              <a:t>orma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ión</a:t>
            </a:r>
            <a:r>
              <a:rPr sz="2400" spc="-4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de </a:t>
            </a:r>
            <a:r>
              <a:rPr sz="2400" spc="4" dirty="0" smtClean="0">
                <a:latin typeface="Times New Roman"/>
                <a:cs typeface="Times New Roman"/>
              </a:rPr>
              <a:t>Ge</a:t>
            </a:r>
            <a:r>
              <a:rPr sz="2400" spc="0" dirty="0" smtClean="0">
                <a:latin typeface="Times New Roman"/>
                <a:cs typeface="Times New Roman"/>
              </a:rPr>
              <a:t>sti</a:t>
            </a:r>
            <a:r>
              <a:rPr sz="2400" spc="-14" dirty="0" smtClean="0">
                <a:latin typeface="Times New Roman"/>
                <a:cs typeface="Times New Roman"/>
              </a:rPr>
              <a:t>ó</a:t>
            </a:r>
            <a:r>
              <a:rPr sz="2400" spc="0" dirty="0" smtClean="0">
                <a:latin typeface="Times New Roman"/>
                <a:cs typeface="Times New Roman"/>
              </a:rPr>
              <a:t>n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-9" dirty="0" smtClean="0">
                <a:latin typeface="Times New Roman"/>
                <a:cs typeface="Times New Roman"/>
              </a:rPr>
              <a:t>(</a:t>
            </a:r>
            <a:r>
              <a:rPr sz="2400" spc="0" dirty="0" smtClean="0">
                <a:latin typeface="Times New Roman"/>
                <a:cs typeface="Times New Roman"/>
              </a:rPr>
              <a:t>MIB: </a:t>
            </a:r>
            <a:r>
              <a:rPr sz="2400" i="1" spc="0" dirty="0" smtClean="0">
                <a:latin typeface="Times New Roman"/>
                <a:cs typeface="Times New Roman"/>
              </a:rPr>
              <a:t>M</a:t>
            </a:r>
            <a:r>
              <a:rPr sz="2400" i="1" spc="-9" dirty="0" smtClean="0">
                <a:latin typeface="Times New Roman"/>
                <a:cs typeface="Times New Roman"/>
              </a:rPr>
              <a:t>a</a:t>
            </a:r>
            <a:r>
              <a:rPr sz="2400" i="1" spc="4" dirty="0" smtClean="0">
                <a:latin typeface="Times New Roman"/>
                <a:cs typeface="Times New Roman"/>
              </a:rPr>
              <a:t>na</a:t>
            </a:r>
            <a:r>
              <a:rPr sz="2400" i="1" spc="-4" dirty="0" smtClean="0">
                <a:latin typeface="Times New Roman"/>
                <a:cs typeface="Times New Roman"/>
              </a:rPr>
              <a:t>g</a:t>
            </a:r>
            <a:r>
              <a:rPr sz="2400" i="1" spc="14" dirty="0" smtClean="0">
                <a:latin typeface="Times New Roman"/>
                <a:cs typeface="Times New Roman"/>
              </a:rPr>
              <a:t>e</a:t>
            </a:r>
            <a:r>
              <a:rPr sz="2400" i="1" spc="0" dirty="0" smtClean="0">
                <a:latin typeface="Times New Roman"/>
                <a:cs typeface="Times New Roman"/>
              </a:rPr>
              <a:t>m</a:t>
            </a:r>
            <a:r>
              <a:rPr sz="2400" i="1" spc="-14" dirty="0" smtClean="0">
                <a:latin typeface="Times New Roman"/>
                <a:cs typeface="Times New Roman"/>
              </a:rPr>
              <a:t>e</a:t>
            </a:r>
            <a:r>
              <a:rPr sz="2400" i="1" spc="0" dirty="0" smtClean="0">
                <a:latin typeface="Times New Roman"/>
                <a:cs typeface="Times New Roman"/>
              </a:rPr>
              <a:t>nt</a:t>
            </a:r>
            <a:r>
              <a:rPr sz="2400" i="1" spc="-39" dirty="0" smtClean="0">
                <a:latin typeface="Times New Roman"/>
                <a:cs typeface="Times New Roman"/>
              </a:rPr>
              <a:t> </a:t>
            </a:r>
            <a:r>
              <a:rPr sz="2400" i="1" spc="0" dirty="0" smtClean="0">
                <a:latin typeface="Times New Roman"/>
                <a:cs typeface="Times New Roman"/>
              </a:rPr>
              <a:t>In</a:t>
            </a:r>
            <a:r>
              <a:rPr sz="2400" i="1" spc="4" dirty="0" smtClean="0">
                <a:latin typeface="Times New Roman"/>
                <a:cs typeface="Times New Roman"/>
              </a:rPr>
              <a:t>fo</a:t>
            </a:r>
            <a:r>
              <a:rPr sz="2400" i="1" spc="0" dirty="0" smtClean="0">
                <a:latin typeface="Times New Roman"/>
                <a:cs typeface="Times New Roman"/>
              </a:rPr>
              <a:t>r</a:t>
            </a:r>
            <a:r>
              <a:rPr sz="2400" i="1" spc="-9" dirty="0" smtClean="0">
                <a:latin typeface="Times New Roman"/>
                <a:cs typeface="Times New Roman"/>
              </a:rPr>
              <a:t>m</a:t>
            </a:r>
            <a:r>
              <a:rPr sz="2400" i="1" spc="-4" dirty="0" smtClean="0">
                <a:latin typeface="Times New Roman"/>
                <a:cs typeface="Times New Roman"/>
              </a:rPr>
              <a:t>atio</a:t>
            </a:r>
            <a:r>
              <a:rPr sz="2400" i="1" spc="0" dirty="0" smtClean="0">
                <a:latin typeface="Times New Roman"/>
                <a:cs typeface="Times New Roman"/>
              </a:rPr>
              <a:t>n Ba</a:t>
            </a:r>
            <a:r>
              <a:rPr sz="2400" i="1" spc="4" dirty="0" smtClean="0">
                <a:latin typeface="Times New Roman"/>
                <a:cs typeface="Times New Roman"/>
              </a:rPr>
              <a:t>se</a:t>
            </a:r>
            <a:r>
              <a:rPr sz="2400" spc="0" dirty="0" smtClean="0">
                <a:latin typeface="Times New Roman"/>
                <a:cs typeface="Times New Roman"/>
              </a:rPr>
              <a:t>)</a:t>
            </a:r>
            <a:endParaRPr sz="2400" dirty="0">
              <a:latin typeface="Times New Roman"/>
              <a:cs typeface="Times New Roman"/>
            </a:endParaRPr>
          </a:p>
          <a:p>
            <a:pPr marR="12700" algn="r">
              <a:lnSpc>
                <a:spcPct val="95825"/>
              </a:lnSpc>
              <a:spcBef>
                <a:spcPts val="2512"/>
              </a:spcBef>
            </a:pPr>
            <a:endParaRPr lang="es-CO" sz="2000" spc="0" dirty="0" smtClean="0">
              <a:latin typeface="Times New Roman"/>
              <a:cs typeface="Times New Roman"/>
            </a:endParaRPr>
          </a:p>
          <a:p>
            <a:pPr marR="12700" algn="r">
              <a:lnSpc>
                <a:spcPct val="95825"/>
              </a:lnSpc>
              <a:spcBef>
                <a:spcPts val="2512"/>
              </a:spcBef>
            </a:pPr>
            <a:endParaRPr lang="es-CO" sz="2000" spc="0" dirty="0" smtClean="0">
              <a:latin typeface="Times New Roman"/>
              <a:cs typeface="Times New Roman"/>
            </a:endParaRPr>
          </a:p>
          <a:p>
            <a:pPr marR="12700" algn="r">
              <a:lnSpc>
                <a:spcPct val="95825"/>
              </a:lnSpc>
              <a:spcBef>
                <a:spcPts val="2512"/>
              </a:spcBef>
            </a:pPr>
            <a:r>
              <a:rPr lang="es-CO" sz="2000" spc="0" dirty="0" smtClean="0">
                <a:latin typeface="Times New Roman"/>
                <a:cs typeface="Times New Roman"/>
              </a:rPr>
              <a:t>9</a:t>
            </a:r>
            <a:r>
              <a:rPr lang="es-CO" sz="2000" spc="4" dirty="0" smtClean="0">
                <a:latin typeface="Times New Roman"/>
                <a:cs typeface="Times New Roman"/>
              </a:rPr>
              <a:t>-</a:t>
            </a:r>
            <a:r>
              <a:rPr lang="es-CO" sz="2000" spc="0" dirty="0" smtClean="0">
                <a:latin typeface="Times New Roman"/>
                <a:cs typeface="Times New Roman"/>
              </a:rPr>
              <a:t>14</a:t>
            </a:r>
            <a:endParaRPr lang="es-CO" sz="2000" dirty="0" smtClean="0">
              <a:latin typeface="Times New Roman"/>
              <a:cs typeface="Times New Roman"/>
            </a:endParaRPr>
          </a:p>
          <a:p>
            <a:pPr marR="12700" algn="r">
              <a:lnSpc>
                <a:spcPct val="95825"/>
              </a:lnSpc>
              <a:spcBef>
                <a:spcPts val="2512"/>
              </a:spcBef>
            </a:pPr>
            <a:endParaRPr lang="es-CO" sz="2000" dirty="0">
              <a:latin typeface="Times New Roman"/>
              <a:cs typeface="Times New Roman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4454" y="4191000"/>
            <a:ext cx="5012146" cy="2071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804163" y="543333"/>
            <a:ext cx="761675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Monit</a:t>
            </a:r>
            <a:r>
              <a:rPr sz="4400" spc="19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rizac</a:t>
            </a:r>
            <a:r>
              <a:rPr sz="4400" spc="-14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ón</a:t>
            </a:r>
            <a:r>
              <a:rPr sz="4400" spc="-5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14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ota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-14" dirty="0" smtClean="0">
                <a:solidFill>
                  <a:srgbClr val="FF0000"/>
                </a:solidFill>
                <a:latin typeface="Times New Roman"/>
                <a:cs typeface="Times New Roman"/>
              </a:rPr>
              <a:t>(</a:t>
            </a: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RMON)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33528" y="1595922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63016" y="1595922"/>
            <a:ext cx="6819027" cy="9188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036">
              <a:lnSpc>
                <a:spcPts val="3370"/>
              </a:lnSpc>
              <a:spcBef>
                <a:spcPts val="168"/>
              </a:spcBef>
            </a:pPr>
            <a:r>
              <a:rPr sz="3200" spc="4" dirty="0" smtClean="0">
                <a:latin typeface="Times New Roman"/>
                <a:cs typeface="Times New Roman"/>
              </a:rPr>
              <a:t>De</a:t>
            </a:r>
            <a:r>
              <a:rPr sz="3200" spc="0" dirty="0" smtClean="0">
                <a:latin typeface="Times New Roman"/>
                <a:cs typeface="Times New Roman"/>
              </a:rPr>
              <a:t>sar</a:t>
            </a:r>
            <a:r>
              <a:rPr sz="3200" spc="-14" dirty="0" smtClean="0">
                <a:latin typeface="Times New Roman"/>
                <a:cs typeface="Times New Roman"/>
              </a:rPr>
              <a:t>r</a:t>
            </a:r>
            <a:r>
              <a:rPr sz="3200" spc="19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llado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p</a:t>
            </a:r>
            <a:r>
              <a:rPr sz="3200" spc="19" dirty="0" smtClean="0">
                <a:latin typeface="Times New Roman"/>
                <a:cs typeface="Times New Roman"/>
              </a:rPr>
              <a:t>o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el IETF</a:t>
            </a:r>
            <a:r>
              <a:rPr sz="3200" spc="-44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9" dirty="0" smtClean="0">
                <a:latin typeface="Times New Roman"/>
                <a:cs typeface="Times New Roman"/>
              </a:rPr>
              <a:t> 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os</a:t>
            </a:r>
            <a:r>
              <a:rPr sz="3200" spc="-9" dirty="0" smtClean="0">
                <a:latin typeface="Times New Roman"/>
                <a:cs typeface="Times New Roman"/>
              </a:rPr>
              <a:t> </a:t>
            </a:r>
            <a:r>
              <a:rPr sz="3200" spc="9" dirty="0" smtClean="0">
                <a:latin typeface="Times New Roman"/>
                <a:cs typeface="Times New Roman"/>
              </a:rPr>
              <a:t>9</a:t>
            </a:r>
            <a:r>
              <a:rPr sz="3200" spc="4" dirty="0" smtClean="0">
                <a:latin typeface="Times New Roman"/>
                <a:cs typeface="Times New Roman"/>
              </a:rPr>
              <a:t>0</a:t>
            </a:r>
            <a:r>
              <a:rPr sz="3200" spc="0" dirty="0" smtClean="0">
                <a:latin typeface="Times New Roman"/>
                <a:cs typeface="Times New Roman"/>
              </a:rPr>
              <a:t>s </a:t>
            </a:r>
            <a:r>
              <a:rPr sz="3200" spc="-14" dirty="0" smtClean="0">
                <a:latin typeface="Times New Roman"/>
                <a:cs typeface="Times New Roman"/>
              </a:rPr>
              <a:t>p</a:t>
            </a:r>
            <a:r>
              <a:rPr sz="3200" spc="0" dirty="0" smtClean="0">
                <a:latin typeface="Times New Roman"/>
                <a:cs typeface="Times New Roman"/>
              </a:rPr>
              <a:t>ara</a:t>
            </a:r>
            <a:endParaRPr sz="3200">
              <a:latin typeface="Times New Roman"/>
              <a:cs typeface="Times New Roman"/>
            </a:endParaRPr>
          </a:p>
          <a:p>
            <a:pPr marL="15747">
              <a:lnSpc>
                <a:spcPct val="95825"/>
              </a:lnSpc>
            </a:pPr>
            <a:r>
              <a:rPr sz="3200" spc="0" dirty="0" smtClean="0">
                <a:latin typeface="Times New Roman"/>
                <a:cs typeface="Times New Roman"/>
              </a:rPr>
              <a:t>at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4" dirty="0" smtClean="0">
                <a:latin typeface="Times New Roman"/>
                <a:cs typeface="Times New Roman"/>
              </a:rPr>
              <a:t>nde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r>
              <a:rPr sz="3200" spc="-29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las </a:t>
            </a:r>
            <a:r>
              <a:rPr sz="3200" spc="4" dirty="0" smtClean="0">
                <a:latin typeface="Times New Roman"/>
                <a:cs typeface="Times New Roman"/>
              </a:rPr>
              <a:t>ca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14" dirty="0" smtClean="0">
                <a:latin typeface="Times New Roman"/>
                <a:cs typeface="Times New Roman"/>
              </a:rPr>
              <a:t>e</a:t>
            </a:r>
            <a:r>
              <a:rPr sz="3200" spc="-4" dirty="0" smtClean="0">
                <a:latin typeface="Times New Roman"/>
                <a:cs typeface="Times New Roman"/>
              </a:rPr>
              <a:t>n</a:t>
            </a:r>
            <a:r>
              <a:rPr sz="3200" spc="4" dirty="0" smtClean="0">
                <a:latin typeface="Times New Roman"/>
                <a:cs typeface="Times New Roman"/>
              </a:rPr>
              <a:t>c</a:t>
            </a:r>
            <a:r>
              <a:rPr sz="3200" spc="0" dirty="0" smtClean="0">
                <a:latin typeface="Times New Roman"/>
                <a:cs typeface="Times New Roman"/>
              </a:rPr>
              <a:t>ias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n</a:t>
            </a:r>
            <a:r>
              <a:rPr sz="3200" spc="9" dirty="0" smtClean="0">
                <a:latin typeface="Times New Roman"/>
                <a:cs typeface="Times New Roman"/>
              </a:rPr>
              <a:t> </a:t>
            </a:r>
            <a:r>
              <a:rPr sz="3200" spc="-14" dirty="0" smtClean="0">
                <a:latin typeface="Times New Roman"/>
                <a:cs typeface="Times New Roman"/>
              </a:rPr>
              <a:t>l</a:t>
            </a:r>
            <a:r>
              <a:rPr sz="3200" spc="0" dirty="0" smtClean="0">
                <a:latin typeface="Times New Roman"/>
                <a:cs typeface="Times New Roman"/>
              </a:rPr>
              <a:t>as MIB </a:t>
            </a:r>
            <a:r>
              <a:rPr sz="3200" spc="-4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s</a:t>
            </a:r>
            <a:r>
              <a:rPr sz="3200" spc="-14" dirty="0" smtClean="0">
                <a:latin typeface="Times New Roman"/>
                <a:cs typeface="Times New Roman"/>
              </a:rPr>
              <a:t>t</a:t>
            </a:r>
            <a:r>
              <a:rPr sz="3200" spc="4" dirty="0" smtClean="0">
                <a:latin typeface="Times New Roman"/>
                <a:cs typeface="Times New Roman"/>
              </a:rPr>
              <a:t>án</a:t>
            </a:r>
            <a:r>
              <a:rPr sz="3200" spc="-4" dirty="0" smtClean="0">
                <a:latin typeface="Times New Roman"/>
                <a:cs typeface="Times New Roman"/>
              </a:rPr>
              <a:t>d</a:t>
            </a:r>
            <a:r>
              <a:rPr sz="3200" spc="19" dirty="0" smtClean="0">
                <a:latin typeface="Times New Roman"/>
                <a:cs typeface="Times New Roman"/>
              </a:rPr>
              <a:t>a</a:t>
            </a:r>
            <a:r>
              <a:rPr sz="3200" spc="0" dirty="0" smtClean="0">
                <a:latin typeface="Times New Roman"/>
                <a:cs typeface="Times New Roman"/>
              </a:rPr>
              <a:t>r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2556" y="2648410"/>
            <a:ext cx="25620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63778" y="2648410"/>
            <a:ext cx="6898998" cy="18376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4" dirty="0" smtClean="0">
                <a:latin typeface="Times New Roman"/>
                <a:cs typeface="Times New Roman"/>
              </a:rPr>
              <a:t>P</a:t>
            </a:r>
            <a:r>
              <a:rPr sz="2800" spc="14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o</a:t>
            </a:r>
            <a:r>
              <a:rPr sz="2800" spc="19" dirty="0" smtClean="0">
                <a:latin typeface="Times New Roman"/>
                <a:cs typeface="Times New Roman"/>
              </a:rPr>
              <a:t>v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117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in</a:t>
            </a:r>
            <a:r>
              <a:rPr sz="2800" spc="14" dirty="0" smtClean="0">
                <a:latin typeface="Times New Roman"/>
                <a:cs typeface="Times New Roman"/>
              </a:rPr>
              <a:t>f</a:t>
            </a:r>
            <a:r>
              <a:rPr sz="2800" spc="-4" dirty="0" smtClean="0">
                <a:latin typeface="Times New Roman"/>
                <a:cs typeface="Times New Roman"/>
              </a:rPr>
              <a:t>o</a:t>
            </a:r>
            <a:r>
              <a:rPr sz="2800" spc="14" dirty="0" smtClean="0">
                <a:latin typeface="Times New Roman"/>
                <a:cs typeface="Times New Roman"/>
              </a:rPr>
              <a:t>r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4" dirty="0" smtClean="0">
                <a:latin typeface="Times New Roman"/>
                <a:cs typeface="Times New Roman"/>
              </a:rPr>
              <a:t>a</a:t>
            </a:r>
            <a:r>
              <a:rPr sz="2800" spc="-14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i</a:t>
            </a:r>
            <a:r>
              <a:rPr sz="2800" spc="19" dirty="0" smtClean="0">
                <a:latin typeface="Times New Roman"/>
                <a:cs typeface="Times New Roman"/>
              </a:rPr>
              <a:t>ó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-209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s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-4" dirty="0" smtClean="0">
                <a:latin typeface="Times New Roman"/>
                <a:cs typeface="Times New Roman"/>
              </a:rPr>
              <a:t>b</a:t>
            </a:r>
            <a:r>
              <a:rPr sz="2800" spc="14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118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p</a:t>
            </a:r>
            <a:r>
              <a:rPr sz="2800" spc="9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14" dirty="0" smtClean="0">
                <a:latin typeface="Times New Roman"/>
                <a:cs typeface="Times New Roman"/>
              </a:rPr>
              <a:t>á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etros</a:t>
            </a:r>
            <a:r>
              <a:rPr sz="2800" spc="-23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del enl</a:t>
            </a:r>
            <a:r>
              <a:rPr sz="2800" spc="9" dirty="0" smtClean="0">
                <a:latin typeface="Times New Roman"/>
                <a:cs typeface="Times New Roman"/>
              </a:rPr>
              <a:t>a</a:t>
            </a:r>
            <a:r>
              <a:rPr sz="2800" spc="-4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endParaRPr sz="2800" dirty="0">
              <a:latin typeface="Times New Roman"/>
              <a:cs typeface="Times New Roman"/>
            </a:endParaRPr>
          </a:p>
          <a:p>
            <a:pPr marL="14224" marR="53263">
              <a:lnSpc>
                <a:spcPct val="95825"/>
              </a:lnSpc>
            </a:pP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61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dat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11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y</a:t>
            </a:r>
            <a:r>
              <a:rPr sz="2800" spc="-2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la c</a:t>
            </a:r>
            <a:r>
              <a:rPr sz="2800" spc="-14" dirty="0" smtClean="0">
                <a:latin typeface="Times New Roman"/>
                <a:cs typeface="Times New Roman"/>
              </a:rPr>
              <a:t>a</a:t>
            </a:r>
            <a:r>
              <a:rPr sz="2800" spc="4" dirty="0" smtClean="0">
                <a:latin typeface="Times New Roman"/>
                <a:cs typeface="Times New Roman"/>
              </a:rPr>
              <a:t>p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61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fí</a:t>
            </a:r>
            <a:r>
              <a:rPr sz="2800" spc="14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ica</a:t>
            </a:r>
            <a:endParaRPr sz="2800" dirty="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836"/>
              </a:spcBef>
            </a:pPr>
            <a:r>
              <a:rPr sz="2800" spc="0" dirty="0" smtClean="0">
                <a:latin typeface="Times New Roman"/>
                <a:cs typeface="Times New Roman"/>
              </a:rPr>
              <a:t>Hay</a:t>
            </a:r>
            <a:r>
              <a:rPr sz="2800" spc="-101" dirty="0" smtClean="0">
                <a:latin typeface="Times New Roman"/>
                <a:cs typeface="Times New Roman"/>
              </a:rPr>
              <a:t> 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4" dirty="0" smtClean="0">
                <a:latin typeface="Times New Roman"/>
                <a:cs typeface="Times New Roman"/>
              </a:rPr>
              <a:t>uev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156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g</a:t>
            </a:r>
            <a:r>
              <a:rPr sz="2800" spc="14" dirty="0" smtClean="0">
                <a:latin typeface="Times New Roman"/>
                <a:cs typeface="Times New Roman"/>
              </a:rPr>
              <a:t>r</a:t>
            </a:r>
            <a:r>
              <a:rPr sz="2800" spc="4" dirty="0" smtClean="0">
                <a:latin typeface="Times New Roman"/>
                <a:cs typeface="Times New Roman"/>
              </a:rPr>
              <a:t>u</a:t>
            </a:r>
            <a:r>
              <a:rPr sz="2800" spc="19" dirty="0" smtClean="0">
                <a:latin typeface="Times New Roman"/>
                <a:cs typeface="Times New Roman"/>
              </a:rPr>
              <a:t>p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161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56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dat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11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para</a:t>
            </a:r>
            <a:r>
              <a:rPr sz="2800" spc="-8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Ethe</a:t>
            </a:r>
            <a:r>
              <a:rPr sz="2800" spc="4" dirty="0" smtClean="0">
                <a:latin typeface="Times New Roman"/>
                <a:cs typeface="Times New Roman"/>
              </a:rPr>
              <a:t>r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-4" dirty="0" smtClean="0">
                <a:latin typeface="Times New Roman"/>
                <a:cs typeface="Times New Roman"/>
              </a:rPr>
              <a:t>et</a:t>
            </a:r>
            <a:endParaRPr sz="2800" dirty="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836"/>
              </a:spcBef>
            </a:pPr>
            <a:r>
              <a:rPr sz="2800" spc="0" dirty="0" smtClean="0">
                <a:latin typeface="Times New Roman"/>
                <a:cs typeface="Times New Roman"/>
              </a:rPr>
              <a:t>El </a:t>
            </a:r>
            <a:r>
              <a:rPr sz="2800" spc="19" dirty="0" smtClean="0">
                <a:latin typeface="Times New Roman"/>
                <a:cs typeface="Times New Roman"/>
              </a:rPr>
              <a:t>g</a:t>
            </a:r>
            <a:r>
              <a:rPr sz="2800" spc="4" dirty="0" smtClean="0">
                <a:latin typeface="Times New Roman"/>
                <a:cs typeface="Times New Roman"/>
              </a:rPr>
              <a:t>r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4" dirty="0" smtClean="0">
                <a:latin typeface="Times New Roman"/>
                <a:cs typeface="Times New Roman"/>
              </a:rPr>
              <a:t>p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-130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-61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estadí</a:t>
            </a:r>
            <a:r>
              <a:rPr sz="2800" spc="19" dirty="0" smtClean="0">
                <a:latin typeface="Times New Roman"/>
                <a:cs typeface="Times New Roman"/>
              </a:rPr>
              <a:t>s</a:t>
            </a:r>
            <a:r>
              <a:rPr sz="2800" spc="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icas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lleva la </a:t>
            </a:r>
            <a:r>
              <a:rPr sz="2800" spc="-14" dirty="0" smtClean="0">
                <a:latin typeface="Times New Roman"/>
                <a:cs typeface="Times New Roman"/>
              </a:rPr>
              <a:t>c</a:t>
            </a:r>
            <a:r>
              <a:rPr sz="2800" spc="14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4" dirty="0" smtClean="0">
                <a:latin typeface="Times New Roman"/>
                <a:cs typeface="Times New Roman"/>
              </a:rPr>
              <a:t>nt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9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de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2556" y="3590496"/>
            <a:ext cx="256209" cy="8956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8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65302" y="4531185"/>
            <a:ext cx="4631357" cy="1232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232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pa</a:t>
            </a:r>
            <a:r>
              <a:rPr sz="2800" spc="4" dirty="0" smtClean="0">
                <a:latin typeface="Times New Roman"/>
                <a:cs typeface="Times New Roman"/>
              </a:rPr>
              <a:t>q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etes,</a:t>
            </a:r>
            <a:r>
              <a:rPr sz="2800" spc="-134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b</a:t>
            </a:r>
            <a:r>
              <a:rPr sz="2800" spc="19" dirty="0" smtClean="0">
                <a:latin typeface="Times New Roman"/>
                <a:cs typeface="Times New Roman"/>
              </a:rPr>
              <a:t>y</a:t>
            </a:r>
            <a:r>
              <a:rPr sz="2800" spc="0" dirty="0" smtClean="0">
                <a:latin typeface="Times New Roman"/>
                <a:cs typeface="Times New Roman"/>
              </a:rPr>
              <a:t>tes,</a:t>
            </a:r>
            <a:r>
              <a:rPr sz="2800" spc="-67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distr</a:t>
            </a:r>
            <a:r>
              <a:rPr sz="2800" spc="14" dirty="0" smtClean="0">
                <a:latin typeface="Times New Roman"/>
                <a:cs typeface="Times New Roman"/>
              </a:rPr>
              <a:t>i</a:t>
            </a:r>
            <a:r>
              <a:rPr sz="2800" spc="4" dirty="0" smtClean="0">
                <a:latin typeface="Times New Roman"/>
                <a:cs typeface="Times New Roman"/>
              </a:rPr>
              <a:t>b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-4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i</a:t>
            </a:r>
            <a:r>
              <a:rPr sz="2800" spc="-4" dirty="0" smtClean="0">
                <a:latin typeface="Times New Roman"/>
                <a:cs typeface="Times New Roman"/>
              </a:rPr>
              <a:t>ó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r>
              <a:rPr sz="2800" spc="-193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</a:t>
            </a:r>
            <a:r>
              <a:rPr sz="2800" spc="-9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l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9658"/>
              </a:lnSpc>
            </a:pPr>
            <a:r>
              <a:rPr sz="2800" spc="0" dirty="0" smtClean="0">
                <a:latin typeface="Times New Roman"/>
                <a:cs typeface="Times New Roman"/>
              </a:rPr>
              <a:t>pa</a:t>
            </a:r>
            <a:r>
              <a:rPr sz="2800" spc="4" dirty="0" smtClean="0">
                <a:latin typeface="Times New Roman"/>
                <a:cs typeface="Times New Roman"/>
              </a:rPr>
              <a:t>q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etes,</a:t>
            </a:r>
            <a:r>
              <a:rPr sz="2800" spc="-134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dif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4" dirty="0" smtClean="0">
                <a:latin typeface="Times New Roman"/>
                <a:cs typeface="Times New Roman"/>
              </a:rPr>
              <a:t>s</a:t>
            </a:r>
            <a:r>
              <a:rPr sz="2800" spc="-9" dirty="0" smtClean="0">
                <a:latin typeface="Times New Roman"/>
                <a:cs typeface="Times New Roman"/>
              </a:rPr>
              <a:t>i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nes,</a:t>
            </a:r>
            <a:r>
              <a:rPr sz="2800" spc="-240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col</a:t>
            </a:r>
            <a:r>
              <a:rPr sz="2800" spc="4" dirty="0" smtClean="0">
                <a:latin typeface="Times New Roman"/>
                <a:cs typeface="Times New Roman"/>
              </a:rPr>
              <a:t>i</a:t>
            </a:r>
            <a:r>
              <a:rPr sz="2800" spc="14" dirty="0" smtClean="0">
                <a:latin typeface="Times New Roman"/>
                <a:cs typeface="Times New Roman"/>
              </a:rPr>
              <a:t>s</a:t>
            </a:r>
            <a:r>
              <a:rPr sz="2800" spc="4" dirty="0" smtClean="0">
                <a:latin typeface="Times New Roman"/>
                <a:cs typeface="Times New Roman"/>
              </a:rPr>
              <a:t>io</a:t>
            </a:r>
            <a:r>
              <a:rPr sz="2800" spc="0" dirty="0" smtClean="0">
                <a:latin typeface="Times New Roman"/>
                <a:cs typeface="Times New Roman"/>
              </a:rPr>
              <a:t>nes, pe</a:t>
            </a:r>
            <a:r>
              <a:rPr sz="2800" spc="4" dirty="0" smtClean="0">
                <a:latin typeface="Times New Roman"/>
                <a:cs typeface="Times New Roman"/>
              </a:rPr>
              <a:t>r</a:t>
            </a:r>
            <a:r>
              <a:rPr sz="2800" spc="19" dirty="0" smtClean="0">
                <a:latin typeface="Times New Roman"/>
                <a:cs typeface="Times New Roman"/>
              </a:rPr>
              <a:t>d</a:t>
            </a:r>
            <a:r>
              <a:rPr sz="2800" spc="4" dirty="0" smtClean="0">
                <a:latin typeface="Times New Roman"/>
                <a:cs typeface="Times New Roman"/>
              </a:rPr>
              <a:t>id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14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,</a:t>
            </a:r>
            <a:r>
              <a:rPr sz="2800" spc="-220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f</a:t>
            </a:r>
            <a:r>
              <a:rPr sz="2800" spc="14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4" dirty="0" smtClean="0">
                <a:latin typeface="Times New Roman"/>
                <a:cs typeface="Times New Roman"/>
              </a:rPr>
              <a:t>g</a:t>
            </a:r>
            <a:r>
              <a:rPr sz="2800" spc="-14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en</a:t>
            </a:r>
            <a:r>
              <a:rPr sz="2800" spc="4" dirty="0" smtClean="0">
                <a:latin typeface="Times New Roman"/>
                <a:cs typeface="Times New Roman"/>
              </a:rPr>
              <a:t>t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4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,</a:t>
            </a:r>
            <a:r>
              <a:rPr sz="2800" spc="-238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er</a:t>
            </a:r>
            <a:r>
              <a:rPr sz="2800" spc="4" dirty="0" smtClean="0">
                <a:latin typeface="Times New Roman"/>
                <a:cs typeface="Times New Roman"/>
              </a:rPr>
              <a:t>ro</a:t>
            </a:r>
            <a:r>
              <a:rPr sz="2800" spc="0" dirty="0" smtClean="0">
                <a:latin typeface="Times New Roman"/>
                <a:cs typeface="Times New Roman"/>
              </a:rPr>
              <a:t>res</a:t>
            </a:r>
            <a:r>
              <a:rPr sz="2800" spc="-147" dirty="0" smtClean="0">
                <a:latin typeface="Times New Roman"/>
                <a:cs typeface="Times New Roman"/>
              </a:rPr>
              <a:t> </a:t>
            </a:r>
            <a:r>
              <a:rPr sz="2800" spc="19" dirty="0" smtClean="0">
                <a:latin typeface="Times New Roman"/>
                <a:cs typeface="Times New Roman"/>
              </a:rPr>
              <a:t>de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93182" y="4531185"/>
            <a:ext cx="1558394" cy="123235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3054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t</a:t>
            </a:r>
            <a:r>
              <a:rPr sz="2800" spc="9" dirty="0" smtClean="0">
                <a:latin typeface="Times New Roman"/>
                <a:cs typeface="Times New Roman"/>
              </a:rPr>
              <a:t>a</a:t>
            </a:r>
            <a:r>
              <a:rPr sz="2800" spc="-25" dirty="0" smtClean="0">
                <a:latin typeface="Times New Roman"/>
                <a:cs typeface="Times New Roman"/>
              </a:rPr>
              <a:t>m</a:t>
            </a:r>
            <a:r>
              <a:rPr sz="2800" spc="0" dirty="0" smtClean="0">
                <a:latin typeface="Times New Roman"/>
                <a:cs typeface="Times New Roman"/>
              </a:rPr>
              <a:t>año</a:t>
            </a:r>
            <a:r>
              <a:rPr sz="2800" spc="-82" dirty="0" smtClean="0">
                <a:latin typeface="Times New Roman"/>
                <a:cs typeface="Times New Roman"/>
              </a:rPr>
              <a:t> </a:t>
            </a:r>
            <a:r>
              <a:rPr sz="2800" spc="19" dirty="0" smtClean="0">
                <a:latin typeface="Times New Roman"/>
                <a:cs typeface="Times New Roman"/>
              </a:rPr>
              <a:t>de</a:t>
            </a:r>
            <a:endParaRPr sz="280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</a:pPr>
            <a:r>
              <a:rPr sz="2800" spc="0" dirty="0" smtClean="0">
                <a:latin typeface="Times New Roman"/>
                <a:cs typeface="Times New Roman"/>
              </a:rPr>
              <a:t>pa</a:t>
            </a:r>
            <a:r>
              <a:rPr sz="2800" spc="4" dirty="0" smtClean="0">
                <a:latin typeface="Times New Roman"/>
                <a:cs typeface="Times New Roman"/>
              </a:rPr>
              <a:t>q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es</a:t>
            </a:r>
            <a:endParaRPr sz="2800">
              <a:latin typeface="Times New Roman"/>
              <a:cs typeface="Times New Roman"/>
            </a:endParaRPr>
          </a:p>
          <a:p>
            <a:pPr marL="24891" marR="53263">
              <a:lnSpc>
                <a:spcPct val="95825"/>
              </a:lnSpc>
              <a:spcBef>
                <a:spcPts val="125"/>
              </a:spcBef>
            </a:pPr>
            <a:r>
              <a:rPr sz="2800" spc="4" dirty="0" smtClean="0">
                <a:latin typeface="Times New Roman"/>
                <a:cs typeface="Times New Roman"/>
              </a:rPr>
              <a:t>C</a:t>
            </a:r>
            <a:r>
              <a:rPr sz="2800" spc="-4" dirty="0" smtClean="0">
                <a:latin typeface="Times New Roman"/>
                <a:cs typeface="Times New Roman"/>
              </a:rPr>
              <a:t>RC</a:t>
            </a:r>
            <a:r>
              <a:rPr sz="2800" spc="0" dirty="0" smtClean="0">
                <a:latin typeface="Times New Roman"/>
                <a:cs typeface="Times New Roman"/>
              </a:rPr>
              <a:t>,</a:t>
            </a:r>
            <a:r>
              <a:rPr sz="2800" spc="-4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etc.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355536" y="4531185"/>
            <a:ext cx="49376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l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15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958392" y="524861"/>
            <a:ext cx="7435392" cy="51017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10819" marR="34290">
              <a:lnSpc>
                <a:spcPts val="2150"/>
              </a:lnSpc>
              <a:spcBef>
                <a:spcPts val="107"/>
              </a:spcBef>
            </a:pPr>
            <a:r>
              <a:rPr sz="3600" spc="0" dirty="0" smtClean="0">
                <a:solidFill>
                  <a:srgbClr val="FF0000"/>
                </a:solidFill>
                <a:latin typeface="+mj-lt"/>
                <a:cs typeface="Arial"/>
              </a:rPr>
              <a:t>RM</a:t>
            </a:r>
            <a:r>
              <a:rPr sz="3600" spc="-9" dirty="0" smtClean="0">
                <a:solidFill>
                  <a:srgbClr val="FF0000"/>
                </a:solidFill>
                <a:latin typeface="+mj-lt"/>
                <a:cs typeface="Arial"/>
              </a:rPr>
              <a:t>O</a:t>
            </a:r>
            <a:r>
              <a:rPr sz="3600" spc="0" dirty="0" smtClean="0">
                <a:solidFill>
                  <a:srgbClr val="FF0000"/>
                </a:solidFill>
                <a:latin typeface="+mj-lt"/>
                <a:cs typeface="Arial"/>
              </a:rPr>
              <a:t>N1</a:t>
            </a:r>
            <a:r>
              <a:rPr sz="3600" spc="4" dirty="0" smtClean="0">
                <a:solidFill>
                  <a:srgbClr val="FF0000"/>
                </a:solidFill>
                <a:latin typeface="+mj-lt"/>
                <a:cs typeface="Arial"/>
              </a:rPr>
              <a:t> </a:t>
            </a:r>
            <a:r>
              <a:rPr sz="3600" spc="-4" dirty="0" smtClean="0">
                <a:solidFill>
                  <a:srgbClr val="FF0000"/>
                </a:solidFill>
                <a:latin typeface="+mj-lt"/>
                <a:cs typeface="Arial"/>
              </a:rPr>
              <a:t>M</a:t>
            </a:r>
            <a:r>
              <a:rPr sz="3600" spc="0" dirty="0" smtClean="0">
                <a:solidFill>
                  <a:srgbClr val="FF0000"/>
                </a:solidFill>
                <a:latin typeface="+mj-lt"/>
                <a:cs typeface="Arial"/>
              </a:rPr>
              <a:t>IB</a:t>
            </a:r>
            <a:r>
              <a:rPr sz="3600" spc="-14" dirty="0" smtClean="0">
                <a:solidFill>
                  <a:srgbClr val="FF0000"/>
                </a:solidFill>
                <a:latin typeface="+mj-lt"/>
                <a:cs typeface="Arial"/>
              </a:rPr>
              <a:t> </a:t>
            </a:r>
            <a:endParaRPr lang="es-CO" sz="3600" spc="-14" dirty="0" smtClean="0">
              <a:solidFill>
                <a:srgbClr val="FF0000"/>
              </a:solidFill>
              <a:latin typeface="+mj-lt"/>
              <a:cs typeface="Arial"/>
            </a:endParaRPr>
          </a:p>
          <a:p>
            <a:pPr marL="210819" marR="34290">
              <a:lnSpc>
                <a:spcPts val="2150"/>
              </a:lnSpc>
              <a:spcBef>
                <a:spcPts val="107"/>
              </a:spcBef>
            </a:pPr>
            <a:endParaRPr lang="es-CO" sz="2800" b="1" spc="-14" dirty="0">
              <a:solidFill>
                <a:srgbClr val="FF0000"/>
              </a:solidFill>
              <a:latin typeface="+mj-lt"/>
              <a:cs typeface="Arial"/>
            </a:endParaRPr>
          </a:p>
          <a:p>
            <a:pPr marL="210819" marR="34290">
              <a:lnSpc>
                <a:spcPts val="2150"/>
              </a:lnSpc>
              <a:spcBef>
                <a:spcPts val="107"/>
              </a:spcBef>
            </a:pPr>
            <a:r>
              <a:rPr lang="es-CO" sz="2800" spc="-14" dirty="0" smtClean="0">
                <a:latin typeface="+mj-lt"/>
                <a:cs typeface="Arial"/>
              </a:rPr>
              <a:t>C</a:t>
            </a:r>
            <a:r>
              <a:rPr sz="2800" spc="0" dirty="0" err="1" smtClean="0">
                <a:latin typeface="+mj-lt"/>
                <a:cs typeface="Arial"/>
              </a:rPr>
              <a:t>onsiste</a:t>
            </a:r>
            <a:r>
              <a:rPr sz="2800" spc="0" dirty="0" smtClean="0">
                <a:latin typeface="+mj-lt"/>
                <a:cs typeface="Arial"/>
              </a:rPr>
              <a:t> </a:t>
            </a:r>
            <a:r>
              <a:rPr sz="2800" spc="0" dirty="0" smtClean="0">
                <a:latin typeface="+mj-lt"/>
                <a:cs typeface="Arial"/>
              </a:rPr>
              <a:t>de</a:t>
            </a:r>
            <a:r>
              <a:rPr sz="2800" spc="-14" dirty="0" smtClean="0">
                <a:latin typeface="+mj-lt"/>
                <a:cs typeface="Arial"/>
              </a:rPr>
              <a:t> </a:t>
            </a:r>
            <a:r>
              <a:rPr sz="2800" spc="0" dirty="0" smtClean="0">
                <a:latin typeface="+mj-lt"/>
                <a:cs typeface="Arial"/>
              </a:rPr>
              <a:t>10 </a:t>
            </a:r>
            <a:r>
              <a:rPr sz="2800" spc="0" dirty="0" err="1" smtClean="0">
                <a:latin typeface="+mj-lt"/>
                <a:cs typeface="Arial"/>
              </a:rPr>
              <a:t>grupo</a:t>
            </a:r>
            <a:r>
              <a:rPr sz="2800" spc="-9" dirty="0" err="1" smtClean="0">
                <a:latin typeface="+mj-lt"/>
                <a:cs typeface="Arial"/>
              </a:rPr>
              <a:t>s</a:t>
            </a:r>
            <a:r>
              <a:rPr sz="2800" spc="-9" dirty="0" smtClean="0">
                <a:latin typeface="+mj-lt"/>
                <a:cs typeface="Arial"/>
              </a:rPr>
              <a:t>:</a:t>
            </a:r>
            <a:endParaRPr sz="2800" dirty="0">
              <a:latin typeface="+mj-lt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996"/>
              </a:spcBef>
            </a:pP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1</a:t>
            </a:r>
            <a:r>
              <a:rPr sz="1800" spc="64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Statistics: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re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z="1800" spc="14" dirty="0" smtClean="0">
                <a:solidFill>
                  <a:srgbClr val="242424"/>
                </a:solidFill>
                <a:latin typeface="+mj-lt"/>
                <a:cs typeface="Arial"/>
              </a:rPr>
              <a:t>-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time 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AN stati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tics e.g. util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zat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,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co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is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ns,</a:t>
            </a:r>
            <a:r>
              <a:rPr sz="1800" spc="1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-4" dirty="0" smtClean="0">
                <a:solidFill>
                  <a:srgbClr val="0A0080"/>
                </a:solidFill>
                <a:latin typeface="+mj-lt"/>
                <a:cs typeface="Arial"/>
                <a:hlinkClick r:id="rId2"/>
              </a:rPr>
              <a:t>CR</a:t>
            </a:r>
            <a:r>
              <a:rPr sz="1800" spc="0" dirty="0" smtClean="0">
                <a:solidFill>
                  <a:srgbClr val="0A0080"/>
                </a:solidFill>
                <a:latin typeface="+mj-lt"/>
                <a:cs typeface="Arial"/>
                <a:hlinkClick r:id="rId2"/>
              </a:rPr>
              <a:t>C </a:t>
            </a:r>
            <a:r>
              <a:rPr lang="es-CO" sz="1800" spc="0" dirty="0" smtClean="0">
                <a:solidFill>
                  <a:srgbClr val="0A0080"/>
                </a:solidFill>
                <a:latin typeface="+mj-lt"/>
                <a:cs typeface="Arial"/>
              </a:rPr>
              <a:t>erro</a:t>
            </a:r>
            <a:r>
              <a:rPr sz="1800" spc="0" dirty="0" err="1" smtClean="0">
                <a:solidFill>
                  <a:srgbClr val="242424"/>
                </a:solidFill>
                <a:latin typeface="+mj-lt"/>
                <a:cs typeface="Arial"/>
              </a:rPr>
              <a:t>rs</a:t>
            </a:r>
            <a:endParaRPr sz="1800" dirty="0">
              <a:latin typeface="+mj-lt"/>
              <a:cs typeface="Arial"/>
            </a:endParaRPr>
          </a:p>
          <a:p>
            <a:pPr marL="12700" marR="34290">
              <a:lnSpc>
                <a:spcPct val="95825"/>
              </a:lnSpc>
              <a:spcBef>
                <a:spcPts val="618"/>
              </a:spcBef>
            </a:pP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2</a:t>
            </a:r>
            <a:r>
              <a:rPr sz="1800" spc="64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H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sto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z="1800" spc="-25" dirty="0" smtClean="0">
                <a:solidFill>
                  <a:srgbClr val="242424"/>
                </a:solidFill>
                <a:latin typeface="+mj-lt"/>
                <a:cs typeface="Arial"/>
              </a:rPr>
              <a:t>y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:</a:t>
            </a:r>
            <a:r>
              <a:rPr sz="1800" spc="1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h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sto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y of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se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ect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d st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tistics</a:t>
            </a:r>
            <a:endParaRPr sz="1800" dirty="0">
              <a:latin typeface="+mj-lt"/>
              <a:cs typeface="Arial"/>
            </a:endParaRPr>
          </a:p>
          <a:p>
            <a:pPr marL="241300" marR="428387" indent="-228600">
              <a:lnSpc>
                <a:spcPct val="96112"/>
              </a:lnSpc>
              <a:spcBef>
                <a:spcPts val="621"/>
              </a:spcBef>
            </a:pP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3</a:t>
            </a:r>
            <a:r>
              <a:rPr sz="1800" spc="64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Al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rm: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d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fi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itions 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or RMON SNMP tra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p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 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o 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b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 s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nt</a:t>
            </a:r>
            <a:r>
              <a:rPr sz="1800" spc="2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-25" dirty="0" smtClean="0">
                <a:solidFill>
                  <a:srgbClr val="242424"/>
                </a:solidFill>
                <a:latin typeface="+mj-lt"/>
                <a:cs typeface="Arial"/>
              </a:rPr>
              <a:t>w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h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en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atistics e</a:t>
            </a:r>
            <a:r>
              <a:rPr sz="1800" spc="-14" dirty="0" smtClean="0">
                <a:solidFill>
                  <a:srgbClr val="242424"/>
                </a:solidFill>
                <a:latin typeface="+mj-lt"/>
                <a:cs typeface="Arial"/>
              </a:rPr>
              <a:t>x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eed d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ned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hr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sh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ds</a:t>
            </a:r>
            <a:endParaRPr sz="1800" dirty="0">
              <a:latin typeface="+mj-lt"/>
              <a:cs typeface="Arial"/>
            </a:endParaRPr>
          </a:p>
          <a:p>
            <a:pPr marL="241300" marR="466588" indent="-228600">
              <a:lnSpc>
                <a:spcPts val="2060"/>
              </a:lnSpc>
              <a:spcBef>
                <a:spcPts val="755"/>
              </a:spcBef>
            </a:pP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4</a:t>
            </a:r>
            <a:r>
              <a:rPr sz="1800" spc="64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H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sts: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h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st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sp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cific L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N stat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stics e.g. 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b</a:t>
            </a:r>
            <a:r>
              <a:rPr sz="1800" spc="-25" dirty="0" smtClean="0">
                <a:solidFill>
                  <a:srgbClr val="242424"/>
                </a:solidFill>
                <a:latin typeface="+mj-lt"/>
                <a:cs typeface="Arial"/>
              </a:rPr>
              <a:t>y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tes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se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/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rec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ived,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frames se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/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rec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v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ed</a:t>
            </a:r>
            <a:endParaRPr sz="1800" dirty="0">
              <a:latin typeface="+mj-lt"/>
              <a:cs typeface="Arial"/>
            </a:endParaRPr>
          </a:p>
          <a:p>
            <a:pPr marL="241300" marR="428641" indent="-228600">
              <a:lnSpc>
                <a:spcPts val="2060"/>
              </a:lnSpc>
              <a:spcBef>
                <a:spcPts val="642"/>
              </a:spcBef>
            </a:pP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5</a:t>
            </a:r>
            <a:r>
              <a:rPr sz="1800" spc="64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H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sts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top N: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rec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rd 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N most active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co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ct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 ov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 a</a:t>
            </a:r>
            <a:r>
              <a:rPr sz="1800" spc="1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g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v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n time p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od</a:t>
            </a:r>
            <a:endParaRPr sz="1800" dirty="0">
              <a:latin typeface="+mj-lt"/>
              <a:cs typeface="Arial"/>
            </a:endParaRPr>
          </a:p>
          <a:p>
            <a:pPr marL="12700" marR="34290">
              <a:lnSpc>
                <a:spcPct val="95825"/>
              </a:lnSpc>
              <a:spcBef>
                <a:spcPts val="484"/>
              </a:spcBef>
            </a:pP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6</a:t>
            </a:r>
            <a:r>
              <a:rPr sz="1800" spc="64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Matri</a:t>
            </a:r>
            <a:r>
              <a:rPr sz="1800" spc="-14" dirty="0" smtClean="0">
                <a:solidFill>
                  <a:srgbClr val="242424"/>
                </a:solidFill>
                <a:latin typeface="+mj-lt"/>
                <a:cs typeface="Arial"/>
              </a:rPr>
              <a:t>x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: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the s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en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-rec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ived 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raffic matrix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b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19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-25" dirty="0" smtClean="0">
                <a:solidFill>
                  <a:srgbClr val="242424"/>
                </a:solidFill>
                <a:latin typeface="+mj-lt"/>
                <a:cs typeface="Arial"/>
              </a:rPr>
              <a:t>w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en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14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z="1800" spc="-14" dirty="0" smtClean="0">
                <a:solidFill>
                  <a:srgbClr val="242424"/>
                </a:solidFill>
                <a:latin typeface="+mj-lt"/>
                <a:cs typeface="Arial"/>
              </a:rPr>
              <a:t>y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stems</a:t>
            </a:r>
            <a:endParaRPr sz="1800" dirty="0">
              <a:latin typeface="+mj-lt"/>
              <a:cs typeface="Arial"/>
            </a:endParaRPr>
          </a:p>
          <a:p>
            <a:pPr marL="241300" marR="720334" indent="-228600">
              <a:lnSpc>
                <a:spcPts val="2070"/>
              </a:lnSpc>
              <a:spcBef>
                <a:spcPts val="766"/>
              </a:spcBef>
            </a:pP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7</a:t>
            </a:r>
            <a:r>
              <a:rPr sz="1800" spc="64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Filter: d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fin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z="1800" spc="1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p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cket 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d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ata p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er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 of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ter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st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e.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g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MAC a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d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dr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ss 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14" dirty="0" smtClean="0">
                <a:solidFill>
                  <a:srgbClr val="0A0080"/>
                </a:solidFill>
                <a:latin typeface="+mj-lt"/>
                <a:cs typeface="Arial"/>
                <a:hlinkClick r:id="rId3"/>
              </a:rPr>
              <a:t>T</a:t>
            </a:r>
            <a:r>
              <a:rPr sz="1800" spc="0" dirty="0" smtClean="0">
                <a:solidFill>
                  <a:srgbClr val="0A0080"/>
                </a:solidFill>
                <a:latin typeface="+mj-lt"/>
                <a:cs typeface="Arial"/>
                <a:hlinkClick r:id="rId3"/>
              </a:rPr>
              <a:t>CP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  <a:hlinkClick r:id="rId3"/>
              </a:rPr>
              <a:t>p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rt</a:t>
            </a:r>
            <a:endParaRPr sz="1800" dirty="0">
              <a:latin typeface="+mj-lt"/>
              <a:cs typeface="Arial"/>
            </a:endParaRPr>
          </a:p>
          <a:p>
            <a:pPr marL="12700" marR="34290">
              <a:lnSpc>
                <a:spcPct val="95825"/>
              </a:lnSpc>
              <a:spcBef>
                <a:spcPts val="482"/>
              </a:spcBef>
            </a:pP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8</a:t>
            </a:r>
            <a:r>
              <a:rPr sz="1800" spc="64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pt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u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e: co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d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fo</a:t>
            </a:r>
            <a:r>
              <a:rPr sz="1800" spc="19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z="1800" spc="-25" dirty="0" smtClean="0">
                <a:solidFill>
                  <a:srgbClr val="242424"/>
                </a:solidFill>
                <a:latin typeface="+mj-lt"/>
                <a:cs typeface="Arial"/>
              </a:rPr>
              <a:t>w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d 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p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ack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ts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matc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h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ing 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he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ter</a:t>
            </a:r>
            <a:endParaRPr sz="1800" dirty="0">
              <a:latin typeface="+mj-lt"/>
              <a:cs typeface="Arial"/>
            </a:endParaRPr>
          </a:p>
          <a:p>
            <a:pPr marL="12700" marR="34290">
              <a:lnSpc>
                <a:spcPct val="95825"/>
              </a:lnSpc>
              <a:spcBef>
                <a:spcPts val="618"/>
              </a:spcBef>
            </a:pP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9</a:t>
            </a:r>
            <a:r>
              <a:rPr sz="1800" spc="64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Ev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nt: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se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d 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al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erts (SNMP 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ra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p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s) </a:t>
            </a:r>
            <a:r>
              <a:rPr sz="1800" spc="4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or the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Al</a:t>
            </a:r>
            <a:r>
              <a:rPr sz="1800" spc="-4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z="1800" spc="9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m 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gro</a:t>
            </a:r>
            <a:r>
              <a:rPr sz="1800" spc="-9" dirty="0" smtClean="0">
                <a:solidFill>
                  <a:srgbClr val="242424"/>
                </a:solidFill>
                <a:latin typeface="+mj-lt"/>
                <a:cs typeface="Arial"/>
              </a:rPr>
              <a:t>u</a:t>
            </a:r>
            <a:r>
              <a:rPr sz="1800" spc="0" dirty="0" smtClean="0">
                <a:solidFill>
                  <a:srgbClr val="242424"/>
                </a:solidFill>
                <a:latin typeface="+mj-lt"/>
                <a:cs typeface="Arial"/>
              </a:rPr>
              <a:t>p</a:t>
            </a:r>
            <a:endParaRPr lang="es-CO" sz="1800" spc="0" dirty="0" smtClean="0">
              <a:solidFill>
                <a:srgbClr val="242424"/>
              </a:solidFill>
              <a:latin typeface="+mj-lt"/>
              <a:cs typeface="Arial"/>
            </a:endParaRPr>
          </a:p>
          <a:p>
            <a:pPr marL="12700" marR="34290">
              <a:lnSpc>
                <a:spcPct val="95825"/>
              </a:lnSpc>
              <a:spcBef>
                <a:spcPts val="618"/>
              </a:spcBef>
            </a:pPr>
            <a:r>
              <a:rPr lang="es-CO" dirty="0" smtClean="0">
                <a:solidFill>
                  <a:srgbClr val="242424"/>
                </a:solidFill>
                <a:latin typeface="+mj-lt"/>
                <a:cs typeface="Arial"/>
              </a:rPr>
              <a:t>10. </a:t>
            </a:r>
            <a:r>
              <a:rPr lang="es-CO" spc="14" dirty="0" err="1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lang="es-CO" dirty="0" err="1">
                <a:solidFill>
                  <a:srgbClr val="242424"/>
                </a:solidFill>
                <a:latin typeface="+mj-lt"/>
                <a:cs typeface="Arial"/>
              </a:rPr>
              <a:t>ok</a:t>
            </a:r>
            <a:r>
              <a:rPr lang="es-CO" spc="-9" dirty="0" err="1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lang="es-CO" dirty="0" err="1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lang="es-CO" dirty="0">
                <a:solidFill>
                  <a:srgbClr val="242424"/>
                </a:solidFill>
                <a:latin typeface="+mj-lt"/>
                <a:cs typeface="Arial"/>
              </a:rPr>
              <a:t> R</a:t>
            </a:r>
            <a:r>
              <a:rPr lang="es-CO" spc="-9" dirty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lang="es-CO" dirty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lang="es-CO" spc="-9" dirty="0">
                <a:solidFill>
                  <a:srgbClr val="242424"/>
                </a:solidFill>
                <a:latin typeface="+mj-lt"/>
                <a:cs typeface="Arial"/>
              </a:rPr>
              <a:t>g</a:t>
            </a:r>
            <a:r>
              <a:rPr lang="es-CO" dirty="0">
                <a:solidFill>
                  <a:srgbClr val="242424"/>
                </a:solidFill>
                <a:latin typeface="+mj-lt"/>
                <a:cs typeface="Arial"/>
              </a:rPr>
              <a:t>:</a:t>
            </a:r>
            <a:r>
              <a:rPr lang="es-CO" spc="4" dirty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lang="es-CO" spc="4" dirty="0" err="1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lang="es-CO" dirty="0" err="1">
                <a:solidFill>
                  <a:srgbClr val="242424"/>
                </a:solidFill>
                <a:latin typeface="+mj-lt"/>
                <a:cs typeface="Arial"/>
              </a:rPr>
              <a:t>xte</a:t>
            </a:r>
            <a:r>
              <a:rPr lang="es-CO" spc="-4" dirty="0" err="1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lang="es-CO" dirty="0" err="1">
                <a:solidFill>
                  <a:srgbClr val="242424"/>
                </a:solidFill>
                <a:latin typeface="+mj-lt"/>
                <a:cs typeface="Arial"/>
              </a:rPr>
              <a:t>sions</a:t>
            </a:r>
            <a:r>
              <a:rPr lang="es-CO" dirty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lang="es-CO" dirty="0" err="1">
                <a:solidFill>
                  <a:srgbClr val="242424"/>
                </a:solidFill>
                <a:latin typeface="+mj-lt"/>
                <a:cs typeface="Arial"/>
              </a:rPr>
              <a:t>sp</a:t>
            </a:r>
            <a:r>
              <a:rPr lang="es-CO" spc="-4" dirty="0" err="1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lang="es-CO" spc="9" dirty="0" err="1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lang="es-CO" dirty="0" err="1">
                <a:solidFill>
                  <a:srgbClr val="242424"/>
                </a:solidFill>
                <a:latin typeface="+mj-lt"/>
                <a:cs typeface="Arial"/>
              </a:rPr>
              <a:t>ific</a:t>
            </a:r>
            <a:r>
              <a:rPr lang="es-CO" dirty="0">
                <a:solidFill>
                  <a:srgbClr val="242424"/>
                </a:solidFill>
                <a:latin typeface="+mj-lt"/>
                <a:cs typeface="Arial"/>
              </a:rPr>
              <a:t> to</a:t>
            </a:r>
            <a:r>
              <a:rPr lang="es-CO" spc="-4" dirty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lang="es-CO" spc="14" dirty="0" err="1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lang="es-CO" dirty="0" err="1">
                <a:solidFill>
                  <a:srgbClr val="242424"/>
                </a:solidFill>
                <a:latin typeface="+mj-lt"/>
                <a:cs typeface="Arial"/>
              </a:rPr>
              <a:t>ok</a:t>
            </a:r>
            <a:r>
              <a:rPr lang="es-CO" spc="-9" dirty="0" err="1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lang="es-CO" dirty="0" err="1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lang="es-CO" dirty="0">
                <a:solidFill>
                  <a:srgbClr val="242424"/>
                </a:solidFill>
                <a:latin typeface="+mj-lt"/>
                <a:cs typeface="Arial"/>
              </a:rPr>
              <a:t> R</a:t>
            </a:r>
            <a:r>
              <a:rPr lang="es-CO" spc="-9" dirty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lang="es-CO" spc="4" dirty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lang="es-CO" dirty="0">
                <a:solidFill>
                  <a:srgbClr val="242424"/>
                </a:solidFill>
                <a:latin typeface="+mj-lt"/>
                <a:cs typeface="Arial"/>
              </a:rPr>
              <a:t>g</a:t>
            </a:r>
            <a:endParaRPr lang="es-CO" dirty="0">
              <a:latin typeface="+mj-lt"/>
              <a:cs typeface="Arial"/>
            </a:endParaRPr>
          </a:p>
          <a:p>
            <a:pPr marL="12700" marR="34290">
              <a:lnSpc>
                <a:spcPct val="95825"/>
              </a:lnSpc>
              <a:spcBef>
                <a:spcPts val="618"/>
              </a:spcBef>
            </a:pPr>
            <a:endParaRPr sz="1800" dirty="0">
              <a:latin typeface="+mj-lt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8392" y="5570097"/>
            <a:ext cx="375615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endParaRPr sz="1800" dirty="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16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1156512" y="512842"/>
            <a:ext cx="4440495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3600" spc="0" dirty="0" smtClean="0">
                <a:solidFill>
                  <a:srgbClr val="FF0000"/>
                </a:solidFill>
                <a:latin typeface="+mj-lt"/>
                <a:cs typeface="Arial"/>
              </a:rPr>
              <a:t>RM</a:t>
            </a:r>
            <a:r>
              <a:rPr sz="3600" spc="-9" dirty="0" smtClean="0">
                <a:solidFill>
                  <a:srgbClr val="FF0000"/>
                </a:solidFill>
                <a:latin typeface="+mj-lt"/>
                <a:cs typeface="Arial"/>
              </a:rPr>
              <a:t>O</a:t>
            </a:r>
            <a:r>
              <a:rPr sz="3600" spc="0" dirty="0" smtClean="0">
                <a:solidFill>
                  <a:srgbClr val="FF0000"/>
                </a:solidFill>
                <a:latin typeface="+mj-lt"/>
                <a:cs typeface="Arial"/>
              </a:rPr>
              <a:t>N2</a:t>
            </a:r>
            <a:r>
              <a:rPr sz="3600" spc="4" dirty="0" smtClean="0">
                <a:solidFill>
                  <a:srgbClr val="FF0000"/>
                </a:solidFill>
                <a:latin typeface="+mj-lt"/>
                <a:cs typeface="Arial"/>
              </a:rPr>
              <a:t> </a:t>
            </a:r>
            <a:r>
              <a:rPr sz="3600" spc="-4" dirty="0" smtClean="0">
                <a:solidFill>
                  <a:srgbClr val="FF0000"/>
                </a:solidFill>
                <a:latin typeface="+mj-lt"/>
                <a:cs typeface="Arial"/>
              </a:rPr>
              <a:t>M</a:t>
            </a:r>
            <a:r>
              <a:rPr sz="3600" spc="0" dirty="0" smtClean="0">
                <a:solidFill>
                  <a:srgbClr val="FF0000"/>
                </a:solidFill>
                <a:latin typeface="+mj-lt"/>
                <a:cs typeface="Arial"/>
              </a:rPr>
              <a:t>IB</a:t>
            </a:r>
            <a:r>
              <a:rPr sz="3600" spc="-14" dirty="0" smtClean="0">
                <a:solidFill>
                  <a:srgbClr val="FF0000"/>
                </a:solidFill>
                <a:latin typeface="+mj-lt"/>
                <a:cs typeface="Arial"/>
              </a:rPr>
              <a:t> </a:t>
            </a:r>
            <a:endParaRPr lang="es-CO" sz="3600" spc="-14" dirty="0" smtClean="0">
              <a:solidFill>
                <a:srgbClr val="FF0000"/>
              </a:solidFill>
              <a:latin typeface="+mj-lt"/>
              <a:cs typeface="Arial"/>
            </a:endParaRPr>
          </a:p>
          <a:p>
            <a:pPr marL="12700">
              <a:lnSpc>
                <a:spcPts val="2150"/>
              </a:lnSpc>
              <a:spcBef>
                <a:spcPts val="107"/>
              </a:spcBef>
            </a:pPr>
            <a:endParaRPr lang="es-CO" sz="3200" b="1" spc="-14" dirty="0">
              <a:solidFill>
                <a:srgbClr val="FF0000"/>
              </a:solidFill>
              <a:latin typeface="+mj-lt"/>
              <a:cs typeface="Arial"/>
            </a:endParaRPr>
          </a:p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lang="es-CO" sz="2400" spc="-14" dirty="0" smtClean="0">
                <a:latin typeface="+mj-lt"/>
                <a:cs typeface="Arial"/>
              </a:rPr>
              <a:t>A</a:t>
            </a:r>
            <a:r>
              <a:rPr sz="2400" spc="0" dirty="0" err="1" smtClean="0">
                <a:latin typeface="+mj-lt"/>
                <a:cs typeface="Arial"/>
              </a:rPr>
              <a:t>grega</a:t>
            </a:r>
            <a:r>
              <a:rPr sz="2400" spc="0" dirty="0" smtClean="0">
                <a:latin typeface="+mj-lt"/>
                <a:cs typeface="Arial"/>
              </a:rPr>
              <a:t> </a:t>
            </a:r>
            <a:r>
              <a:rPr sz="2400" spc="-9" dirty="0" smtClean="0">
                <a:latin typeface="+mj-lt"/>
                <a:cs typeface="Arial"/>
              </a:rPr>
              <a:t>1</a:t>
            </a:r>
            <a:r>
              <a:rPr sz="2400" spc="0" dirty="0" smtClean="0">
                <a:latin typeface="+mj-lt"/>
                <a:cs typeface="Arial"/>
              </a:rPr>
              <a:t>0</a:t>
            </a:r>
            <a:r>
              <a:rPr sz="2400" spc="553" dirty="0" smtClean="0">
                <a:latin typeface="+mj-lt"/>
                <a:cs typeface="Arial"/>
              </a:rPr>
              <a:t> </a:t>
            </a:r>
            <a:r>
              <a:rPr sz="2400" spc="0" dirty="0" smtClean="0">
                <a:latin typeface="+mj-lt"/>
                <a:cs typeface="Arial"/>
              </a:rPr>
              <a:t>gr</a:t>
            </a:r>
            <a:r>
              <a:rPr lang="es-CO" sz="2400" spc="0" dirty="0" smtClean="0">
                <a:latin typeface="+mj-lt"/>
                <a:cs typeface="Arial"/>
              </a:rPr>
              <a:t>u</a:t>
            </a:r>
            <a:r>
              <a:rPr sz="2400" spc="0" dirty="0" err="1" smtClean="0">
                <a:latin typeface="+mj-lt"/>
                <a:cs typeface="Arial"/>
              </a:rPr>
              <a:t>pos</a:t>
            </a:r>
            <a:r>
              <a:rPr sz="2400" spc="0" dirty="0" smtClean="0">
                <a:latin typeface="+mj-lt"/>
                <a:cs typeface="Arial"/>
              </a:rPr>
              <a:t>:</a:t>
            </a:r>
            <a:endParaRPr sz="2400" dirty="0">
              <a:latin typeface="+mj-lt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8392" y="1387618"/>
            <a:ext cx="1224948" cy="10224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254">
              <a:lnSpc>
                <a:spcPts val="2150"/>
              </a:lnSpc>
              <a:spcBef>
                <a:spcPts val="107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1</a:t>
            </a:r>
            <a:r>
              <a:rPr spc="125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Proto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ol</a:t>
            </a:r>
            <a:endParaRPr dirty="0">
              <a:latin typeface="+mj-lt"/>
              <a:cs typeface="Arial"/>
            </a:endParaRPr>
          </a:p>
          <a:p>
            <a:pPr marL="12700" marR="254">
              <a:lnSpc>
                <a:spcPct val="95825"/>
              </a:lnSpc>
              <a:spcBef>
                <a:spcPts val="520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2</a:t>
            </a:r>
            <a:r>
              <a:rPr spc="125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Proto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ol</a:t>
            </a:r>
            <a:endParaRPr dirty="0">
              <a:latin typeface="+mj-lt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619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3</a:t>
            </a:r>
            <a:r>
              <a:rPr spc="125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Addr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ss</a:t>
            </a:r>
            <a:endParaRPr dirty="0">
              <a:latin typeface="+mj-lt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90263" y="1387618"/>
            <a:ext cx="6190309" cy="10224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2150"/>
              </a:lnSpc>
              <a:spcBef>
                <a:spcPts val="107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Di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re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cto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y: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st of proto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ols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he 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p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be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 m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itor</a:t>
            </a:r>
            <a:endParaRPr dirty="0">
              <a:latin typeface="+mj-lt"/>
              <a:cs typeface="Arial"/>
            </a:endParaRPr>
          </a:p>
          <a:p>
            <a:pPr marL="12700" marR="38176">
              <a:lnSpc>
                <a:spcPct val="95825"/>
              </a:lnSpc>
              <a:spcBef>
                <a:spcPts val="520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Dis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tr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ibution: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af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ic sta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isti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 for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each prot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endParaRPr dirty="0">
              <a:latin typeface="+mj-lt"/>
              <a:cs typeface="Arial"/>
            </a:endParaRPr>
          </a:p>
          <a:p>
            <a:pPr marL="12954">
              <a:lnSpc>
                <a:spcPct val="95825"/>
              </a:lnSpc>
              <a:spcBef>
                <a:spcPts val="619"/>
              </a:spcBef>
            </a:pP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M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p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: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maps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ne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tw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rk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-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layer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(IP) 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o M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-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lay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addre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ses</a:t>
            </a:r>
            <a:endParaRPr dirty="0">
              <a:latin typeface="+mj-lt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58392" y="2500519"/>
            <a:ext cx="7487269" cy="30115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2150"/>
              </a:lnSpc>
              <a:spcBef>
                <a:spcPts val="107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4</a:t>
            </a:r>
            <a:r>
              <a:rPr spc="125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w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or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k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-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Layer H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st: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layer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3 traf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ic statisti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s, per e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ch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ho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endParaRPr dirty="0">
              <a:latin typeface="+mj-lt"/>
              <a:cs typeface="Arial"/>
            </a:endParaRPr>
          </a:p>
          <a:p>
            <a:pPr marL="241300" marR="1638661" indent="-228600">
              <a:lnSpc>
                <a:spcPts val="2290"/>
              </a:lnSpc>
              <a:spcBef>
                <a:spcPts val="679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5</a:t>
            </a:r>
            <a:r>
              <a:rPr spc="125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w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or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k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-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Layer Matri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x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: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layer 3 traf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ic st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tistics, p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 s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u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rce/d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sti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ation pai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 of ho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pc="-19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endParaRPr dirty="0">
              <a:latin typeface="+mj-lt"/>
              <a:cs typeface="Arial"/>
            </a:endParaRPr>
          </a:p>
          <a:p>
            <a:pPr marL="241300" marR="170011" indent="-228600">
              <a:lnSpc>
                <a:spcPts val="2290"/>
              </a:lnSpc>
              <a:spcBef>
                <a:spcPts val="637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6</a:t>
            </a:r>
            <a:r>
              <a:rPr spc="125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Applicati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-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ayer H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st: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tr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ic statisti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 by appli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ati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proto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ol, per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h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st</a:t>
            </a:r>
            <a:endParaRPr dirty="0">
              <a:latin typeface="+mj-lt"/>
              <a:cs typeface="Arial"/>
            </a:endParaRPr>
          </a:p>
          <a:p>
            <a:pPr marL="241300" indent="-228600">
              <a:lnSpc>
                <a:spcPts val="2290"/>
              </a:lnSpc>
              <a:spcBef>
                <a:spcPts val="637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7</a:t>
            </a:r>
            <a:r>
              <a:rPr spc="125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Applicati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-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L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ayer Ma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rix: 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ic statisti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by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appli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ati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 prot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l, per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u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rce/d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stination pa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 of ho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pc="-19" dirty="0" smtClean="0">
                <a:solidFill>
                  <a:srgbClr val="242424"/>
                </a:solidFill>
                <a:latin typeface="+mj-lt"/>
                <a:cs typeface="Arial"/>
              </a:rPr>
              <a:t>t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endParaRPr dirty="0">
              <a:latin typeface="+mj-lt"/>
              <a:cs typeface="Arial"/>
            </a:endParaRPr>
          </a:p>
          <a:p>
            <a:pPr marL="12700" marR="31111">
              <a:lnSpc>
                <a:spcPct val="95825"/>
              </a:lnSpc>
              <a:spcBef>
                <a:spcPts val="470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8</a:t>
            </a:r>
            <a:r>
              <a:rPr spc="125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User H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st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ry: peri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dic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m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ples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of 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u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-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specified 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va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ri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bles</a:t>
            </a:r>
            <a:endParaRPr dirty="0">
              <a:latin typeface="+mj-lt"/>
              <a:cs typeface="Arial"/>
            </a:endParaRPr>
          </a:p>
          <a:p>
            <a:pPr marL="12700" marR="31111">
              <a:lnSpc>
                <a:spcPct val="95825"/>
              </a:lnSpc>
              <a:spcBef>
                <a:spcPts val="628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9</a:t>
            </a:r>
            <a:r>
              <a:rPr spc="125" dirty="0" smtClean="0">
                <a:solidFill>
                  <a:srgbClr val="242424"/>
                </a:solidFill>
                <a:latin typeface="+mj-lt"/>
                <a:cs typeface="Arial"/>
              </a:rPr>
              <a:t>.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Probe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nfi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g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u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ation: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m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te c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nfig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u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re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p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ob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s</a:t>
            </a:r>
            <a:endParaRPr dirty="0">
              <a:latin typeface="+mj-lt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58392" y="5602443"/>
            <a:ext cx="41802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10.</a:t>
            </a:r>
            <a:endParaRPr>
              <a:latin typeface="+mj-lt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613662" y="5602443"/>
            <a:ext cx="5937366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RM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 Con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fo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rmance: requ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i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m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nts 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f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or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-9" dirty="0" smtClean="0">
                <a:solidFill>
                  <a:srgbClr val="242424"/>
                </a:solidFill>
                <a:latin typeface="+mj-lt"/>
                <a:cs typeface="Arial"/>
              </a:rPr>
              <a:t>R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MON2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 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M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IB</a:t>
            </a:r>
            <a:endParaRPr>
              <a:latin typeface="+mj-lt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86992" y="5893832"/>
            <a:ext cx="1533614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nf</a:t>
            </a:r>
            <a:r>
              <a:rPr spc="-14" dirty="0" smtClean="0">
                <a:solidFill>
                  <a:srgbClr val="242424"/>
                </a:solidFill>
                <a:latin typeface="+mj-lt"/>
                <a:cs typeface="Arial"/>
              </a:rPr>
              <a:t>o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rm</a:t>
            </a:r>
            <a:r>
              <a:rPr spc="-4" dirty="0" smtClean="0">
                <a:solidFill>
                  <a:srgbClr val="242424"/>
                </a:solidFill>
                <a:latin typeface="+mj-lt"/>
                <a:cs typeface="Arial"/>
              </a:rPr>
              <a:t>a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n</a:t>
            </a:r>
            <a:r>
              <a:rPr spc="4" dirty="0" smtClean="0">
                <a:solidFill>
                  <a:srgbClr val="242424"/>
                </a:solidFill>
                <a:latin typeface="+mj-lt"/>
                <a:cs typeface="Arial"/>
              </a:rPr>
              <a:t>c</a:t>
            </a:r>
            <a:r>
              <a:rPr spc="0" dirty="0" smtClean="0">
                <a:solidFill>
                  <a:srgbClr val="242424"/>
                </a:solidFill>
                <a:latin typeface="+mj-lt"/>
                <a:cs typeface="Arial"/>
              </a:rPr>
              <a:t>e</a:t>
            </a:r>
            <a:endParaRPr>
              <a:latin typeface="+mj-lt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17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590800"/>
            <a:ext cx="2849055" cy="2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ject 11"/>
          <p:cNvSpPr txBox="1"/>
          <p:nvPr/>
        </p:nvSpPr>
        <p:spPr>
          <a:xfrm>
            <a:off x="2378710" y="543333"/>
            <a:ext cx="446820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Otras</a:t>
            </a:r>
            <a:r>
              <a:rPr sz="4400" spc="-29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erramient</a:t>
            </a:r>
            <a:r>
              <a:rPr sz="4400" spc="-14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4540" y="1683997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95552" y="1683997"/>
            <a:ext cx="3111656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De </a:t>
            </a:r>
            <a:r>
              <a:rPr sz="3200" spc="4" dirty="0" smtClean="0">
                <a:latin typeface="Times New Roman"/>
                <a:cs typeface="Times New Roman"/>
              </a:rPr>
              <a:t>c</a:t>
            </a:r>
            <a:r>
              <a:rPr sz="3200" spc="-4" dirty="0" smtClean="0">
                <a:latin typeface="Times New Roman"/>
                <a:cs typeface="Times New Roman"/>
              </a:rPr>
              <a:t>ó</a:t>
            </a:r>
            <a:r>
              <a:rPr sz="3200" spc="0" dirty="0" smtClean="0">
                <a:latin typeface="Times New Roman"/>
                <a:cs typeface="Times New Roman"/>
              </a:rPr>
              <a:t>digo</a:t>
            </a:r>
            <a:r>
              <a:rPr sz="3200" spc="-25" dirty="0" smtClean="0">
                <a:latin typeface="Times New Roman"/>
                <a:cs typeface="Times New Roman"/>
              </a:rPr>
              <a:t> </a:t>
            </a:r>
            <a:r>
              <a:rPr sz="3200" spc="-4" dirty="0" smtClean="0">
                <a:latin typeface="Times New Roman"/>
                <a:cs typeface="Times New Roman"/>
              </a:rPr>
              <a:t>a</a:t>
            </a:r>
            <a:r>
              <a:rPr sz="3200" spc="19" dirty="0" smtClean="0">
                <a:latin typeface="Times New Roman"/>
                <a:cs typeface="Times New Roman"/>
              </a:rPr>
              <a:t>b</a:t>
            </a:r>
            <a:r>
              <a:rPr sz="3200" spc="0" dirty="0" smtClean="0">
                <a:latin typeface="Times New Roman"/>
                <a:cs typeface="Times New Roman"/>
              </a:rPr>
              <a:t>ier</a:t>
            </a:r>
            <a:r>
              <a:rPr sz="3200" spc="-9" dirty="0" smtClean="0">
                <a:latin typeface="Times New Roman"/>
                <a:cs typeface="Times New Roman"/>
              </a:rPr>
              <a:t>t</a:t>
            </a:r>
            <a:r>
              <a:rPr sz="3200" spc="0" dirty="0" smtClean="0">
                <a:latin typeface="Times New Roman"/>
                <a:cs typeface="Times New Roman"/>
              </a:rPr>
              <a:t>o: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22044" y="2245757"/>
            <a:ext cx="256209" cy="14627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92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042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493266" y="2245757"/>
            <a:ext cx="4799379" cy="14627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8635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Wire</a:t>
            </a:r>
            <a:r>
              <a:rPr sz="2800" spc="4" dirty="0" smtClean="0">
                <a:latin typeface="Times New Roman"/>
                <a:cs typeface="Times New Roman"/>
              </a:rPr>
              <a:t>s</a:t>
            </a:r>
            <a:r>
              <a:rPr sz="2800" spc="19" dirty="0" smtClean="0">
                <a:latin typeface="Times New Roman"/>
                <a:cs typeface="Times New Roman"/>
              </a:rPr>
              <a:t>h</a:t>
            </a:r>
            <a:r>
              <a:rPr sz="2800" spc="0" dirty="0" smtClean="0">
                <a:latin typeface="Times New Roman"/>
                <a:cs typeface="Times New Roman"/>
              </a:rPr>
              <a:t>ark</a:t>
            </a:r>
            <a:r>
              <a:rPr sz="2800" spc="-231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(antes</a:t>
            </a:r>
            <a:r>
              <a:rPr sz="2800" spc="-121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t</a:t>
            </a:r>
            <a:r>
              <a:rPr sz="2800" spc="4" dirty="0" smtClean="0">
                <a:latin typeface="Times New Roman"/>
                <a:cs typeface="Times New Roman"/>
              </a:rPr>
              <a:t>h</a:t>
            </a:r>
            <a:r>
              <a:rPr sz="2800" spc="0" dirty="0" smtClean="0">
                <a:latin typeface="Times New Roman"/>
                <a:cs typeface="Times New Roman"/>
              </a:rPr>
              <a:t>ere</a:t>
            </a:r>
            <a:r>
              <a:rPr sz="2800" spc="-9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l)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ts val="4260"/>
              </a:lnSpc>
              <a:spcBef>
                <a:spcPts val="310"/>
              </a:spcBef>
            </a:pPr>
            <a:r>
              <a:rPr sz="2800" spc="0" dirty="0" smtClean="0">
                <a:latin typeface="Times New Roman"/>
                <a:cs typeface="Times New Roman"/>
              </a:rPr>
              <a:t>Nagios</a:t>
            </a:r>
            <a:r>
              <a:rPr sz="2800" spc="-13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(c</a:t>
            </a:r>
            <a:r>
              <a:rPr sz="2800" spc="4" dirty="0" smtClean="0">
                <a:latin typeface="Times New Roman"/>
                <a:cs typeface="Times New Roman"/>
              </a:rPr>
              <a:t>onfi</a:t>
            </a:r>
            <a:r>
              <a:rPr sz="2800" spc="19" dirty="0" smtClean="0">
                <a:latin typeface="Times New Roman"/>
                <a:cs typeface="Times New Roman"/>
              </a:rPr>
              <a:t>g</a:t>
            </a:r>
            <a:r>
              <a:rPr sz="2800" spc="4" dirty="0" smtClean="0">
                <a:latin typeface="Times New Roman"/>
                <a:cs typeface="Times New Roman"/>
              </a:rPr>
              <a:t>u</a:t>
            </a:r>
            <a:r>
              <a:rPr sz="2800" spc="14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9" dirty="0" smtClean="0">
                <a:latin typeface="Times New Roman"/>
                <a:cs typeface="Times New Roman"/>
              </a:rPr>
              <a:t>b</a:t>
            </a:r>
            <a:r>
              <a:rPr sz="2800" spc="0" dirty="0" smtClean="0">
                <a:latin typeface="Times New Roman"/>
                <a:cs typeface="Times New Roman"/>
              </a:rPr>
              <a:t>le</a:t>
            </a:r>
            <a:r>
              <a:rPr sz="2800" spc="-248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con</a:t>
            </a:r>
            <a:r>
              <a:rPr sz="2800" spc="-75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sc</a:t>
            </a:r>
            <a:r>
              <a:rPr sz="2800" spc="4" dirty="0" smtClean="0">
                <a:latin typeface="Times New Roman"/>
                <a:cs typeface="Times New Roman"/>
              </a:rPr>
              <a:t>r</a:t>
            </a:r>
            <a:r>
              <a:rPr sz="2800" spc="14" dirty="0" smtClean="0">
                <a:latin typeface="Times New Roman"/>
                <a:cs typeface="Times New Roman"/>
              </a:rPr>
              <a:t>i</a:t>
            </a:r>
            <a:r>
              <a:rPr sz="2800" spc="4" dirty="0" smtClean="0">
                <a:latin typeface="Times New Roman"/>
                <a:cs typeface="Times New Roman"/>
              </a:rPr>
              <a:t>pts) P</a:t>
            </a:r>
            <a:r>
              <a:rPr sz="2800" spc="14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o</a:t>
            </a:r>
            <a:r>
              <a:rPr sz="2800" spc="19" dirty="0" smtClean="0">
                <a:latin typeface="Times New Roman"/>
                <a:cs typeface="Times New Roman"/>
              </a:rPr>
              <a:t>y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-14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-15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Open</a:t>
            </a:r>
            <a:r>
              <a:rPr sz="2800" spc="9" dirty="0" smtClean="0">
                <a:latin typeface="Times New Roman"/>
                <a:cs typeface="Times New Roman"/>
              </a:rPr>
              <a:t>NM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540" y="3897480"/>
            <a:ext cx="22885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95552" y="3897480"/>
            <a:ext cx="3301226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0" dirty="0" smtClean="0">
                <a:latin typeface="Times New Roman"/>
                <a:cs typeface="Times New Roman"/>
              </a:rPr>
              <a:t>He</a:t>
            </a:r>
            <a:r>
              <a:rPr sz="3200" spc="9" dirty="0" smtClean="0">
                <a:latin typeface="Times New Roman"/>
                <a:cs typeface="Times New Roman"/>
              </a:rPr>
              <a:t>r</a:t>
            </a:r>
            <a:r>
              <a:rPr sz="3200" spc="-9" dirty="0" smtClean="0">
                <a:latin typeface="Times New Roman"/>
                <a:cs typeface="Times New Roman"/>
              </a:rPr>
              <a:t>r</a:t>
            </a:r>
            <a:r>
              <a:rPr sz="3200" spc="0" dirty="0" smtClean="0">
                <a:latin typeface="Times New Roman"/>
                <a:cs typeface="Times New Roman"/>
              </a:rPr>
              <a:t>am</a:t>
            </a:r>
            <a:r>
              <a:rPr sz="3200" spc="-4" dirty="0" smtClean="0">
                <a:latin typeface="Times New Roman"/>
                <a:cs typeface="Times New Roman"/>
              </a:rPr>
              <a:t>i</a:t>
            </a:r>
            <a:r>
              <a:rPr sz="3200" spc="9" dirty="0" smtClean="0">
                <a:latin typeface="Times New Roman"/>
                <a:cs typeface="Times New Roman"/>
              </a:rPr>
              <a:t>e</a:t>
            </a:r>
            <a:r>
              <a:rPr sz="3200" spc="0" dirty="0" smtClean="0">
                <a:latin typeface="Times New Roman"/>
                <a:cs typeface="Times New Roman"/>
              </a:rPr>
              <a:t>ntas</a:t>
            </a:r>
            <a:r>
              <a:rPr sz="3200" spc="-44" dirty="0" smtClean="0">
                <a:latin typeface="Times New Roman"/>
                <a:cs typeface="Times New Roman"/>
              </a:rPr>
              <a:t> </a:t>
            </a:r>
            <a:r>
              <a:rPr sz="3200" spc="0" dirty="0" smtClean="0">
                <a:latin typeface="Times New Roman"/>
                <a:cs typeface="Times New Roman"/>
              </a:rPr>
              <a:t>Cisco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22044" y="4459240"/>
            <a:ext cx="256209" cy="1462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892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039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–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93266" y="4459240"/>
            <a:ext cx="4684075" cy="14624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3263">
              <a:lnSpc>
                <a:spcPts val="2955"/>
              </a:lnSpc>
              <a:spcBef>
                <a:spcPts val="147"/>
              </a:spcBef>
            </a:pPr>
            <a:r>
              <a:rPr sz="2800" spc="0" dirty="0" smtClean="0">
                <a:latin typeface="Times New Roman"/>
                <a:cs typeface="Times New Roman"/>
              </a:rPr>
              <a:t>Cisco</a:t>
            </a:r>
            <a:r>
              <a:rPr sz="2800" spc="-63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D</a:t>
            </a:r>
            <a:r>
              <a:rPr sz="2800" spc="9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sc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4" dirty="0" smtClean="0">
                <a:latin typeface="Times New Roman"/>
                <a:cs typeface="Times New Roman"/>
              </a:rPr>
              <a:t>v</a:t>
            </a:r>
            <a:r>
              <a:rPr sz="2800" spc="0" dirty="0" smtClean="0">
                <a:latin typeface="Times New Roman"/>
                <a:cs typeface="Times New Roman"/>
              </a:rPr>
              <a:t>ery</a:t>
            </a:r>
            <a:r>
              <a:rPr sz="2800" spc="-142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Pr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t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col</a:t>
            </a:r>
            <a:endParaRPr sz="2800">
              <a:latin typeface="Times New Roman"/>
              <a:cs typeface="Times New Roman"/>
            </a:endParaRPr>
          </a:p>
          <a:p>
            <a:pPr marL="12700" marR="53263">
              <a:lnSpc>
                <a:spcPct val="95825"/>
              </a:lnSpc>
              <a:spcBef>
                <a:spcPts val="892"/>
              </a:spcBef>
            </a:pPr>
            <a:r>
              <a:rPr sz="2800" spc="0" dirty="0" smtClean="0">
                <a:latin typeface="Times New Roman"/>
                <a:cs typeface="Times New Roman"/>
              </a:rPr>
              <a:t>NetF</a:t>
            </a:r>
            <a:r>
              <a:rPr sz="2800" spc="4" dirty="0" smtClean="0">
                <a:latin typeface="Times New Roman"/>
                <a:cs typeface="Times New Roman"/>
              </a:rPr>
              <a:t>lo</a:t>
            </a:r>
            <a:r>
              <a:rPr sz="2800" spc="0" dirty="0" smtClean="0">
                <a:latin typeface="Times New Roman"/>
                <a:cs typeface="Times New Roman"/>
              </a:rPr>
              <a:t>w</a:t>
            </a:r>
            <a:r>
              <a:rPr sz="2800" spc="-187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Acco</a:t>
            </a:r>
            <a:r>
              <a:rPr sz="2800" spc="9" dirty="0" smtClean="0">
                <a:latin typeface="Times New Roman"/>
                <a:cs typeface="Times New Roman"/>
              </a:rPr>
              <a:t>u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4" dirty="0" smtClean="0">
                <a:latin typeface="Times New Roman"/>
                <a:cs typeface="Times New Roman"/>
              </a:rPr>
              <a:t>t</a:t>
            </a:r>
            <a:r>
              <a:rPr sz="2800" spc="-9" dirty="0" smtClean="0">
                <a:latin typeface="Times New Roman"/>
                <a:cs typeface="Times New Roman"/>
              </a:rPr>
              <a:t>i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g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1039"/>
              </a:spcBef>
            </a:pPr>
            <a:r>
              <a:rPr sz="2800" spc="0" dirty="0" smtClean="0">
                <a:latin typeface="Times New Roman"/>
                <a:cs typeface="Times New Roman"/>
              </a:rPr>
              <a:t>Se</a:t>
            </a:r>
            <a:r>
              <a:rPr sz="2800" spc="4" dirty="0" smtClean="0">
                <a:latin typeface="Times New Roman"/>
                <a:cs typeface="Times New Roman"/>
              </a:rPr>
              <a:t>r</a:t>
            </a:r>
            <a:r>
              <a:rPr sz="2800" spc="19" dirty="0" smtClean="0">
                <a:latin typeface="Times New Roman"/>
                <a:cs typeface="Times New Roman"/>
              </a:rPr>
              <a:t>v</a:t>
            </a:r>
            <a:r>
              <a:rPr sz="2800" spc="0" dirty="0" smtClean="0">
                <a:latin typeface="Times New Roman"/>
                <a:cs typeface="Times New Roman"/>
              </a:rPr>
              <a:t>ice</a:t>
            </a:r>
            <a:r>
              <a:rPr sz="2800" spc="-106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As</a:t>
            </a:r>
            <a:r>
              <a:rPr sz="2800" spc="4" dirty="0" smtClean="0">
                <a:latin typeface="Times New Roman"/>
                <a:cs typeface="Times New Roman"/>
              </a:rPr>
              <a:t>s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rance</a:t>
            </a:r>
            <a:r>
              <a:rPr sz="2800" spc="-221" dirty="0" smtClean="0">
                <a:latin typeface="Times New Roman"/>
                <a:cs typeface="Times New Roman"/>
              </a:rPr>
              <a:t> </a:t>
            </a:r>
            <a:r>
              <a:rPr sz="2800" spc="-1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gent</a:t>
            </a:r>
            <a:r>
              <a:rPr sz="2800" spc="-123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(</a:t>
            </a:r>
            <a:r>
              <a:rPr sz="2800" spc="14" dirty="0" smtClean="0">
                <a:latin typeface="Times New Roman"/>
                <a:cs typeface="Times New Roman"/>
              </a:rPr>
              <a:t>S</a:t>
            </a:r>
            <a:r>
              <a:rPr sz="2800" spc="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A)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18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521" y="4669764"/>
            <a:ext cx="280035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9"/>
          <p:cNvSpPr txBox="1"/>
          <p:nvPr/>
        </p:nvSpPr>
        <p:spPr>
          <a:xfrm>
            <a:off x="3520566" y="314733"/>
            <a:ext cx="219104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Resumen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41121" y="1219200"/>
            <a:ext cx="22885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65733" y="1219200"/>
            <a:ext cx="7994949" cy="24811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7398">
              <a:lnSpc>
                <a:spcPts val="3370"/>
              </a:lnSpc>
              <a:spcBef>
                <a:spcPts val="16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De</a:t>
            </a:r>
            <a:r>
              <a:rPr sz="2800" spc="4" dirty="0" smtClean="0">
                <a:latin typeface="Times New Roman"/>
                <a:cs typeface="Times New Roman"/>
              </a:rPr>
              <a:t>te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mi</a:t>
            </a:r>
            <a:r>
              <a:rPr sz="2800" spc="-4" dirty="0" smtClean="0">
                <a:latin typeface="Times New Roman"/>
                <a:cs typeface="Times New Roman"/>
              </a:rPr>
              <a:t>n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8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q</a:t>
            </a:r>
            <a:r>
              <a:rPr sz="2800" spc="19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é</a:t>
            </a:r>
            <a:r>
              <a:rPr sz="2800" spc="11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14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urs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114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m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i</a:t>
            </a:r>
            <a:r>
              <a:rPr sz="2800" spc="-14" dirty="0" smtClean="0">
                <a:latin typeface="Times New Roman"/>
                <a:cs typeface="Times New Roman"/>
              </a:rPr>
              <a:t>t</a:t>
            </a:r>
            <a:r>
              <a:rPr sz="2800" spc="9" dirty="0" smtClean="0">
                <a:latin typeface="Times New Roman"/>
                <a:cs typeface="Times New Roman"/>
              </a:rPr>
              <a:t>o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4" dirty="0" smtClean="0">
                <a:latin typeface="Times New Roman"/>
                <a:cs typeface="Times New Roman"/>
              </a:rPr>
              <a:t>ea</a:t>
            </a:r>
            <a:r>
              <a:rPr sz="2800" spc="-25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,</a:t>
            </a:r>
            <a:r>
              <a:rPr sz="2800" spc="114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q</a:t>
            </a:r>
            <a:r>
              <a:rPr sz="2800" spc="4" dirty="0" smtClean="0">
                <a:latin typeface="Times New Roman"/>
                <a:cs typeface="Times New Roman"/>
              </a:rPr>
              <a:t>u</a:t>
            </a:r>
            <a:r>
              <a:rPr sz="2800" spc="0" dirty="0" smtClean="0">
                <a:latin typeface="Times New Roman"/>
                <a:cs typeface="Times New Roman"/>
              </a:rPr>
              <a:t>é</a:t>
            </a:r>
            <a:r>
              <a:rPr sz="2800" spc="12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d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-1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os</a:t>
            </a:r>
            <a:endParaRPr sz="2800" dirty="0">
              <a:latin typeface="Times New Roman"/>
              <a:cs typeface="Times New Roman"/>
            </a:endParaRPr>
          </a:p>
          <a:p>
            <a:pPr marL="20320" marR="197651">
              <a:lnSpc>
                <a:spcPct val="100041"/>
              </a:lnSpc>
            </a:pP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-4" dirty="0" smtClean="0">
                <a:latin typeface="Times New Roman"/>
                <a:cs typeface="Times New Roman"/>
              </a:rPr>
              <a:t>o</a:t>
            </a:r>
            <a:r>
              <a:rPr sz="2800" spc="19" dirty="0" smtClean="0">
                <a:latin typeface="Times New Roman"/>
                <a:cs typeface="Times New Roman"/>
              </a:rPr>
              <a:t>b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9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es</a:t>
            </a:r>
            <a:r>
              <a:rPr sz="2800" spc="-9" dirty="0" smtClean="0">
                <a:latin typeface="Times New Roman"/>
                <a:cs typeface="Times New Roman"/>
              </a:rPr>
              <a:t>t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89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4" dirty="0" smtClean="0">
                <a:latin typeface="Times New Roman"/>
                <a:cs typeface="Times New Roman"/>
              </a:rPr>
              <a:t>ec</a:t>
            </a:r>
            <a:r>
              <a:rPr sz="2800" spc="0" dirty="0" smtClean="0">
                <a:latin typeface="Times New Roman"/>
                <a:cs typeface="Times New Roman"/>
              </a:rPr>
              <a:t>ur</a:t>
            </a:r>
            <a:r>
              <a:rPr sz="2800" spc="-4" dirty="0" smtClean="0">
                <a:latin typeface="Times New Roman"/>
                <a:cs typeface="Times New Roman"/>
              </a:rPr>
              <a:t>s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</a:t>
            </a:r>
            <a:r>
              <a:rPr sz="2800" spc="79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4" dirty="0" smtClean="0">
                <a:latin typeface="Times New Roman"/>
                <a:cs typeface="Times New Roman"/>
              </a:rPr>
              <a:t>ec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19" dirty="0" smtClean="0">
                <a:latin typeface="Times New Roman"/>
                <a:cs typeface="Times New Roman"/>
              </a:rPr>
              <a:t>b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8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y</a:t>
            </a:r>
            <a:r>
              <a:rPr sz="2800" spc="10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óm</a:t>
            </a:r>
            <a:r>
              <a:rPr sz="2800" spc="0" dirty="0" smtClean="0">
                <a:latin typeface="Times New Roman"/>
                <a:cs typeface="Times New Roman"/>
              </a:rPr>
              <a:t>o</a:t>
            </a:r>
            <a:r>
              <a:rPr sz="2800" spc="69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inte</a:t>
            </a:r>
            <a:r>
              <a:rPr sz="2800" spc="-4" dirty="0" smtClean="0">
                <a:latin typeface="Times New Roman"/>
                <a:cs typeface="Times New Roman"/>
              </a:rPr>
              <a:t>r</a:t>
            </a:r>
            <a:r>
              <a:rPr sz="2800" spc="19" dirty="0" smtClean="0">
                <a:latin typeface="Times New Roman"/>
                <a:cs typeface="Times New Roman"/>
              </a:rPr>
              <a:t>p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et</a:t>
            </a:r>
            <a:r>
              <a:rPr sz="2800" spc="-1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 </a:t>
            </a:r>
            <a:r>
              <a:rPr sz="2800" spc="4" dirty="0" smtClean="0">
                <a:latin typeface="Times New Roman"/>
                <a:cs typeface="Times New Roman"/>
              </a:rPr>
              <a:t>e</a:t>
            </a:r>
            <a:r>
              <a:rPr sz="2800" spc="-9" dirty="0" smtClean="0">
                <a:latin typeface="Times New Roman"/>
                <a:cs typeface="Times New Roman"/>
              </a:rPr>
              <a:t>s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s </a:t>
            </a:r>
            <a:r>
              <a:rPr sz="2800" spc="-1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atos</a:t>
            </a:r>
            <a:endParaRPr sz="2800" dirty="0">
              <a:latin typeface="Times New Roman"/>
              <a:cs typeface="Times New Roman"/>
            </a:endParaRPr>
          </a:p>
          <a:p>
            <a:pPr marL="20320" indent="-7620">
              <a:lnSpc>
                <a:spcPct val="100041"/>
              </a:lnSpc>
              <a:spcBef>
                <a:spcPts val="786"/>
              </a:spcBef>
            </a:pP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9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sar</a:t>
            </a:r>
            <a:r>
              <a:rPr sz="2800" spc="-14" dirty="0" smtClean="0">
                <a:latin typeface="Times New Roman"/>
                <a:cs typeface="Times New Roman"/>
              </a:rPr>
              <a:t>r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llar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p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4" dirty="0" smtClean="0">
                <a:latin typeface="Times New Roman"/>
                <a:cs typeface="Times New Roman"/>
              </a:rPr>
              <a:t>oce</a:t>
            </a:r>
            <a:r>
              <a:rPr sz="2800" spc="-9" dirty="0" smtClean="0">
                <a:latin typeface="Times New Roman"/>
                <a:cs typeface="Times New Roman"/>
              </a:rPr>
              <a:t>s</a:t>
            </a:r>
            <a:r>
              <a:rPr sz="2800" spc="0" dirty="0" smtClean="0">
                <a:latin typeface="Times New Roman"/>
                <a:cs typeface="Times New Roman"/>
              </a:rPr>
              <a:t>os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9" dirty="0" smtClean="0">
                <a:latin typeface="Times New Roman"/>
                <a:cs typeface="Times New Roman"/>
              </a:rPr>
              <a:t>p</a:t>
            </a:r>
            <a:r>
              <a:rPr sz="2800" spc="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ra</a:t>
            </a:r>
            <a:r>
              <a:rPr sz="2800" spc="-14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g</a:t>
            </a:r>
            <a:r>
              <a:rPr sz="2800" spc="1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sti</a:t>
            </a:r>
            <a:r>
              <a:rPr sz="2800" spc="-9" dirty="0" smtClean="0">
                <a:latin typeface="Times New Roman"/>
                <a:cs typeface="Times New Roman"/>
              </a:rPr>
              <a:t>o</a:t>
            </a:r>
            <a:r>
              <a:rPr sz="2800" spc="-4" dirty="0" smtClean="0">
                <a:latin typeface="Times New Roman"/>
                <a:cs typeface="Times New Roman"/>
              </a:rPr>
              <a:t>n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29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4" dirty="0" smtClean="0">
                <a:latin typeface="Times New Roman"/>
                <a:cs typeface="Times New Roman"/>
              </a:rPr>
              <a:t>en</a:t>
            </a:r>
            <a:r>
              <a:rPr sz="2800" spc="0" dirty="0" smtClean="0">
                <a:latin typeface="Times New Roman"/>
                <a:cs typeface="Times New Roman"/>
              </a:rPr>
              <a:t>dimi</a:t>
            </a:r>
            <a:r>
              <a:rPr sz="2800" spc="-1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nto, fallas,</a:t>
            </a:r>
            <a:r>
              <a:rPr sz="2800" spc="-1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nf</a:t>
            </a:r>
            <a:r>
              <a:rPr sz="2800" spc="4" dirty="0" smtClean="0">
                <a:latin typeface="Times New Roman"/>
                <a:cs typeface="Times New Roman"/>
              </a:rPr>
              <a:t>i</a:t>
            </a:r>
            <a:r>
              <a:rPr sz="2800" spc="-4" dirty="0" smtClean="0">
                <a:latin typeface="Times New Roman"/>
                <a:cs typeface="Times New Roman"/>
              </a:rPr>
              <a:t>g</a:t>
            </a:r>
            <a:r>
              <a:rPr sz="2800" spc="0" dirty="0" smtClean="0">
                <a:latin typeface="Times New Roman"/>
                <a:cs typeface="Times New Roman"/>
              </a:rPr>
              <a:t>uración,</a:t>
            </a:r>
            <a:r>
              <a:rPr sz="2800" spc="-34" dirty="0" smtClean="0">
                <a:latin typeface="Times New Roman"/>
                <a:cs typeface="Times New Roman"/>
              </a:rPr>
              <a:t> </a:t>
            </a:r>
            <a:r>
              <a:rPr sz="2800" spc="-9" dirty="0" smtClean="0">
                <a:latin typeface="Times New Roman"/>
                <a:cs typeface="Times New Roman"/>
              </a:rPr>
              <a:t>s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19" dirty="0" smtClean="0">
                <a:latin typeface="Times New Roman"/>
                <a:cs typeface="Times New Roman"/>
              </a:rPr>
              <a:t>g</a:t>
            </a:r>
            <a:r>
              <a:rPr sz="2800" spc="0" dirty="0" smtClean="0">
                <a:latin typeface="Times New Roman"/>
                <a:cs typeface="Times New Roman"/>
              </a:rPr>
              <a:t>ur</a:t>
            </a:r>
            <a:r>
              <a:rPr sz="2800" spc="-9" dirty="0" smtClean="0">
                <a:latin typeface="Times New Roman"/>
                <a:cs typeface="Times New Roman"/>
              </a:rPr>
              <a:t>i</a:t>
            </a:r>
            <a:r>
              <a:rPr sz="2800" spc="4" dirty="0" smtClean="0">
                <a:latin typeface="Times New Roman"/>
                <a:cs typeface="Times New Roman"/>
              </a:rPr>
              <a:t>da</a:t>
            </a:r>
            <a:r>
              <a:rPr sz="2800" spc="0" dirty="0" smtClean="0">
                <a:latin typeface="Times New Roman"/>
                <a:cs typeface="Times New Roman"/>
              </a:rPr>
              <a:t>d</a:t>
            </a:r>
            <a:r>
              <a:rPr sz="2800" spc="-3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y </a:t>
            </a:r>
            <a:r>
              <a:rPr sz="2800" spc="-4" dirty="0" smtClean="0">
                <a:latin typeface="Times New Roman"/>
                <a:cs typeface="Times New Roman"/>
              </a:rPr>
              <a:t>c</a:t>
            </a:r>
            <a:r>
              <a:rPr sz="2800" spc="4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nt</a:t>
            </a:r>
            <a:r>
              <a:rPr sz="2800" spc="-4" dirty="0" smtClean="0">
                <a:latin typeface="Times New Roman"/>
                <a:cs typeface="Times New Roman"/>
              </a:rPr>
              <a:t>a</a:t>
            </a:r>
            <a:r>
              <a:rPr sz="2800" spc="19" dirty="0" smtClean="0">
                <a:latin typeface="Times New Roman"/>
                <a:cs typeface="Times New Roman"/>
              </a:rPr>
              <a:t>b</a:t>
            </a:r>
            <a:r>
              <a:rPr sz="2800" spc="0" dirty="0" smtClean="0">
                <a:latin typeface="Times New Roman"/>
                <a:cs typeface="Times New Roman"/>
              </a:rPr>
              <a:t>ili</a:t>
            </a:r>
            <a:r>
              <a:rPr sz="2800" spc="-1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ad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1121" y="2780411"/>
            <a:ext cx="22885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1121" y="3699263"/>
            <a:ext cx="228853" cy="102247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9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5733" y="3699263"/>
            <a:ext cx="6893963" cy="15086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8795">
              <a:lnSpc>
                <a:spcPts val="3370"/>
              </a:lnSpc>
              <a:spcBef>
                <a:spcPts val="168"/>
              </a:spcBef>
            </a:pPr>
            <a:r>
              <a:rPr sz="2800" spc="4" dirty="0" smtClean="0">
                <a:latin typeface="Times New Roman"/>
                <a:cs typeface="Times New Roman"/>
              </a:rPr>
              <a:t>D</a:t>
            </a:r>
            <a:r>
              <a:rPr sz="2800" spc="9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sar</a:t>
            </a:r>
            <a:r>
              <a:rPr sz="2800" spc="-14" dirty="0" smtClean="0">
                <a:latin typeface="Times New Roman"/>
                <a:cs typeface="Times New Roman"/>
              </a:rPr>
              <a:t>r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0" dirty="0" smtClean="0">
                <a:latin typeface="Times New Roman"/>
                <a:cs typeface="Times New Roman"/>
              </a:rPr>
              <a:t>llar</a:t>
            </a:r>
            <a:r>
              <a:rPr sz="2800" spc="-39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u</a:t>
            </a:r>
            <a:r>
              <a:rPr sz="2800" spc="19" dirty="0" smtClean="0">
                <a:latin typeface="Times New Roman"/>
                <a:cs typeface="Times New Roman"/>
              </a:rPr>
              <a:t>n</a:t>
            </a:r>
            <a:r>
              <a:rPr sz="2800" spc="0" dirty="0" smtClean="0">
                <a:latin typeface="Times New Roman"/>
                <a:cs typeface="Times New Roman"/>
              </a:rPr>
              <a:t>a</a:t>
            </a:r>
            <a:r>
              <a:rPr sz="2800" spc="-25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a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19" dirty="0" smtClean="0">
                <a:latin typeface="Times New Roman"/>
                <a:cs typeface="Times New Roman"/>
              </a:rPr>
              <a:t>q</a:t>
            </a:r>
            <a:r>
              <a:rPr sz="2800" spc="0" dirty="0" smtClean="0">
                <a:latin typeface="Times New Roman"/>
                <a:cs typeface="Times New Roman"/>
              </a:rPr>
              <a:t>ui</a:t>
            </a:r>
            <a:r>
              <a:rPr sz="2800" spc="-14" dirty="0" smtClean="0">
                <a:latin typeface="Times New Roman"/>
                <a:cs typeface="Times New Roman"/>
              </a:rPr>
              <a:t>t</a:t>
            </a:r>
            <a:r>
              <a:rPr sz="2800" spc="-4" dirty="0" smtClean="0">
                <a:latin typeface="Times New Roman"/>
                <a:cs typeface="Times New Roman"/>
              </a:rPr>
              <a:t>e</a:t>
            </a:r>
            <a:r>
              <a:rPr sz="2800" spc="14" dirty="0" smtClean="0">
                <a:latin typeface="Times New Roman"/>
                <a:cs typeface="Times New Roman"/>
              </a:rPr>
              <a:t>c</a:t>
            </a:r>
            <a:r>
              <a:rPr sz="2800" spc="0" dirty="0" smtClean="0">
                <a:latin typeface="Times New Roman"/>
                <a:cs typeface="Times New Roman"/>
              </a:rPr>
              <a:t>tura</a:t>
            </a:r>
            <a:r>
              <a:rPr sz="2800" spc="-44" dirty="0" smtClean="0">
                <a:latin typeface="Times New Roman"/>
                <a:cs typeface="Times New Roman"/>
              </a:rPr>
              <a:t> </a:t>
            </a:r>
            <a:r>
              <a:rPr sz="2800" spc="-4" dirty="0" smtClean="0">
                <a:latin typeface="Times New Roman"/>
                <a:cs typeface="Times New Roman"/>
              </a:rPr>
              <a:t>d</a:t>
            </a:r>
            <a:r>
              <a:rPr sz="2800" spc="0" dirty="0" smtClean="0">
                <a:latin typeface="Times New Roman"/>
                <a:cs typeface="Times New Roman"/>
              </a:rPr>
              <a:t>e</a:t>
            </a:r>
            <a:r>
              <a:rPr sz="2800" spc="9" dirty="0" smtClean="0">
                <a:latin typeface="Times New Roman"/>
                <a:cs typeface="Times New Roman"/>
              </a:rPr>
              <a:t> </a:t>
            </a:r>
            <a:r>
              <a:rPr sz="2800" spc="0" dirty="0" err="1" smtClean="0">
                <a:latin typeface="Times New Roman"/>
                <a:cs typeface="Times New Roman"/>
              </a:rPr>
              <a:t>g</a:t>
            </a:r>
            <a:r>
              <a:rPr sz="2800" spc="-14" dirty="0" err="1" smtClean="0">
                <a:latin typeface="Times New Roman"/>
                <a:cs typeface="Times New Roman"/>
              </a:rPr>
              <a:t>e</a:t>
            </a:r>
            <a:r>
              <a:rPr sz="2800" spc="0" dirty="0" err="1" smtClean="0">
                <a:latin typeface="Times New Roman"/>
                <a:cs typeface="Times New Roman"/>
              </a:rPr>
              <a:t>stión</a:t>
            </a:r>
            <a:r>
              <a:rPr sz="2800" spc="-19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de</a:t>
            </a:r>
            <a:r>
              <a:rPr lang="es-CO" sz="2800" spc="4" dirty="0" smtClean="0">
                <a:latin typeface="Times New Roman"/>
                <a:cs typeface="Times New Roman"/>
              </a:rPr>
              <a:t> redes</a:t>
            </a:r>
            <a:endParaRPr sz="2800" dirty="0">
              <a:latin typeface="Times New Roman"/>
              <a:cs typeface="Times New Roman"/>
            </a:endParaRPr>
          </a:p>
          <a:p>
            <a:pPr marL="20320" marR="113366" indent="-7620">
              <a:lnSpc>
                <a:spcPct val="99658"/>
              </a:lnSpc>
              <a:spcBef>
                <a:spcPts val="798"/>
              </a:spcBef>
            </a:pPr>
            <a:r>
              <a:rPr sz="2800" spc="0" dirty="0" smtClean="0">
                <a:latin typeface="Times New Roman"/>
                <a:cs typeface="Times New Roman"/>
              </a:rPr>
              <a:t>Selec</a:t>
            </a:r>
            <a:r>
              <a:rPr sz="2800" spc="14" dirty="0" smtClean="0">
                <a:latin typeface="Times New Roman"/>
                <a:cs typeface="Times New Roman"/>
              </a:rPr>
              <a:t>c</a:t>
            </a:r>
            <a:r>
              <a:rPr sz="2800" spc="-14" dirty="0" smtClean="0">
                <a:latin typeface="Times New Roman"/>
                <a:cs typeface="Times New Roman"/>
              </a:rPr>
              <a:t>i</a:t>
            </a:r>
            <a:r>
              <a:rPr sz="2800" spc="0" dirty="0" smtClean="0">
                <a:latin typeface="Times New Roman"/>
                <a:cs typeface="Times New Roman"/>
              </a:rPr>
              <a:t>on</a:t>
            </a:r>
            <a:r>
              <a:rPr sz="2800" spc="14" dirty="0" smtClean="0">
                <a:latin typeface="Times New Roman"/>
                <a:cs typeface="Times New Roman"/>
              </a:rPr>
              <a:t>a</a:t>
            </a:r>
            <a:r>
              <a:rPr sz="2800" spc="0" dirty="0" smtClean="0">
                <a:latin typeface="Times New Roman"/>
                <a:cs typeface="Times New Roman"/>
              </a:rPr>
              <a:t>r</a:t>
            </a:r>
            <a:r>
              <a:rPr sz="2800" spc="-50" dirty="0" smtClean="0">
                <a:latin typeface="Times New Roman"/>
                <a:cs typeface="Times New Roman"/>
              </a:rPr>
              <a:t> </a:t>
            </a:r>
            <a:r>
              <a:rPr sz="2800" spc="4" dirty="0" smtClean="0">
                <a:latin typeface="Times New Roman"/>
                <a:cs typeface="Times New Roman"/>
              </a:rPr>
              <a:t>p</a:t>
            </a:r>
            <a:r>
              <a:rPr sz="2800" spc="-9" dirty="0" smtClean="0">
                <a:latin typeface="Times New Roman"/>
                <a:cs typeface="Times New Roman"/>
              </a:rPr>
              <a:t>r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-14" dirty="0" smtClean="0">
                <a:latin typeface="Times New Roman"/>
                <a:cs typeface="Times New Roman"/>
              </a:rPr>
              <a:t>t</a:t>
            </a:r>
            <a:r>
              <a:rPr sz="2800" spc="0" dirty="0" smtClean="0">
                <a:latin typeface="Times New Roman"/>
                <a:cs typeface="Times New Roman"/>
              </a:rPr>
              <a:t>oc</a:t>
            </a:r>
            <a:r>
              <a:rPr sz="2800" spc="19" dirty="0" smtClean="0">
                <a:latin typeface="Times New Roman"/>
                <a:cs typeface="Times New Roman"/>
              </a:rPr>
              <a:t>o</a:t>
            </a:r>
            <a:r>
              <a:rPr sz="2800" spc="-14" dirty="0" smtClean="0">
                <a:latin typeface="Times New Roman"/>
                <a:cs typeface="Times New Roman"/>
              </a:rPr>
              <a:t>l</a:t>
            </a:r>
            <a:r>
              <a:rPr sz="2800" spc="0" dirty="0" smtClean="0">
                <a:latin typeface="Times New Roman"/>
                <a:cs typeface="Times New Roman"/>
              </a:rPr>
              <a:t>os</a:t>
            </a:r>
            <a:r>
              <a:rPr sz="2800" spc="-3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y he</a:t>
            </a:r>
            <a:r>
              <a:rPr sz="2800" spc="-4" dirty="0" smtClean="0">
                <a:latin typeface="Times New Roman"/>
                <a:cs typeface="Times New Roman"/>
              </a:rPr>
              <a:t>r</a:t>
            </a:r>
            <a:r>
              <a:rPr sz="2800" spc="0" dirty="0" smtClean="0">
                <a:latin typeface="Times New Roman"/>
                <a:cs typeface="Times New Roman"/>
              </a:rPr>
              <a:t>ram</a:t>
            </a:r>
            <a:r>
              <a:rPr sz="2800" spc="-4" dirty="0" smtClean="0">
                <a:latin typeface="Times New Roman"/>
                <a:cs typeface="Times New Roman"/>
              </a:rPr>
              <a:t>i</a:t>
            </a:r>
            <a:r>
              <a:rPr sz="2800" spc="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ntas</a:t>
            </a:r>
            <a:r>
              <a:rPr sz="2800" spc="-44" dirty="0" smtClean="0">
                <a:latin typeface="Times New Roman"/>
                <a:cs typeface="Times New Roman"/>
              </a:rPr>
              <a:t> </a:t>
            </a:r>
            <a:r>
              <a:rPr sz="2800" spc="0" dirty="0" smtClean="0">
                <a:latin typeface="Times New Roman"/>
                <a:cs typeface="Times New Roman"/>
              </a:rPr>
              <a:t>de </a:t>
            </a:r>
            <a:r>
              <a:rPr sz="2800" spc="9" dirty="0" smtClean="0">
                <a:latin typeface="Times New Roman"/>
                <a:cs typeface="Times New Roman"/>
              </a:rPr>
              <a:t>g</a:t>
            </a:r>
            <a:r>
              <a:rPr sz="2800" spc="4" dirty="0" smtClean="0">
                <a:latin typeface="Times New Roman"/>
                <a:cs typeface="Times New Roman"/>
              </a:rPr>
              <a:t>e</a:t>
            </a:r>
            <a:r>
              <a:rPr sz="2800" spc="0" dirty="0" smtClean="0">
                <a:latin typeface="Times New Roman"/>
                <a:cs typeface="Times New Roman"/>
              </a:rPr>
              <a:t>sti</a:t>
            </a:r>
            <a:r>
              <a:rPr sz="2800" spc="-9" dirty="0" smtClean="0">
                <a:latin typeface="Times New Roman"/>
                <a:cs typeface="Times New Roman"/>
              </a:rPr>
              <a:t>ó</a:t>
            </a:r>
            <a:r>
              <a:rPr sz="2800" spc="0" dirty="0" smtClean="0">
                <a:latin typeface="Times New Roman"/>
                <a:cs typeface="Times New Roman"/>
              </a:rPr>
              <a:t>n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971535" y="6485735"/>
            <a:ext cx="63042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9</a:t>
            </a:r>
            <a:r>
              <a:rPr sz="2400" spc="4" dirty="0" smtClean="0">
                <a:latin typeface="Times New Roman"/>
                <a:cs typeface="Times New Roman"/>
              </a:rPr>
              <a:t>-</a:t>
            </a:r>
            <a:r>
              <a:rPr sz="2400" spc="0" dirty="0" smtClean="0">
                <a:latin typeface="Times New Roman"/>
                <a:cs typeface="Times New Roman"/>
              </a:rPr>
              <a:t>19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40</TotalTime>
  <Words>1042</Words>
  <Application>Microsoft Office PowerPoint</Application>
  <PresentationFormat>Presentación en pantalla (4:3)</PresentationFormat>
  <Paragraphs>253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Origen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Jairo Hernández G.</cp:lastModifiedBy>
  <cp:revision>5</cp:revision>
  <dcterms:modified xsi:type="dcterms:W3CDTF">2020-07-21T22:41:34Z</dcterms:modified>
</cp:coreProperties>
</file>