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89" r:id="rId2"/>
    <p:sldId id="291" r:id="rId3"/>
    <p:sldId id="290" r:id="rId4"/>
    <p:sldId id="295" r:id="rId5"/>
    <p:sldId id="292" r:id="rId6"/>
    <p:sldId id="298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76" autoAdjust="0"/>
    <p:restoredTop sz="94671" autoAdjust="0"/>
  </p:normalViewPr>
  <p:slideViewPr>
    <p:cSldViewPr>
      <p:cViewPr>
        <p:scale>
          <a:sx n="80" d="100"/>
          <a:sy n="80" d="100"/>
        </p:scale>
        <p:origin x="-876" y="6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CO" smtClean="0"/>
              <a:t>METODOS DE PROSPECCION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F992D5-2BAA-4561-9D87-D09319C919D4}" type="datetimeFigureOut">
              <a:rPr lang="es-CO" smtClean="0"/>
              <a:t>30/10/2023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67B1E-0D29-4534-95D3-52BEE61121D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3496095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CO" smtClean="0"/>
              <a:t>METODOS DE PROSPECCION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2382AD-34F4-4A28-8E0B-59B54A54C310}" type="datetimeFigureOut">
              <a:rPr lang="es-CO" smtClean="0"/>
              <a:t>30/10/2023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53BA42-F584-4DB4-93E3-7063ACC8F7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42806922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encabezado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s-CO" smtClean="0"/>
              <a:t>METODOS DE PROSPECCION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9273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encabezado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s-CO" smtClean="0"/>
              <a:t>METODOS DE PROSPECCION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9273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encabezado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s-CO" smtClean="0"/>
              <a:t>METODOS DE PROSPECCION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9273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encabezado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s-CO" smtClean="0"/>
              <a:t>METODOS DE PROSPECCION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92736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encabezado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s-CO" smtClean="0"/>
              <a:t>METODOS DE PROSPECCION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92736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encabezado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s-CO" smtClean="0"/>
              <a:t>METODOS DE PROSPECCION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9273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9E147-D732-4C4F-A81C-75D8C5BEBDB9}" type="datetime1">
              <a:rPr lang="es-CO" smtClean="0"/>
              <a:t>30/10/2023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38956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5AD96-14C5-4F77-8DC4-EB311251031E}" type="datetime1">
              <a:rPr lang="es-CO" smtClean="0"/>
              <a:t>30/10/2023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182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AD9B6-6776-4598-88D3-CB96B621A3AA}" type="datetime1">
              <a:rPr lang="es-CO" smtClean="0"/>
              <a:t>30/10/2023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8138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2A63A-B212-44A0-A394-7165DE915851}" type="datetime1">
              <a:rPr lang="es-CO" smtClean="0"/>
              <a:t>30/10/2023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5213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718D7-6A1E-4C7F-A4B1-378FAF8F7081}" type="datetime1">
              <a:rPr lang="es-CO" smtClean="0"/>
              <a:t>30/10/2023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75922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71B8A-BA93-47D8-90AC-903652FF942A}" type="datetime1">
              <a:rPr lang="es-CO" smtClean="0"/>
              <a:t>30/10/2023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124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B5CF8-60FD-4CCF-BC04-48054EF39C28}" type="datetime1">
              <a:rPr lang="es-CO" smtClean="0"/>
              <a:t>30/10/2023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43740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CE5DB-AD06-473E-9C75-60953BF663AD}" type="datetime1">
              <a:rPr lang="es-CO" smtClean="0"/>
              <a:t>30/10/2023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908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A1ED2-982F-4DE9-9511-E5B7D327FA95}" type="datetime1">
              <a:rPr lang="es-CO" smtClean="0"/>
              <a:t>30/10/2023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3241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026B4-FA2F-4E88-8F64-2F0478EA88DD}" type="datetime1">
              <a:rPr lang="es-CO" smtClean="0"/>
              <a:t>30/10/2023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590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11CDE-9258-45CC-A7DA-243E9543F97D}" type="datetime1">
              <a:rPr lang="es-CO" smtClean="0"/>
              <a:t>30/10/2023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99383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469FD-E885-4C72-8115-457C4137F92D}" type="datetime1">
              <a:rPr lang="es-CO" smtClean="0"/>
              <a:t>30/10/2023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CO" smtClean="0"/>
              <a:t>METODOS DE PROPECCION - DOCENTE : Ing. Omar Cortes Buitrago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03BE8-DD41-47D5-A1E5-ACC92D7D11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44178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87624" y="332656"/>
            <a:ext cx="6480720" cy="576064"/>
          </a:xfrm>
        </p:spPr>
        <p:txBody>
          <a:bodyPr>
            <a:normAutofit fontScale="90000"/>
          </a:bodyPr>
          <a:lstStyle/>
          <a:p>
            <a:r>
              <a:rPr lang="es-MX" sz="2400" b="1" dirty="0" smtClean="0">
                <a:latin typeface="Arial" pitchFamily="34" charset="0"/>
                <a:cs typeface="Arial" pitchFamily="34" charset="0"/>
              </a:rPr>
              <a:t>POLIGONALES ABIERTAS</a:t>
            </a:r>
            <a:br>
              <a:rPr lang="es-MX" sz="2400" b="1" dirty="0" smtClean="0">
                <a:latin typeface="Arial" pitchFamily="34" charset="0"/>
                <a:cs typeface="Arial" pitchFamily="34" charset="0"/>
              </a:rPr>
            </a:b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Metodología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de campo</a:t>
            </a: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27784" y="6309320"/>
            <a:ext cx="4896544" cy="437133"/>
          </a:xfrm>
        </p:spPr>
        <p:txBody>
          <a:bodyPr/>
          <a:lstStyle/>
          <a:p>
            <a:r>
              <a:rPr lang="es-CO" sz="1600" b="1" dirty="0" smtClean="0"/>
              <a:t>LEVANTAMIENTOS PLANIMETRICOS </a:t>
            </a:r>
          </a:p>
          <a:p>
            <a:r>
              <a:rPr lang="es-CO" sz="1600" b="1" dirty="0" smtClean="0"/>
              <a:t>DOCENTE : Ing.  Topográfico Omar Cortes Buitrago</a:t>
            </a:r>
            <a:endParaRPr lang="es-CO" sz="1600" b="1" dirty="0"/>
          </a:p>
        </p:txBody>
      </p:sp>
      <p:sp>
        <p:nvSpPr>
          <p:cNvPr id="3" name="2 Rectángulo"/>
          <p:cNvSpPr/>
          <p:nvPr/>
        </p:nvSpPr>
        <p:spPr>
          <a:xfrm>
            <a:off x="755576" y="1595021"/>
            <a:ext cx="79928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1 - reconocimiento </a:t>
            </a: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del terreno donde se realizara el levantamiento, para ubicar los puntos de interés y definir los vértices del polígono de apoyo. </a:t>
            </a:r>
            <a:endParaRPr lang="es-CO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 – Materialización del marco de referencia local</a:t>
            </a:r>
          </a:p>
          <a:p>
            <a:pPr algn="just"/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3 - Localización </a:t>
            </a: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de los vértices del polígono de 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apoyo ( en lo  posible), </a:t>
            </a: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por medio de varilla, estacas, mojoneras de concreto, marcas de pintura sobre roca o pavimento, pijas, etc. </a:t>
            </a:r>
            <a:endParaRPr lang="es-CO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4- Dibujo </a:t>
            </a: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del croquis en la libreta de campo, orientando aproximadamente con relación a un norte convencional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99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27784" y="6309320"/>
            <a:ext cx="4896544" cy="437133"/>
          </a:xfrm>
        </p:spPr>
        <p:txBody>
          <a:bodyPr/>
          <a:lstStyle/>
          <a:p>
            <a:r>
              <a:rPr lang="es-CO" sz="1600" b="1" dirty="0" smtClean="0"/>
              <a:t>LEVANTAMIENTOS PLANIMETRICOS </a:t>
            </a:r>
          </a:p>
          <a:p>
            <a:r>
              <a:rPr lang="es-CO" sz="1600" b="1" dirty="0" smtClean="0"/>
              <a:t>DOCENTE : Ing.  Topográfico Omar Cortes Buitrago</a:t>
            </a:r>
            <a:endParaRPr lang="es-CO" sz="1600" b="1" dirty="0"/>
          </a:p>
        </p:txBody>
      </p:sp>
      <p:sp>
        <p:nvSpPr>
          <p:cNvPr id="3" name="2 Rectángulo"/>
          <p:cNvSpPr/>
          <p:nvPr/>
        </p:nvSpPr>
        <p:spPr>
          <a:xfrm>
            <a:off x="542928" y="980728"/>
            <a:ext cx="799288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5- Revisión instrumental insitu</a:t>
            </a:r>
          </a:p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6- Medición </a:t>
            </a: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distancias y ángulos del polígono.</a:t>
            </a:r>
          </a:p>
          <a:p>
            <a:pPr algn="just"/>
            <a:endParaRPr lang="es-CO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Ceros instrumental: Se ocupa la primera 	estación y se marcan los ceros o azimut entre 	puntos de referencia( marco de  referencia local).</a:t>
            </a:r>
          </a:p>
          <a:p>
            <a:pPr algn="just"/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- Se lee el ángulo en el primer vértice para marcar 	el azimut de inicio entre  la línea de 	referencia 	(azimut de partida) y 	el primer lado 	de 	la poligonal. Se leen las distancias  sobre la vista 	atrás y  adelante de la primera armada. </a:t>
            </a:r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1187624" y="332656"/>
            <a:ext cx="648072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400" b="1" smtClean="0">
                <a:latin typeface="Arial" pitchFamily="34" charset="0"/>
                <a:cs typeface="Arial" pitchFamily="34" charset="0"/>
              </a:rPr>
              <a:t>POLIGONALES ABIERTAS</a:t>
            </a:r>
            <a:br>
              <a:rPr lang="es-MX" sz="2400" b="1" smtClean="0">
                <a:latin typeface="Arial" pitchFamily="34" charset="0"/>
                <a:cs typeface="Arial" pitchFamily="34" charset="0"/>
              </a:rPr>
            </a:br>
            <a:r>
              <a:rPr lang="es-MX" sz="2400" b="1" smtClean="0">
                <a:latin typeface="Arial" pitchFamily="34" charset="0"/>
                <a:cs typeface="Arial" pitchFamily="34" charset="0"/>
              </a:rPr>
              <a:t>Metodología de campo</a:t>
            </a: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31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27784" y="6309320"/>
            <a:ext cx="4896544" cy="437133"/>
          </a:xfrm>
        </p:spPr>
        <p:txBody>
          <a:bodyPr/>
          <a:lstStyle/>
          <a:p>
            <a:r>
              <a:rPr lang="es-CO" sz="1600" b="1" dirty="0" smtClean="0"/>
              <a:t>LEVANTAMIENTOS PLANIMETRICOS </a:t>
            </a:r>
          </a:p>
          <a:p>
            <a:r>
              <a:rPr lang="es-CO" sz="1600" b="1" dirty="0" smtClean="0"/>
              <a:t>DOCENTE : Ing.  Topográfico Omar Cortes Buitrago</a:t>
            </a:r>
            <a:endParaRPr lang="es-CO" sz="1600" b="1" dirty="0"/>
          </a:p>
        </p:txBody>
      </p:sp>
      <p:sp>
        <p:nvSpPr>
          <p:cNvPr id="3" name="2 Rectángulo"/>
          <p:cNvSpPr/>
          <p:nvPr/>
        </p:nvSpPr>
        <p:spPr>
          <a:xfrm>
            <a:off x="542928" y="980728"/>
            <a:ext cx="79928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5- Medición </a:t>
            </a: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distancias y ángulos del polígono.</a:t>
            </a:r>
          </a:p>
          <a:p>
            <a:pPr algn="just"/>
            <a:endParaRPr lang="es-CO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Ocupación de  vértices  en sentido 	horario o 	contra horario según el caso, tomando los datos 	 del ángulo del vértice ocupado, las 	distancias 	adelante - atrás y las lecturas de ángulos y 	distancias para los detalles.	</a:t>
            </a:r>
          </a:p>
          <a:p>
            <a:pPr algn="just"/>
            <a:endParaRPr lang="es-CO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Cierre del polígono. Se ocupa nuevamente el primer vértice de la poligonal.  Se le el ángulo interno o externo según el caso y las distancias adelante y atrás del instrumento. </a:t>
            </a:r>
          </a:p>
          <a:p>
            <a:pPr lvl="2" algn="just"/>
            <a:endParaRPr lang="es-CO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1187624" y="332656"/>
            <a:ext cx="648072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400" b="1" smtClean="0">
                <a:latin typeface="Arial" pitchFamily="34" charset="0"/>
                <a:cs typeface="Arial" pitchFamily="34" charset="0"/>
              </a:rPr>
              <a:t>POLIGONALES ABIERTAS</a:t>
            </a:r>
            <a:br>
              <a:rPr lang="es-MX" sz="2400" b="1" smtClean="0">
                <a:latin typeface="Arial" pitchFamily="34" charset="0"/>
                <a:cs typeface="Arial" pitchFamily="34" charset="0"/>
              </a:rPr>
            </a:br>
            <a:r>
              <a:rPr lang="es-MX" sz="2400" b="1" smtClean="0">
                <a:latin typeface="Arial" pitchFamily="34" charset="0"/>
                <a:cs typeface="Arial" pitchFamily="34" charset="0"/>
              </a:rPr>
              <a:t>Metodología de campo</a:t>
            </a: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60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27784" y="6309320"/>
            <a:ext cx="4896544" cy="437133"/>
          </a:xfrm>
        </p:spPr>
        <p:txBody>
          <a:bodyPr/>
          <a:lstStyle/>
          <a:p>
            <a:r>
              <a:rPr lang="es-CO" sz="1600" b="1" dirty="0" smtClean="0"/>
              <a:t>LEVANTAMIENTOS PLANIMETRICOS </a:t>
            </a:r>
          </a:p>
          <a:p>
            <a:r>
              <a:rPr lang="es-CO" sz="1600" b="1" dirty="0" smtClean="0"/>
              <a:t>DOCENTE : Ing.  Topográfico Omar Cortes Buitrago</a:t>
            </a:r>
            <a:endParaRPr lang="es-CO" sz="1600" b="1" dirty="0"/>
          </a:p>
        </p:txBody>
      </p:sp>
      <p:sp>
        <p:nvSpPr>
          <p:cNvPr id="3" name="2 Rectángulo"/>
          <p:cNvSpPr/>
          <p:nvPr/>
        </p:nvSpPr>
        <p:spPr>
          <a:xfrm>
            <a:off x="542928" y="980728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5- Medición </a:t>
            </a: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distancias y ángulos del polígono.</a:t>
            </a:r>
          </a:p>
          <a:p>
            <a:pPr algn="just"/>
            <a:endParaRPr lang="es-CO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Ocupación de  vértices  en sentido 	horario o 	contra horario según el caso, tomando los datos 	 del ángulo del vértice ocupado, las 	distancias 	adelante - atrás y las lecturas de ángulos y 	distancias para los detalles.	</a:t>
            </a:r>
          </a:p>
          <a:p>
            <a:pPr algn="just"/>
            <a:endParaRPr lang="es-CO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Final de la poligonal abierta. En el ultimo alineamiento, se ocupan los dos puntos de cierre. ( placas  o </a:t>
            </a:r>
            <a:r>
              <a:rPr lang="es-CO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BM’s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con coordenadas conocidas.</a:t>
            </a:r>
            <a:endParaRPr lang="es-CO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ctrTitle"/>
          </p:nvPr>
        </p:nvSpPr>
        <p:spPr>
          <a:xfrm>
            <a:off x="1187624" y="332656"/>
            <a:ext cx="6480720" cy="576064"/>
          </a:xfrm>
        </p:spPr>
        <p:txBody>
          <a:bodyPr>
            <a:normAutofit fontScale="90000"/>
          </a:bodyPr>
          <a:lstStyle/>
          <a:p>
            <a:r>
              <a:rPr lang="es-MX" sz="2400" b="1" dirty="0" smtClean="0">
                <a:latin typeface="Arial" pitchFamily="34" charset="0"/>
                <a:cs typeface="Arial" pitchFamily="34" charset="0"/>
              </a:rPr>
              <a:t>POLIGONALES ABIERTAS</a:t>
            </a:r>
            <a:br>
              <a:rPr lang="es-MX" sz="2400" b="1" dirty="0" smtClean="0">
                <a:latin typeface="Arial" pitchFamily="34" charset="0"/>
                <a:cs typeface="Arial" pitchFamily="34" charset="0"/>
              </a:rPr>
            </a:b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Metodología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de campo</a:t>
            </a: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78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27784" y="6309320"/>
            <a:ext cx="4896544" cy="437133"/>
          </a:xfrm>
        </p:spPr>
        <p:txBody>
          <a:bodyPr/>
          <a:lstStyle/>
          <a:p>
            <a:r>
              <a:rPr lang="es-CO" sz="1600" b="1" dirty="0" smtClean="0"/>
              <a:t>LEVANTAMIENTOS PLANIMETRICOS </a:t>
            </a:r>
          </a:p>
          <a:p>
            <a:r>
              <a:rPr lang="es-CO" sz="1600" b="1" dirty="0" smtClean="0"/>
              <a:t>DOCENTE : Ing.  Topográfico Omar Cortes Buitrago</a:t>
            </a:r>
            <a:endParaRPr lang="es-CO" sz="1600" b="1" dirty="0"/>
          </a:p>
        </p:txBody>
      </p:sp>
      <p:sp>
        <p:nvSpPr>
          <p:cNvPr id="3" name="2 Rectángulo"/>
          <p:cNvSpPr/>
          <p:nvPr/>
        </p:nvSpPr>
        <p:spPr>
          <a:xfrm>
            <a:off x="395536" y="980728"/>
            <a:ext cx="81402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5- Verificación de cierre: Antes de abandonar el 	área de trabajo se debe verificar el cierre 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angular de la poligonal.</a:t>
            </a:r>
          </a:p>
          <a:p>
            <a:pPr algn="just"/>
            <a:endParaRPr lang="es-CO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	Se calculan los azimut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 de todos los alineamientos, partiendo del azimut de los dos </a:t>
            </a:r>
            <a:r>
              <a:rPr lang="es-CO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BM’s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conocidos  hasta los dos últimos </a:t>
            </a:r>
            <a:r>
              <a:rPr lang="es-CO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BM’s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con coordenadas conocidas. Al azimut final entre puntos de control debe ser igual al azimut  por coordenadas calculado entre los dos puntos de control finales. </a:t>
            </a:r>
          </a:p>
          <a:p>
            <a:pPr algn="just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1187624" y="332656"/>
            <a:ext cx="648072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400" b="1" smtClean="0">
                <a:latin typeface="Arial" pitchFamily="34" charset="0"/>
                <a:cs typeface="Arial" pitchFamily="34" charset="0"/>
              </a:rPr>
              <a:t>POLIGONALES ABIERTAS</a:t>
            </a:r>
            <a:br>
              <a:rPr lang="es-MX" sz="2400" b="1" smtClean="0">
                <a:latin typeface="Arial" pitchFamily="34" charset="0"/>
                <a:cs typeface="Arial" pitchFamily="34" charset="0"/>
              </a:rPr>
            </a:br>
            <a:r>
              <a:rPr lang="es-MX" sz="2400" b="1" smtClean="0">
                <a:latin typeface="Arial" pitchFamily="34" charset="0"/>
                <a:cs typeface="Arial" pitchFamily="34" charset="0"/>
              </a:rPr>
              <a:t>Metodología de campo</a:t>
            </a: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55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87624" y="332656"/>
            <a:ext cx="6480720" cy="576064"/>
          </a:xfrm>
        </p:spPr>
        <p:txBody>
          <a:bodyPr>
            <a:normAutofit fontScale="90000"/>
          </a:bodyPr>
          <a:lstStyle/>
          <a:p>
            <a:r>
              <a:rPr lang="es-MX" sz="2400" b="1" dirty="0" smtClean="0">
                <a:latin typeface="Arial" pitchFamily="34" charset="0"/>
                <a:cs typeface="Arial" pitchFamily="34" charset="0"/>
              </a:rPr>
              <a:t>POLIGONALES ABIERTAS </a:t>
            </a:r>
            <a:br>
              <a:rPr lang="es-MX" sz="2400" b="1" dirty="0" smtClean="0">
                <a:latin typeface="Arial" pitchFamily="34" charset="0"/>
                <a:cs typeface="Arial" pitchFamily="34" charset="0"/>
              </a:rPr>
            </a:b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Metodología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de campo</a:t>
            </a: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27784" y="6309320"/>
            <a:ext cx="4896544" cy="437133"/>
          </a:xfrm>
        </p:spPr>
        <p:txBody>
          <a:bodyPr/>
          <a:lstStyle/>
          <a:p>
            <a:r>
              <a:rPr lang="es-CO" sz="1600" b="1" dirty="0" smtClean="0"/>
              <a:t>LEVANTAMIENTOS PLANIMETRICOS </a:t>
            </a:r>
          </a:p>
          <a:p>
            <a:r>
              <a:rPr lang="es-CO" sz="1600" b="1" dirty="0" smtClean="0"/>
              <a:t>DOCENTE : Ing.  Topográfico Omar Cortes Buitrago</a:t>
            </a:r>
            <a:endParaRPr lang="es-CO" sz="1600" b="1" dirty="0"/>
          </a:p>
        </p:txBody>
      </p:sp>
      <p:sp>
        <p:nvSpPr>
          <p:cNvPr id="3" name="2 Rectángulo"/>
          <p:cNvSpPr/>
          <p:nvPr/>
        </p:nvSpPr>
        <p:spPr>
          <a:xfrm>
            <a:off x="395536" y="980728"/>
            <a:ext cx="81402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5 Rectángulo"/>
              <p:cNvSpPr/>
              <p:nvPr/>
            </p:nvSpPr>
            <p:spPr>
              <a:xfrm>
                <a:off x="755576" y="1124744"/>
                <a:ext cx="7992888" cy="60098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FontTx/>
                  <a:buChar char="-"/>
                </a:pPr>
                <a:r>
                  <a:rPr lang="es-CO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partir de la precisión angular(a) del instrumento, Se calcula la Tolerancia angular , </a:t>
                </a:r>
                <a:r>
                  <a:rPr lang="es-CO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Ta= a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O" sz="2400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s-CO" sz="2400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𝑛</m:t>
                        </m:r>
                      </m:e>
                    </m:rad>
                    <m:r>
                      <a:rPr lang="es-CO" sz="2400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s-CO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endParaRPr lang="es-CO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es-CO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donde n es el numero de estaciones ocupadas. </a:t>
                </a:r>
                <a:r>
                  <a:rPr lang="es-CO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Por cada estación , un ángulo observado.</a:t>
                </a:r>
              </a:p>
              <a:p>
                <a:pPr algn="just"/>
                <a:endParaRPr lang="es-CO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es-CO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La diferencia entre el azimut calculado en campo y el calculo por coordenadas debe ser menor la Tolerancia angular.</a:t>
                </a:r>
              </a:p>
              <a:p>
                <a:pPr algn="ctr"/>
                <a:r>
                  <a:rPr lang="es-CO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Diferencia entre  azimuts  </a:t>
                </a:r>
                <a:r>
                  <a:rPr lang="es-CO" sz="2400" b="1" dirty="0" smtClean="0"/>
                  <a:t>≤ </a:t>
                </a:r>
                <a:r>
                  <a:rPr lang="es-CO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s-CO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O" sz="2400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s-CO" sz="2400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𝑛</m:t>
                        </m:r>
                      </m:e>
                    </m:rad>
                    <m:r>
                      <a:rPr lang="es-CO" sz="2400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s-CO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s-CO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s-CO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es-CO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Si </a:t>
                </a:r>
                <a:r>
                  <a:rPr lang="es-CO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el cierre no se cumple, se deben leer nuevamente todos los ángulos de la </a:t>
                </a:r>
                <a:r>
                  <a:rPr lang="es-CO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poligonal abierta. Cumplido esto se puede proceder a cálculos y dibujo en oficina.</a:t>
                </a:r>
                <a:endParaRPr lang="es-CO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es-CO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5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1124744"/>
                <a:ext cx="7992888" cy="6009850"/>
              </a:xfrm>
              <a:prstGeom prst="rect">
                <a:avLst/>
              </a:prstGeom>
              <a:blipFill rotWithShape="1">
                <a:blip r:embed="rId3"/>
                <a:stretch>
                  <a:fillRect l="-1220" t="-711" r="-1144"/>
                </a:stretch>
              </a:blipFill>
            </p:spPr>
            <p:txBody>
              <a:bodyPr/>
              <a:lstStyle/>
              <a:p>
                <a:r>
                  <a:rPr lang="es-C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971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2093</TotalTime>
  <Words>323</Words>
  <Application>Microsoft Office PowerPoint</Application>
  <PresentationFormat>Presentación en pantalla (4:3)</PresentationFormat>
  <Paragraphs>60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POLIGONALES ABIERTAS Metodología de campo</vt:lpstr>
      <vt:lpstr>Presentación de PowerPoint</vt:lpstr>
      <vt:lpstr>Presentación de PowerPoint</vt:lpstr>
      <vt:lpstr>POLIGONALES ABIERTAS Metodología de campo</vt:lpstr>
      <vt:lpstr>Presentación de PowerPoint</vt:lpstr>
      <vt:lpstr>POLIGONALES ABIERTAS  Metodología de campo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ASUS</dc:creator>
  <cp:lastModifiedBy>LENOVO</cp:lastModifiedBy>
  <cp:revision>166</cp:revision>
  <cp:lastPrinted>2014-06-11T23:14:25Z</cp:lastPrinted>
  <dcterms:created xsi:type="dcterms:W3CDTF">2014-02-13T05:01:38Z</dcterms:created>
  <dcterms:modified xsi:type="dcterms:W3CDTF">2023-10-30T16:10:34Z</dcterms:modified>
</cp:coreProperties>
</file>