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1C16BE-D041-45C0-BA0F-826D55EBE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5DCA8E-9625-4ECF-95A5-FBA7AA0BD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BB9F95-CDED-4C8B-9A30-568903D2E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834615-D83E-4943-9B6C-C429C50EC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8C8769-007E-47EA-A6F4-7925C1828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949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0D158-67A4-4A35-8945-583374C4F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A2B62-2FFE-4763-A1DF-FB1F7B5A4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525098-7941-44EA-BA3E-8346145C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F8ECE1-1843-41B8-A9B5-EC4FFEA13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376BF4-F6A4-4F33-922F-31B04C6C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567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55BF14-F323-46F1-A60F-7C5DBC4FF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FEE411-6B7F-4AEE-8D18-2B761CDFA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48F874-7DB2-4887-97B4-69ECEF49C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1FACF1-BE0E-4F5C-9346-142763339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95E972-260E-4E15-BE13-DD8C5842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54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A31559-C335-4274-9DA0-281307207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4EA5EC-47D7-473C-AEFA-49F3CE4BD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A0EAF2-4DBF-4976-8EEE-F60A4C5FE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CD15D5-74B7-4841-804A-76536EA8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EEDE47-11FA-45A8-A561-FD70C9C1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758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C4F72-875E-431B-875D-578B646BF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4E0E49-BEF0-4F7C-83DC-7BF2A7F84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9711DC-317C-4DF6-ABF6-4A7A24767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F9D860-D1FA-4A3A-B4FF-7F8071589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8B608D-82B1-446F-B6E5-C5F33B9DE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3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25BBEC-95F6-4AAD-90A8-EB48B8394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203436-9B4C-4BD7-AE00-ECB3C35CB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56D52F-032B-491C-B970-72A3101A2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09FBE4-A4C5-4ECE-A037-6DFB21AC9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A5D98E-8E06-4D18-8CF1-92459C1A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80901C-CAE6-4EAF-952E-7D78AE9B8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92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339015-B3F2-40CE-8F81-583F5ECCF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86DFBA-B369-4D4B-BB88-F84D93B5B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D627C5-D0A7-422E-A610-40AE2A5EE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C436879-954C-4B97-A59D-DC235EB24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88B7D57-D977-4E00-A1F6-4330ED225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646A3C-3D59-4EDF-82DE-6FFFDBAEE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6B5FEC-CFF5-4010-AD1E-055FBC93B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AB0C10-1AFD-4C75-A86F-A69F2EE5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760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B6743-4095-44FB-8DBD-3EE716995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D640D1C-C866-44FD-8B13-4D4E4E2F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12ABE0-5917-4891-9CC0-3907D272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AD1CB7-FE1A-4BC6-8377-1DE191DE0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940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EACFCA1-2E69-4022-8CB7-B42D2A66D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CB79DD1-1D6F-496C-AD15-294F13A34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8BB6432-D660-4ACC-BC69-E8488042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066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F8373-36E7-46EF-A298-F64F74563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82CE87-B92B-4C58-B318-E03AA194D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8B4F04-8CF1-473C-A5CC-721434545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3465F0-C9BA-490F-934E-9E025B513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056755-91DD-45B5-9D92-A58813BDF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C3ACD8-2103-46B4-910C-34746DE6E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916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95B06-2FCC-4552-9367-D9474522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6F1771-F6A6-434F-B1D9-A6B2F41A8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BED6FA-26E9-446E-8AA2-16B1C2C81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53EC20-C98F-43B7-8D9D-92B57CD31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5A9D80-4BD3-4E36-BF30-75FB6B40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F1F562-9E2A-4035-9FEC-CE73E76A5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873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819225-5A56-4921-9359-115984E2A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5AA2D9-D5EE-4C90-9CAE-4B3087A28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B704E3-42FF-4874-B622-E588B43DC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0955D-7412-433F-B4D8-6C0FBA53DD6E}" type="datetimeFigureOut">
              <a:rPr lang="es-CO" smtClean="0"/>
              <a:t>22/05/2023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8F960B-D1BC-49CE-80DA-4F057E421C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A40595-61A1-4586-868E-F57A06A34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28458-FBDA-4417-AE1A-69ECE311E2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355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354E5-1BF7-4CCA-B1BC-F0DA2617D8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Appending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a File</a:t>
            </a:r>
          </a:p>
        </p:txBody>
      </p:sp>
    </p:spTree>
    <p:extLst>
      <p:ext uri="{BB962C8B-B14F-4D97-AF65-F5344CB8AC3E}">
        <p14:creationId xmlns:p14="http://schemas.microsoft.com/office/powerpoint/2010/main" val="377298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DE5846D-F85A-4FCB-ABB2-E5A718AA4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87" y="296909"/>
            <a:ext cx="8694230" cy="467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6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6B53F3F-C31E-48AB-9EB9-3F3EA4B6B2AD}"/>
              </a:ext>
            </a:extLst>
          </p:cNvPr>
          <p:cNvSpPr txBox="1"/>
          <p:nvPr/>
        </p:nvSpPr>
        <p:spPr>
          <a:xfrm>
            <a:off x="1244338" y="1027522"/>
            <a:ext cx="9709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Using</a:t>
            </a:r>
            <a:r>
              <a:rPr lang="es-CO" dirty="0"/>
              <a:t> </a:t>
            </a:r>
            <a:r>
              <a:rPr lang="es-CO" dirty="0" err="1"/>
              <a:t>same</a:t>
            </a:r>
            <a:r>
              <a:rPr lang="es-CO" dirty="0"/>
              <a:t> </a:t>
            </a:r>
            <a:r>
              <a:rPr lang="es-CO" dirty="0" err="1"/>
              <a:t>code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</a:t>
            </a:r>
            <a:r>
              <a:rPr lang="es-CO" dirty="0" err="1"/>
              <a:t>write</a:t>
            </a:r>
            <a:r>
              <a:rPr lang="es-CO" dirty="0"/>
              <a:t> file.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ED572AF-EA92-4A76-99C3-40A9741B3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35" y="2028477"/>
            <a:ext cx="11850127" cy="393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717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7BC4B04-4531-422D-AD9A-D38AA299C645}"/>
              </a:ext>
            </a:extLst>
          </p:cNvPr>
          <p:cNvSpPr txBox="1"/>
          <p:nvPr/>
        </p:nvSpPr>
        <p:spPr>
          <a:xfrm>
            <a:off x="888477" y="1513623"/>
            <a:ext cx="1077248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open file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appending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FILE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*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outputFile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fopen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"data.txt"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highlight>
                  <a:srgbClr val="00FFFF"/>
                </a:highlight>
                <a:latin typeface="Cascadia Mono" panose="020B0609020000020004" pitchFamily="49" charset="0"/>
              </a:rPr>
              <a:t>"a"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just change the character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outputFile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"File open failed\n"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EXIT_FAILURE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95896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55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Cascadia Mono</vt:lpstr>
      <vt:lpstr>Tema de Office</vt:lpstr>
      <vt:lpstr>Appending to a File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Appending to a File</dc:title>
  <dc:creator>Jose Guillermo Guarnizo Marin</dc:creator>
  <cp:lastModifiedBy>Jose Guillermo Guarnizo Marin</cp:lastModifiedBy>
  <cp:revision>3</cp:revision>
  <dcterms:created xsi:type="dcterms:W3CDTF">2023-05-22T16:24:36Z</dcterms:created>
  <dcterms:modified xsi:type="dcterms:W3CDTF">2023-05-22T16:38:12Z</dcterms:modified>
</cp:coreProperties>
</file>