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35A05-1D5D-4109-B84D-1C3B4D990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01A7AC-5FF0-4D97-912A-40189962C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0FD50-C5DA-4316-A5B0-39C93F1E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66742F-C76E-4F92-8EB9-C679552E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DC37B1-340A-40FE-9BFE-57166DAF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90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F79FF-C880-4756-94F2-EBDF93E6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D9B52A-2A82-472F-911E-499AC56F9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556A64-CE7A-4236-9958-485BE38F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AF9D1E-567E-49B9-B31A-98635241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0E587F-8B48-4EF5-ABF3-7BA845FA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879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53B589-C154-43F4-856D-16E9753F8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EAD4F-77DD-4B2E-B940-3116E5C91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4E428E-53AA-491F-9586-5E3B953F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48096-C46A-42C0-B92D-9D9C421C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02626-37F7-4540-9874-90B001CE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759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C3FAA-0463-4B69-A30F-3EA52F58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A7A444-C901-495C-B02F-4B57E2859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750E5-85A6-4EDE-84E9-6960D008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F9FAE-72A8-4189-9E0F-B8408017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1326A-AD7C-4D68-A44C-B70550EF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385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1E382-AFDA-4EEE-A29B-FBFF5D81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911FA9-0196-426F-9A7A-5DCA94F9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9B0DC0-88A4-4541-86D9-7DB4EAE7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028A7-79EC-496D-9301-987BBD32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ED4EFD-7189-472D-9704-CCE64261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769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DF2CD-9535-477D-ACF4-C32E09B8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4D9C5-FFD0-4B8D-BAA4-D84104347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979504-EA41-4EA9-B680-8A14FEE2C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AB5686-553C-45C6-9E4B-CF74A140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307B3-AE35-433E-BC18-2D5674D5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804872-BF33-481C-8863-841F898F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852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2A9E9-93B7-4B71-A46F-B41D5BF9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96A97F-0E79-405D-832C-85594C7E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EB4B2-D5DF-49AD-BC7B-ED4F49A8F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8A04A1-F887-40DA-BB78-AF138E446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86D719-8926-43BC-9469-0ACB3F9B3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191187-B82C-4EC1-A3B4-9BABFA9B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FDC3EA-20F1-4CCC-B4FD-23165177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C3EAFF-BC77-4FFE-80D5-B6F07CDB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34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20B52-32B0-44BD-B651-D57442CC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09B70B-7666-4511-AC31-FCC84367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440834-71B1-4DFC-98BB-FF9302DE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B1FC09-B457-4C1D-9DC9-85AA3DB4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578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9312B4-66A1-40E7-9F1F-DDBEAC3B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6B65DC-F207-49A2-B2BC-BF9D71C7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9796F7-4C10-436E-A2AE-9E5544CF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022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4CCC3-CD51-4378-9D07-AB3B7D4A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E59D49-8DEF-4FDD-BCB7-A8EE8C35D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9CFAC0-5057-41D9-B0D6-A7B69A913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3D97EA-0EF8-47AD-9DAF-7AC7AAFC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C81B34-9378-4914-B021-21A3B14C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7E1D4E-A1DB-4DDA-8856-23351802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240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D73BD-FEFC-4913-8760-D80FB47A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B3E850-4091-4BF6-BAD1-396E18D09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6DAABD-86D2-41CD-9F3E-27D1D5F7E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BF403F-B17E-44AF-BD12-98681F33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C7C9B3-450A-4217-BF42-5FF7C04B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C2B185-EFB8-4F6B-82EE-79C9BAA6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14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5A522A-D957-4C4B-B3DD-7D59C3BF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C07643-A1CB-41C1-9FA9-011F0301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817567-36E0-47CE-ADB7-09F37F475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5DA93-2095-4270-BA7C-C3FA5899EFD0}" type="datetimeFigureOut">
              <a:rPr lang="es-CO" smtClean="0"/>
              <a:t>25/08/2025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37773B-95F6-4FE2-8EE8-7C34CB028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18977F-5098-4E04-A2D8-B7DE677FC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62BC8-1291-4635-B172-0453500FD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206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3CC5AA-7C94-4B68-A923-7604F0E3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1D2FD54-AA4D-44AF-8086-C533E19A3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A71A4C-490D-49A4-885E-9977DC12F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9269B91-E634-43DB-A72A-EBD52E9E6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FBE035D-DB97-4053-AD6B-F5DDAB973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3F8F90-44AA-4C56-8D58-AF936813F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6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0D37E8C-D6D0-45CD-857F-FA7D0A5B2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6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KATHERINE GONZALEZ LUQUE</dc:creator>
  <cp:lastModifiedBy>LUZ KATHERINE GONZALEZ LUQUE</cp:lastModifiedBy>
  <cp:revision>2</cp:revision>
  <dcterms:created xsi:type="dcterms:W3CDTF">2025-08-11T20:03:16Z</dcterms:created>
  <dcterms:modified xsi:type="dcterms:W3CDTF">2025-08-25T20:57:12Z</dcterms:modified>
</cp:coreProperties>
</file>