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D8A70-59B1-4350-911E-14458FAE8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E8CBAD-1C31-4F18-9BD3-1547BA6DB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0B066-F88B-43B7-B6D9-6DB1F6592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A7E0C-3C48-42A6-BC86-5760BE7B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60B68-F56B-40CD-8114-9BC7C2CD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806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30935-4BBB-43A9-9717-2E7556BB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8CE54B-CD36-49FC-A337-C9A6F499C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80F04-32F1-41C8-8DAA-1EA90275E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BF950E-802A-44FD-80F6-3994D2C5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C709F-9B05-4E46-AB53-07EE0DBB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86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C63F5F-30CA-4186-AD76-1D6F423CB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DA69D0-747F-4D31-A72D-EADBA5B7C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E79394-46A0-4E60-80F1-3D77B9350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9889E8-8FDB-444E-BC50-982AB885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1AC37-ADB6-4D85-9107-7A262A7E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745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597E1-2FA6-4AC9-AC37-F33269CCE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B65416-3880-4AE9-9223-30C82AAB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DC74A-8714-4218-ADF3-F1521008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744E9E-B0BB-44D1-AE4D-848C5014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B26D91-668A-4C57-881F-76A92448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27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DD4C8-47EB-49E9-81EF-489A6380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683FC4-FE97-45A4-A26A-1138F3BAC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ADBE3-B147-41CE-BB83-498D8D41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DD4FB-0B5D-43F5-A9CD-D98AAC76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0A1ADF-7609-4CBD-B895-7B0ACF4E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261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C3604-7D80-4A5E-B33F-0A714A62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87ABCA-D252-4182-B7F2-79E9FE705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95F877-1F7B-45B3-9D3A-936A9175F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59D595-C5C7-4A15-A29E-EDD7B0C9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E24A7C-9C96-4CCE-8A81-39ACD00A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495823-8A6A-475A-A1D5-315FFA86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247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E725D-5D07-47C1-A978-5CD42D4A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40BFCE-B7BB-4B83-AA5A-F628E2441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BE0288-4495-4881-898F-E2BE600B8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BB73B4-C367-4A12-8CA2-ADB8F6AC0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CEFC92-DABF-4579-97A1-87036AD54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256C50-0801-4BCC-A33D-BF1C83E3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D7B4B7-1FF5-4D88-BF0B-A41072727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355307-377E-43AB-8D08-A2479033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9948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2F531-88F3-4E67-A931-7866BD848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07ACFB-B860-4DDF-BC60-673B1A77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A1D7806-1BF3-4FBA-9BB9-AF1AEE75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02C998-CFCF-4C16-8ED2-E1B7D82F2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502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1CD15C-AC44-46C9-9222-DBDA2D54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EB1F38-3053-40C1-8496-38EE1334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DA7EC0-1301-4680-9364-646FDE04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266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1ADC4-D091-4C7A-B782-0382D33F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D4F541-CF66-44FD-AA78-8783317E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28A091-709E-4BC2-BFF3-1B98EF0B5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9803A7-DAB6-4B34-9002-BB6BD7B9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41A545-99EF-459C-8524-D454015F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32735C-4A1C-45FD-BC1B-1C0B7CDA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288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346367-5DFF-4A69-81AB-1DDAB35D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29545F-95B9-4EDB-8BEC-6B6986A2B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D47E11-AC28-4594-90E8-171E98A34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725BB7-7221-416B-9B06-7F87FC2B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07B6EE-884B-4AF1-B2F9-D8E30816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A70EB8-353F-4C28-B0C3-903298F9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492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56C3CC-AA39-4FC0-8EA5-CD1442F81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AC50B4-1EC3-442F-AB47-24D4B81AE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643BB-0823-4D13-ABD8-57F20BFC7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5E9F4-63B6-4114-995A-753059F1EDC9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3A4135-0CE7-47EC-804E-439E684C6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643E9F-C677-421B-9866-B6A4BDAC0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9008C-5A88-4A50-BBF8-583CC8356D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432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0C656-510C-4BFC-B939-3082637FB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Pointers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Structs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266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FAB78C3-784A-4B0E-B3E8-DBFD9A69D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221" y="528134"/>
            <a:ext cx="6775557" cy="511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7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9CAB02A-E3F6-4D5E-9370-CCA24CEC94EF}"/>
              </a:ext>
            </a:extLst>
          </p:cNvPr>
          <p:cNvSpPr txBox="1"/>
          <p:nvPr/>
        </p:nvSpPr>
        <p:spPr>
          <a:xfrm>
            <a:off x="1150070" y="1502118"/>
            <a:ext cx="657048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pointers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structs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8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647D867-84BB-415F-AF5E-39B7360103A8}"/>
              </a:ext>
            </a:extLst>
          </p:cNvPr>
          <p:cNvSpPr txBox="1"/>
          <p:nvPr/>
        </p:nvSpPr>
        <p:spPr>
          <a:xfrm>
            <a:off x="963890" y="278739"/>
            <a:ext cx="11092991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typedef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number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grade;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declare struct variable, pointer to struct, and print information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l-NL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nl-NL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student0 = { 101010101, 89.5, </a:t>
            </a:r>
            <a:r>
              <a:rPr lang="nl-NL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'B'</a:t>
            </a:r>
            <a:r>
              <a:rPr lang="nl-NL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};</a:t>
            </a:r>
          </a:p>
          <a:p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pStudent0 = &amp;student0;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0\n"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"---------\n"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"Number: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pStudent0-&gt;number);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%.1f\n"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pStudent0-&gt;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sv-SE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printf(</a:t>
            </a:r>
            <a:r>
              <a:rPr lang="sv-SE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"Grade: %c\n"</a:t>
            </a:r>
            <a:r>
              <a:rPr lang="sv-SE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pStudent0-&gt;grade);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557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5103155-A81F-445B-A052-9504990BCE74}"/>
              </a:ext>
            </a:extLst>
          </p:cNvPr>
          <p:cNvSpPr txBox="1"/>
          <p:nvPr/>
        </p:nvSpPr>
        <p:spPr>
          <a:xfrm>
            <a:off x="134331" y="271468"/>
            <a:ext cx="1054623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declare pointer to new struct, initialize, and print information</a:t>
            </a:r>
            <a:endParaRPr lang="en-US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pStudent1 =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malloc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check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allocation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failure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(!pStudent1)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EXIT_FAILURE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(*pStudent1).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number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222222222;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(*pStudent1).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59.99;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(*pStudent1).grade = 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'F'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Student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1\n"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"---------\n"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"Number: %d\n"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(*pStudent1).number);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%.1f\n"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(*pStudent1).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percent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printf(</a:t>
            </a:r>
            <a:r>
              <a:rPr lang="sv-SE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"Grade: %c\n"</a:t>
            </a:r>
            <a:r>
              <a:rPr lang="sv-SE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(*pStudent1).grade);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free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memory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free(pStudent1);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pStudent1 = </a:t>
            </a:r>
            <a:r>
              <a:rPr lang="es-CO" sz="16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40736178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287</Words>
  <Application>Microsoft Office PowerPoint</Application>
  <PresentationFormat>Panorámica</PresentationFormat>
  <Paragraphs>55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Cascadia Mono</vt:lpstr>
      <vt:lpstr>Tema de Office</vt:lpstr>
      <vt:lpstr>Pointers to Structs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 to Structs </dc:title>
  <dc:creator>Jose Guillermo Guarnizo Marin</dc:creator>
  <cp:lastModifiedBy>Jose Guillermo Guarnizo Marin</cp:lastModifiedBy>
  <cp:revision>2</cp:revision>
  <dcterms:created xsi:type="dcterms:W3CDTF">2023-05-09T01:23:39Z</dcterms:created>
  <dcterms:modified xsi:type="dcterms:W3CDTF">2023-05-09T01:27:27Z</dcterms:modified>
</cp:coreProperties>
</file>