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/>
  </p:normalViewPr>
  <p:slideViewPr>
    <p:cSldViewPr snapToGrid="0" snapToObjects="1">
      <p:cViewPr varScale="1">
        <p:scale>
          <a:sx n="76" d="100"/>
          <a:sy n="7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0T03:33:12.7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9154.80469"/>
      <inkml:brushProperty name="anchorY" value="-14501.73926"/>
      <inkml:brushProperty name="scaleFactor" value="0.5"/>
    </inkml:brush>
  </inkml:definitions>
  <inkml:trace contextRef="#ctx0" brushRef="#br0">398 318 24575,'-14'13'0,"1"-1"0,0 1 0,0-5 0,0 3 0,0-4 0,0 6 0,0 0 0,0-6 0,0-1 0,0-1 0,0-3 0,0 4 0,0-6 0,-8 0 0,6 5 0,-13-10 0,13 3 0,-6-12 0,8 1 0,0 6 0,-8 1 0,4 29 0,-4-12 0,12 19 0,-3-9 0,10-6 0,-5 23 0,7-21 0,0 13 0,0 0 0,0-5 0,0 7 0,0-4 0,0-13 0,6 5 0,1-7 0,6-6 0,0 5 0,0-11 0,-1 5 0,19 2 0,-14-7 0,13 7 0,-17-8 0,0-6 0,-1-1 0,1 0 0,0 1 0,0 6 0,7 0 0,-5 0 0,6 0 0,-1 0 0,-5 0 0,6 6 0,9 10 0,-13 0 0,13 6 0,-17-9 0,0 0 0,-6 0 0,4-1 0,-3 9 0,6-6 0,-1 5 0,-5-7 0,3 0 0,-3 8 0,5-7 0,2 15 0,-2-15 0,2 15 0,-2-15 0,1 7 0,-1-8 0,0 0 0,-1-6 0,1 4 0,0-15 0,0 2 0,-6-11 0,-1-8 0,0 7 0,-5-7 0,5 0 0,-13-2 0,5 1 0,-4 1 0,-2-9 0,-1 5 0,0-7 0,2 11 0,7 8 0,0 0 0,0 0 0,0 0 0,0 0 0,-7-31 0,6 23 0,-6-23 0,7 14 0,0 5 0,0-7 0,0 3 0,0 14 0,0-6 0,0 8 0,0 0 0,0 0 0,0 0 0,0 0 0,0-7 0,0 5 0,0-6 0,5 8 0,-3 0 0,4 0 0,-1 0 0,-3 0 0,3 0 0,1 0 0,-4-1 0,3 1 0,1 0 0,-4 0 0,3 0 0,3-17 0,-6 13 0,5-14 0,-7 11 0,0 5 0,0-14 0,0 14 0,-5-5 0,10-1 0,-9 6 0,10-6 0,0 8 0,-5 0 0,-1 12 0,-7 2 0,-14 13 0,6-1 0,-5 1 0,6 6 0,0-5 0,6 6 0,2-9 0,-7 9 0,4-6 0,-13 13 0,15-13 0,-6 5 0,6-7 0,-1 0 0,-3 0 0,3 7 0,-6-5 0,6 6 0,-3-8 0,3-1 0,-5 1 0,6 0 0,-5 0 0,5 0 0,-6 0 0,0 0 0,0-1 0,0 1 0,0-6 0,0-1 0,-17 2 0,12-6 0,-12 11 0,17-12 0,0 5 0,0-6 0,0 0 0,0 0 0,0-6 0,0-1 0,0-6 0,0 0 0,0 0 0,-1 6 0,1 1 0,0 6 0,12 6 0,2-5 0,12 5 0,0-6 0,0 0 0,0 0 0,0 0 0,-1 0 0,1 0 0,8 0 0,-6 0 0,5 6 0,1-5 0,1 11 0,1-10 0,-3 5 0,-7-2 0,7-3 0,-5 9 0,13-9 0,-5 10 0,-6-10 0,-4 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2F7B7-1F1E-384E-8B54-DFA273A96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50C29C-CCA2-5245-A9BD-230825D14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57A332-E9EF-884E-A4A2-A77A0661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A2387E-DAED-084B-8381-4A6E4BD5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E5836-2B36-464E-840D-9B5DBB60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4DC0D-1478-3942-B29E-55010CD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BD2E88-DF45-3E4A-8107-D8D24C2BB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0D2BFB-565A-5D4B-AC00-A3BE0F3F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5E294A-1493-574C-92E2-3AE3A148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168D3E-57D6-F042-B649-2611D63F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8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6A6221-7FAB-5449-9ADB-35E6E1280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69B0D9-324E-8F43-A0D6-3931F8C0B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9AB184-3931-614D-BC37-CF861137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373F6-EFC4-A948-9FAC-06999AFC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54A283-F39D-BB45-B69E-6B2C2604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CD062-00D1-FC41-8639-5E6D08E3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27BB6-70F6-F24A-B074-8A4CFB8C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3C551E-62CE-DE40-9ACF-8BB8D5C2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F00B01-14FB-F648-90D8-312AC169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0011FB-BA47-7B49-905C-A9D84BF1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DB20F-52BF-7C49-B7E4-2B2E84A5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CBA5DE-8873-F44D-A062-99F611364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10CD89-631A-384C-9CED-31CB95BC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2D75A3-EAB8-494A-B92D-2EF21088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8172E1-20B1-8149-9A95-44C7B3E3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ED049-BF8D-914D-A1C4-F7D3A0A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B38D93-488F-E649-BD3E-A549842A8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C3765A-B452-6C4A-9742-41ACCFD5E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8CBE1E-12DA-7641-9D27-104E685C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74978D-CD24-AF42-A3E3-543EA3D3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8F5E11-D5BA-3045-A4C4-32D8612C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A6C7F-69D2-924C-B13C-9481F65C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A1145-7E7F-144D-A087-500D3172C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C3EDB5-8A17-F142-90C1-E07900212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F5E7A2-0320-9E4D-84C6-8CFF5DCDD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719748-131D-AD46-90F9-59AACCAB2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326530-211A-4C47-A1C4-5CBB9342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C64666-3D7D-D04F-A4F1-525D0682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8A639F-D837-6C4F-A0A3-94D86645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9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F7081-0F79-9A49-AF1A-2BB4F63C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90B91B-6B76-F24A-9DBA-BD3014C9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A24246-8902-DA48-A6D8-FB0072D1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C3BA82-8595-CD4D-8ED0-AC810A4F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7F2F16-86A3-9F47-B0C8-C384358D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2DDF71-829A-5149-A26C-DBA84AA6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58A531-7D16-E04C-BC35-C785922E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7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54639-4497-264C-95B2-6A9D68F3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0EEFB-48B6-C34A-BF01-22684CA9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85CAA1-195B-3B45-B83E-71ECB5C4B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A0124D-4A05-864C-9B82-7C32D893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044FA-FB63-C846-91E3-7001E66B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113484-030A-614E-B220-15034A63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6DCC6-4B01-1549-BE50-1017F1D0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7D5249-9B4B-0F40-A463-470644C53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4C044D-BA6E-834D-A395-63EF6A8E0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3B1540-0061-0F49-94C2-A386A3CE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F10A94-ACE3-8842-8498-A9665DD3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51E787-495F-FE4A-914E-6070116C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EC6414-3B0B-F442-A939-30C0295F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33460B-7384-6C44-88C8-17AE05A6B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C2B182-BEE2-6342-9F0C-58CBF359B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BAE2-F561-B640-8207-F23CCA542B5B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4DE6-B741-FC43-B5E5-C8857BBA9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AC475-CECF-5440-A289-23AB03B1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5561-2820-1345-89E5-C9A2AB2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josof/8459255391" TargetMode="External"/><Relationship Id="rId7" Type="http://schemas.openxmlformats.org/officeDocument/2006/relationships/hyperlink" Target="https://www.flickr.com/photos/50362297@N07/463376537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hyperlink" Target="https://www.flickr.com/photos/bdewey/2977732630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Word_97_-_2004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1AACE-7BEF-45FD-89F1-A1ED4010F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516" b="1021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02359F-3DEE-D643-974E-BD0C8A3E8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TALKING ABOUT LIKES AND DISLIKES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C712B7-6FE5-2141-B48D-E6CD679AA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33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9AF4AA-B79E-8A44-9F0F-3B17293A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TOPIC:  LIKES         AND           DISLIKES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3EEB729-0F7F-1148-9243-A3F153050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15000" cy="4351338"/>
          </a:xfrm>
        </p:spPr>
        <p:txBody>
          <a:bodyPr>
            <a:normAutofit/>
          </a:bodyPr>
          <a:lstStyle/>
          <a:p>
            <a:r>
              <a:rPr lang="en-US" dirty="0"/>
              <a:t>LIKE                            </a:t>
            </a:r>
            <a:r>
              <a:rPr lang="en-US" dirty="0">
                <a:solidFill>
                  <a:srgbClr val="0070C0"/>
                </a:solidFill>
              </a:rPr>
              <a:t>+V </a:t>
            </a:r>
            <a:r>
              <a:rPr lang="en-US" sz="2400" dirty="0" err="1">
                <a:solidFill>
                  <a:srgbClr val="0070C0"/>
                </a:solidFill>
              </a:rPr>
              <a:t>ing</a:t>
            </a:r>
            <a:r>
              <a:rPr lang="en-US" dirty="0">
                <a:solidFill>
                  <a:srgbClr val="0070C0"/>
                </a:solidFill>
              </a:rPr>
              <a:t> or noun</a:t>
            </a:r>
          </a:p>
          <a:p>
            <a:r>
              <a:rPr lang="en-US" dirty="0"/>
              <a:t>ENJOY</a:t>
            </a:r>
          </a:p>
          <a:p>
            <a:r>
              <a:rPr lang="en-US" dirty="0"/>
              <a:t>LOVE</a:t>
            </a:r>
          </a:p>
          <a:p>
            <a:r>
              <a:rPr lang="en-US" dirty="0"/>
              <a:t> I like sports</a:t>
            </a:r>
          </a:p>
          <a:p>
            <a:r>
              <a:rPr lang="en-US" dirty="0"/>
              <a:t>I like doing sports</a:t>
            </a:r>
          </a:p>
          <a:p>
            <a:r>
              <a:rPr lang="en-US" dirty="0"/>
              <a:t> sports /like / do/ doing / you/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C4FF0D-8D7A-174A-9E93-EB3340F93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7890" y="1825625"/>
            <a:ext cx="4675909" cy="4351338"/>
          </a:xfrm>
        </p:spPr>
        <p:txBody>
          <a:bodyPr>
            <a:normAutofit/>
          </a:bodyPr>
          <a:lstStyle/>
          <a:p>
            <a:r>
              <a:rPr lang="en-US" dirty="0"/>
              <a:t>HATE	      </a:t>
            </a:r>
            <a:r>
              <a:rPr lang="en-US" dirty="0">
                <a:solidFill>
                  <a:srgbClr val="0070C0"/>
                </a:solidFill>
              </a:rPr>
              <a:t>+V </a:t>
            </a:r>
            <a:r>
              <a:rPr lang="en-US" sz="2400" dirty="0" err="1">
                <a:solidFill>
                  <a:srgbClr val="0070C0"/>
                </a:solidFill>
              </a:rPr>
              <a:t>ing</a:t>
            </a:r>
            <a:r>
              <a:rPr lang="en-US" dirty="0">
                <a:solidFill>
                  <a:srgbClr val="0070C0"/>
                </a:solidFill>
              </a:rPr>
              <a:t> or noun</a:t>
            </a:r>
            <a:endParaRPr lang="en-US" dirty="0"/>
          </a:p>
          <a:p>
            <a:r>
              <a:rPr lang="en-US" dirty="0"/>
              <a:t>DISLIKE</a:t>
            </a:r>
          </a:p>
          <a:p>
            <a:r>
              <a:rPr lang="en-US" dirty="0"/>
              <a:t>DON´T ENJOY</a:t>
            </a:r>
          </a:p>
          <a:p>
            <a:r>
              <a:rPr lang="en-US" dirty="0"/>
              <a:t>DON´T LOVE</a:t>
            </a:r>
          </a:p>
          <a:p>
            <a:r>
              <a:rPr lang="en-US" dirty="0"/>
              <a:t>DON´T LIKE</a:t>
            </a:r>
          </a:p>
          <a:p>
            <a:r>
              <a:rPr lang="en-US" dirty="0"/>
              <a:t>I don´t like dogs.  I don`t like walking the dog.</a:t>
            </a:r>
          </a:p>
          <a:p>
            <a:r>
              <a:rPr lang="en-US" dirty="0"/>
              <a:t>I dislike walking the dog.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FB865-8885-AE43-BDD5-461107C2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/>
              <a:t>Activities:  </a:t>
            </a:r>
            <a:r>
              <a:rPr lang="en-US" sz="3100" dirty="0"/>
              <a:t>reading, running, swimming, shopping, travelling, watching DVD´S, chatting online, dancing, going to the cinema, cooking, listening to music, camping.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A1942F-2DF8-A948-8A34-0278F3A39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327"/>
            <a:ext cx="5181600" cy="4112635"/>
          </a:xfrm>
        </p:spPr>
        <p:txBody>
          <a:bodyPr/>
          <a:lstStyle/>
          <a:p>
            <a:r>
              <a:rPr lang="en-US" dirty="0"/>
              <a:t>LIKES 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Shopping</a:t>
            </a:r>
          </a:p>
          <a:p>
            <a:r>
              <a:rPr lang="en-US" dirty="0">
                <a:sym typeface="Wingdings" pitchFamily="2" charset="2"/>
              </a:rPr>
              <a:t>Cycling </a:t>
            </a:r>
          </a:p>
          <a:p>
            <a:r>
              <a:rPr lang="en-US" dirty="0">
                <a:sym typeface="Wingdings" pitchFamily="2" charset="2"/>
              </a:rPr>
              <a:t>Listening to music</a:t>
            </a:r>
            <a:endParaRPr lang="en-U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41BB5D-DD78-1148-9D49-7448FA41C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327"/>
            <a:ext cx="5181600" cy="4112636"/>
          </a:xfrm>
        </p:spPr>
        <p:txBody>
          <a:bodyPr/>
          <a:lstStyle/>
          <a:p>
            <a:r>
              <a:rPr lang="en-US" dirty="0"/>
              <a:t>DISLIKES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  <a:p>
            <a:endParaRPr lang="en-US" dirty="0"/>
          </a:p>
          <a:p>
            <a:r>
              <a:rPr lang="en-US" dirty="0"/>
              <a:t>Cooking</a:t>
            </a:r>
          </a:p>
          <a:p>
            <a:r>
              <a:rPr lang="en-US" dirty="0"/>
              <a:t>Camping</a:t>
            </a:r>
          </a:p>
          <a:p>
            <a:r>
              <a:rPr lang="en-US" dirty="0"/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232782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E590B-3D00-4A4C-B2AD-16B8C436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Look at the pictures and answer the questions.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D4479C-8B9C-F841-8FFE-A315AF4AA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29175"/>
          </a:xfrm>
        </p:spPr>
        <p:txBody>
          <a:bodyPr/>
          <a:lstStyle/>
          <a:p>
            <a:r>
              <a:rPr lang="en-US" dirty="0"/>
              <a:t>She/ painting/ like / ? /does/</a:t>
            </a:r>
          </a:p>
          <a:p>
            <a:r>
              <a:rPr lang="en-US" dirty="0"/>
              <a:t>….</a:t>
            </a:r>
          </a:p>
          <a:p>
            <a:endParaRPr lang="en-US" dirty="0"/>
          </a:p>
          <a:p>
            <a:r>
              <a:rPr lang="en-US" dirty="0"/>
              <a:t>They/do/ football/ like /?</a:t>
            </a:r>
          </a:p>
          <a:p>
            <a:r>
              <a:rPr lang="en-US" dirty="0"/>
              <a:t>…..</a:t>
            </a:r>
          </a:p>
          <a:p>
            <a:endParaRPr lang="en-US" dirty="0"/>
          </a:p>
          <a:p>
            <a:r>
              <a:rPr lang="en-US" dirty="0"/>
              <a:t>He/ likes/ with/ a / playing /ball/does/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Marcador de contenido 5" descr="Imagen que contiene tabla, niño, interior, pequeño&#10;&#10;Descripción generada automáticamente">
            <a:extLst>
              <a:ext uri="{FF2B5EF4-FFF2-40B4-BE49-F238E27FC236}">
                <a16:creationId xmlns:a16="http://schemas.microsoft.com/office/drawing/2014/main" id="{F3F12282-D506-0C48-BAE1-17A5607D85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89333" y="1869017"/>
            <a:ext cx="1422400" cy="1066800"/>
          </a:xfrm>
        </p:spPr>
      </p:pic>
      <p:pic>
        <p:nvPicPr>
          <p:cNvPr id="12" name="Imagen 11" descr="Imagen que contiene interior, persona, tabla, pequeño&#10;&#10;Descripción generada automáticamente">
            <a:extLst>
              <a:ext uri="{FF2B5EF4-FFF2-40B4-BE49-F238E27FC236}">
                <a16:creationId xmlns:a16="http://schemas.microsoft.com/office/drawing/2014/main" id="{4142FA22-0BB4-2449-9B6C-5CD8A9FCE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44933" y="3114146"/>
            <a:ext cx="965199" cy="1206793"/>
          </a:xfrm>
          <a:prstGeom prst="rect">
            <a:avLst/>
          </a:prstGeom>
        </p:spPr>
      </p:pic>
      <p:pic>
        <p:nvPicPr>
          <p:cNvPr id="15" name="Imagen 14" descr="Un gato encima de una superficie&#10;&#10;Descripción generada automáticamente">
            <a:extLst>
              <a:ext uri="{FF2B5EF4-FFF2-40B4-BE49-F238E27FC236}">
                <a16:creationId xmlns:a16="http://schemas.microsoft.com/office/drawing/2014/main" id="{04E201B8-2914-1543-9353-5DE6B8B58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89333" y="4654655"/>
            <a:ext cx="1761067" cy="12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2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47B25-E700-7540-A500-E7EC3F13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LISTENING:  </a:t>
            </a:r>
            <a:r>
              <a:rPr lang="en-US" sz="2800" dirty="0">
                <a:highlight>
                  <a:srgbClr val="FFFF00"/>
                </a:highlight>
              </a:rPr>
              <a:t>2.27  New Total English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cd2trk24" descr="cd2trk24">
            <a:hlinkClick r:id="" action="ppaction://media"/>
            <a:extLst>
              <a:ext uri="{FF2B5EF4-FFF2-40B4-BE49-F238E27FC236}">
                <a16:creationId xmlns:a16="http://schemas.microsoft.com/office/drawing/2014/main" id="{C89C8D23-6E8C-4C45-97AA-B25F8F73E6D3}"/>
              </a:ext>
            </a:extLst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4600" y="681037"/>
            <a:ext cx="812800" cy="812800"/>
          </a:xfr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52B7F9-65BD-0946-870C-8079C9F78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7600" y="1825625"/>
            <a:ext cx="10236200" cy="4351338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893056B4-1519-B840-BBB0-137E78ED2703}"/>
                  </a:ext>
                </a:extLst>
              </p14:cNvPr>
              <p14:cNvContentPartPr/>
              <p14:nvPr/>
            </p14:nvContentPartPr>
            <p14:xfrm>
              <a:off x="7682400" y="896907"/>
              <a:ext cx="257400" cy="40932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893056B4-1519-B840-BBB0-137E78ED27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4400" y="879267"/>
                <a:ext cx="293040" cy="4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29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8687BCD-EBC9-B84F-BEFD-EB0EFA74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772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AD7ED52-9E30-0C47-A902-16516D8EC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94876"/>
              </p:ext>
            </p:extLst>
          </p:nvPr>
        </p:nvGraphicFramePr>
        <p:xfrm>
          <a:off x="3014133" y="149551"/>
          <a:ext cx="5384800" cy="6343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o" r:id="rId3" imgW="6794500" imgH="10274300" progId="Word.Document.8">
                  <p:embed/>
                </p:oleObj>
              </mc:Choice>
              <mc:Fallback>
                <p:oleObj name="Documento" r:id="rId3" imgW="6794500" imgH="10274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4133" y="149551"/>
                        <a:ext cx="5384800" cy="6343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30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41522-E0E4-0E41-AC5B-00153F8B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Keywords and phrases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12AC6F-F47D-F44B-B865-3E14B1423B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Like </a:t>
            </a:r>
          </a:p>
          <a:p>
            <a:r>
              <a:rPr lang="en-US" dirty="0"/>
              <a:t>Enjoy</a:t>
            </a:r>
          </a:p>
          <a:p>
            <a:r>
              <a:rPr lang="en-US" dirty="0"/>
              <a:t>Love</a:t>
            </a:r>
          </a:p>
          <a:p>
            <a:r>
              <a:rPr lang="en-US" dirty="0"/>
              <a:t>Dislike</a:t>
            </a:r>
          </a:p>
          <a:p>
            <a:r>
              <a:rPr lang="en-US" dirty="0"/>
              <a:t>Don’t like</a:t>
            </a:r>
          </a:p>
          <a:p>
            <a:r>
              <a:rPr lang="en-US" dirty="0"/>
              <a:t>hate</a:t>
            </a:r>
          </a:p>
          <a:p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701EEF-E9CF-7D46-B12F-59354ED9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Activities: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09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190</Words>
  <Application>Microsoft Macintosh PowerPoint</Application>
  <PresentationFormat>Panorámica</PresentationFormat>
  <Paragraphs>47</Paragraphs>
  <Slides>7</Slides>
  <Notes>0</Notes>
  <HiddenSlides>0</HiddenSlides>
  <MMClips>1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Documento de Microsoft Word 97 - 2004</vt:lpstr>
      <vt:lpstr>TALKING ABOUT LIKES AND DISLIKES</vt:lpstr>
      <vt:lpstr>TOPIC:  LIKES         AND           DISLIKES</vt:lpstr>
      <vt:lpstr>Activities:  reading, running, swimming, shopping, travelling, watching DVD´S, chatting online, dancing, going to the cinema, cooking, listening to music, camping.</vt:lpstr>
      <vt:lpstr>Look at the pictures and answer the questions.</vt:lpstr>
      <vt:lpstr>LISTENING:  2.27  New Total English</vt:lpstr>
      <vt:lpstr>Presentación de PowerPoint</vt:lpstr>
      <vt:lpstr>Keywords and phrases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ABOUT LIKES AND DISLIKES</dc:title>
  <dc:creator>Elizabeth Rodriguez</dc:creator>
  <cp:lastModifiedBy>Elizabeth Rodriguez</cp:lastModifiedBy>
  <cp:revision>8</cp:revision>
  <cp:lastPrinted>2020-08-10T14:49:13Z</cp:lastPrinted>
  <dcterms:created xsi:type="dcterms:W3CDTF">2020-08-10T02:36:40Z</dcterms:created>
  <dcterms:modified xsi:type="dcterms:W3CDTF">2020-08-10T15:19:29Z</dcterms:modified>
</cp:coreProperties>
</file>