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B473A-2672-4482-A47A-A88D572A4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EA4D8A-EC58-460A-A5CA-D35AA0A02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47C720-4687-4E65-968F-73FF5FD2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D2ED2-7B38-4472-8B79-62B00AEA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AFD16-508D-4AFD-9F41-52BA820B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704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20C34-3B1F-4195-AE68-33DDB8861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C6158F-50CA-4F7D-84BA-870B6184A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D058CA-148E-4947-AE9B-DA07B09E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B0A9A2-2A6C-4079-ADFB-D7ABEBA4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8CD21F-7DD1-4E21-B2D7-3AA775EA8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888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4F8104-3346-4461-9279-C2992B52E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9B9CEF-A25F-45B6-8E0D-354745C2D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C8CD78-4A1B-4872-BFE1-5079A88A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ED9925-E87D-4FFF-B186-9A0BD192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8A5E14-DB95-4375-BD4F-4B5875837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239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1727A-B6CD-4560-97E6-61FF11F48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4A683-EEBB-4CF5-808E-CAEF2D8AC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8D1389-D826-4BB1-A2BD-BC741901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7FE972-32C0-46A2-B2F5-45827D8E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DC988-EB8D-456A-A609-D750F9D5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845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B2067-C523-4E33-A618-F5D3AE92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42678F-9754-4FEC-97B6-705C6866E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BADFB6-ED1D-458C-9B7F-74A4C74EA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7883B4-6C74-415C-88AF-48A502A7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2FBD2D-E544-4F36-AA5D-81DA5267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009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B56A8-E34C-46FB-BBA5-2F080A80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B771EA-C6C1-4BB6-A7AD-A353ED8C3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3E7EA1-3DC7-4FC5-95E9-4DEFD01CB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62CDE9-633B-4275-A7C4-E44707D0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166209-CC81-4763-B615-834516EA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8DB192-6F98-497A-8A31-6E568132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849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75052-0E32-425F-A940-00F4BB77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CFF405-68A3-4A38-8327-9C18EEECB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3E8C6C-7019-469A-9355-AA7F89886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D4DD1B-76AD-42FE-A87E-DBC6CF416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34895B3-C1D5-4F67-B1D1-EA8ED2BE1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1EEAA7-8B20-4DC2-BC13-26B245EA7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B0633D-08EF-4E0A-B58F-206296EA4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763BC-99AA-48EA-A7EC-F3BA44D7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488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ED454-AD1E-43E4-A5DF-91B44509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641FC2-9672-4CBD-83EB-3B8A1FE9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2F3F49-E212-4AC7-AF87-5FDFFACF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33B9210-2F41-4B84-9FB4-855DADF2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880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067ABB-42DC-402B-A406-05C2ED20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6AB7C8-19D7-4939-80F2-7069AB1B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9FA58A-89A2-42EE-AB3F-A0BB73CB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56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7BF41-3EBA-4004-AB50-3F52F168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7E5FE7-139F-4F18-BA22-A1A420D2F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A83869-DA0D-4241-8147-129231A32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743B9B-3858-49F4-B801-0D100567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ABF87-DBB6-4CB1-892D-6BD52BAE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4346CA-C340-4717-BAA1-56B80671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481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B448B-64D8-4E57-95D3-C9274B2E4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CFA795B-3EAA-42C6-A6BF-7FD301193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FC94-6AFB-4BDF-8258-DEF7ACCA6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974DF0-B164-48B4-904A-EBFA3BD50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43B729-3008-450A-9D8C-4F8A4E64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010A3E-6E87-4B45-B016-CC93F2AC7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743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160802-3C86-402D-9C6A-AED9B25E3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C9FD9B-CCC0-4673-B1CE-0104DB2E2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AB1EC3-EAD3-4B8B-8F46-5F8B7617B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9C054-8030-4194-8EE0-3C5BC5C9CA5D}" type="datetimeFigureOut">
              <a:rPr lang="es-CO" smtClean="0"/>
              <a:t>3/10/2022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4EC54-93F0-4699-9F65-05FD36607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24BAC-868C-4F9F-8C78-8B82F7E91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C76D-6454-41FC-B900-6F6A1C919E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102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93E8-155B-4B9C-A18C-D665010C11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Far Do We Have To Go</a:t>
            </a:r>
            <a:br>
              <a:rPr lang="en-US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607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187AD14-DF94-478D-8F78-541A18F96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510" y="506072"/>
            <a:ext cx="5898391" cy="48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141CF8F-3B39-4A0C-9E44-8F60A35996F8}"/>
              </a:ext>
            </a:extLst>
          </p:cNvPr>
          <p:cNvSpPr txBox="1"/>
          <p:nvPr/>
        </p:nvSpPr>
        <p:spPr>
          <a:xfrm>
            <a:off x="1577788" y="761321"/>
            <a:ext cx="6096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: &lt;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your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name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here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 Calculate distance between 2 points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269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3BE6CD6-C440-41BC-9C57-92611F421836}"/>
              </a:ext>
            </a:extLst>
          </p:cNvPr>
          <p:cNvSpPr txBox="1"/>
          <p:nvPr/>
        </p:nvSpPr>
        <p:spPr>
          <a:xfrm>
            <a:off x="2447365" y="232402"/>
            <a:ext cx="6096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: &lt;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your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name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here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2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math.h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 * Calculate distance between 2 points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2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usar input</a:t>
            </a:r>
            <a:endParaRPr lang="en-US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first point: 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first point: 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second point: 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second point: "</a:t>
            </a:r>
            <a:r>
              <a:rPr lang="en-US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calculate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and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distance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50221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482D7DF-C7DF-4913-A9F6-386FD75359CE}"/>
              </a:ext>
            </a:extLst>
          </p:cNvPr>
          <p:cNvSpPr txBox="1"/>
          <p:nvPr/>
        </p:nvSpPr>
        <p:spPr>
          <a:xfrm>
            <a:off x="340660" y="42941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calculate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and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distance</a:t>
            </a:r>
            <a:endParaRPr lang="es-CO" dirty="0"/>
          </a:p>
        </p:txBody>
      </p:sp>
      <p:pic>
        <p:nvPicPr>
          <p:cNvPr id="2050" name="Picture 2" descr="Teorema de Pitágoras - Historia, demostración y ejemplos - Neurochispas">
            <a:extLst>
              <a:ext uri="{FF2B5EF4-FFF2-40B4-BE49-F238E27FC236}">
                <a16:creationId xmlns:a16="http://schemas.microsoft.com/office/drawing/2014/main" id="{F991F04F-742E-4F39-B979-B9F12E200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65" y="1317810"/>
            <a:ext cx="3825249" cy="345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06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0DFC427-4B00-4DA8-8990-70AFBC126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610"/>
            <a:ext cx="10920283" cy="467743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AC1237A-DCC9-4BE0-B2B5-2CF8572B2F39}"/>
              </a:ext>
            </a:extLst>
          </p:cNvPr>
          <p:cNvSpPr txBox="1"/>
          <p:nvPr/>
        </p:nvSpPr>
        <p:spPr>
          <a:xfrm>
            <a:off x="1306605" y="142545"/>
            <a:ext cx="6127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https://en.wikipedia.org/wiki/C_standard_library</a:t>
            </a:r>
          </a:p>
        </p:txBody>
      </p:sp>
    </p:spTree>
    <p:extLst>
      <p:ext uri="{BB962C8B-B14F-4D97-AF65-F5344CB8AC3E}">
        <p14:creationId xmlns:p14="http://schemas.microsoft.com/office/powerpoint/2010/main" val="339567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487878A-1475-4487-9811-C2DC1F109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593" y="226302"/>
            <a:ext cx="6591871" cy="129551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E2AB51D-E0FE-43B7-9179-8C1DEF468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423" y="1695694"/>
            <a:ext cx="7311334" cy="493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1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2F3914F-C31C-4CA2-8AEC-0AB0EDF38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08" y="147249"/>
            <a:ext cx="10760372" cy="50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2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AA15D1A-C9E3-41B6-A335-7114F15D9B71}"/>
              </a:ext>
            </a:extLst>
          </p:cNvPr>
          <p:cNvSpPr txBox="1"/>
          <p:nvPr/>
        </p:nvSpPr>
        <p:spPr>
          <a:xfrm>
            <a:off x="421342" y="67010"/>
            <a:ext cx="7960657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: &lt;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your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name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here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math.h</a:t>
            </a:r>
            <a:r>
              <a:rPr lang="es-CO" sz="11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 * Calculate distance between 2 points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usar input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first point: 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first point: 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second point: 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second point: 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calculate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and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distance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distance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sqrtf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powf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pointOnex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pointTwox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2) +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powf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pointOney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- </a:t>
            </a:r>
            <a:r>
              <a:rPr lang="es-CO" sz="11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pointTwoy</a:t>
            </a:r>
            <a:r>
              <a:rPr lang="es-CO" sz="11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2));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Distance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: %.2f"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9659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467</Words>
  <Application>Microsoft Office PowerPoint</Application>
  <PresentationFormat>Panorámica</PresentationFormat>
  <Paragraphs>95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Cascadia Mono</vt:lpstr>
      <vt:lpstr>Tema de Office</vt:lpstr>
      <vt:lpstr>How Far Do We Have To Go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Far Do We Have To Go </dc:title>
  <dc:creator>Jose Guillermo Guarnizo Marin</dc:creator>
  <cp:lastModifiedBy>Jose Guillermo Guarnizo Marin</cp:lastModifiedBy>
  <cp:revision>3</cp:revision>
  <dcterms:created xsi:type="dcterms:W3CDTF">2022-10-03T16:41:57Z</dcterms:created>
  <dcterms:modified xsi:type="dcterms:W3CDTF">2022-10-03T16:56:35Z</dcterms:modified>
</cp:coreProperties>
</file>