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5" r:id="rId7"/>
    <p:sldId id="263" r:id="rId8"/>
    <p:sldId id="264" r:id="rId9"/>
    <p:sldId id="261" r:id="rId10"/>
    <p:sldId id="262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7"/>
    <p:restoredTop sz="94783"/>
  </p:normalViewPr>
  <p:slideViewPr>
    <p:cSldViewPr snapToGrid="0" snapToObjects="1">
      <p:cViewPr varScale="1">
        <p:scale>
          <a:sx n="93" d="100"/>
          <a:sy n="93" d="100"/>
        </p:scale>
        <p:origin x="9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3908BB-9B1B-1D43-943C-82EF9BDF107B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7AD1A44-5CD8-D44C-A6B4-C1ED40D612E2}">
      <dgm:prSet phldrT="[Texto]"/>
      <dgm:spPr/>
      <dgm:t>
        <a:bodyPr/>
        <a:lstStyle/>
        <a:p>
          <a:r>
            <a:rPr lang="es-ES" dirty="0"/>
            <a:t>TARGET WORD (</a:t>
          </a:r>
          <a:r>
            <a:rPr lang="es-ES" dirty="0" err="1"/>
            <a:t>Family</a:t>
          </a:r>
          <a:r>
            <a:rPr lang="es-ES" dirty="0"/>
            <a:t> </a:t>
          </a:r>
          <a:r>
            <a:rPr lang="es-ES" dirty="0" err="1"/>
            <a:t>members</a:t>
          </a:r>
          <a:r>
            <a:rPr lang="es-ES" dirty="0"/>
            <a:t>)</a:t>
          </a:r>
        </a:p>
      </dgm:t>
    </dgm:pt>
    <dgm:pt modelId="{7BB1C183-1477-EA40-A848-456872DF741A}" type="parTrans" cxnId="{E95870E0-8C43-264C-ABA3-4761D15B0D9E}">
      <dgm:prSet/>
      <dgm:spPr/>
      <dgm:t>
        <a:bodyPr/>
        <a:lstStyle/>
        <a:p>
          <a:endParaRPr lang="es-ES"/>
        </a:p>
      </dgm:t>
    </dgm:pt>
    <dgm:pt modelId="{8FAB15E3-967D-5545-885B-117A49D62C51}" type="sibTrans" cxnId="{E95870E0-8C43-264C-ABA3-4761D15B0D9E}">
      <dgm:prSet/>
      <dgm:spPr/>
      <dgm:t>
        <a:bodyPr/>
        <a:lstStyle/>
        <a:p>
          <a:endParaRPr lang="es-ES"/>
        </a:p>
      </dgm:t>
    </dgm:pt>
    <dgm:pt modelId="{F32B88F9-A54F-654A-B462-3A604162249C}">
      <dgm:prSet phldrT="[Texto]"/>
      <dgm:spPr/>
      <dgm:t>
        <a:bodyPr/>
        <a:lstStyle/>
        <a:p>
          <a:r>
            <a:rPr lang="es-ES" dirty="0"/>
            <a:t>DEFINITION</a:t>
          </a:r>
        </a:p>
      </dgm:t>
    </dgm:pt>
    <dgm:pt modelId="{2DCDBDE2-2F80-1D43-8468-BEFB6C2E44F4}" type="parTrans" cxnId="{2F2C5578-95A0-C347-914A-7EE7625FFCEE}">
      <dgm:prSet/>
      <dgm:spPr/>
      <dgm:t>
        <a:bodyPr/>
        <a:lstStyle/>
        <a:p>
          <a:endParaRPr lang="es-ES"/>
        </a:p>
      </dgm:t>
    </dgm:pt>
    <dgm:pt modelId="{91090E61-9DFC-6544-A760-4B4FE604BB94}" type="sibTrans" cxnId="{2F2C5578-95A0-C347-914A-7EE7625FFCEE}">
      <dgm:prSet/>
      <dgm:spPr/>
      <dgm:t>
        <a:bodyPr/>
        <a:lstStyle/>
        <a:p>
          <a:endParaRPr lang="es-ES"/>
        </a:p>
      </dgm:t>
    </dgm:pt>
    <dgm:pt modelId="{FE307122-055D-6248-B924-19DD9702D1F9}">
      <dgm:prSet phldrT="[Texto]"/>
      <dgm:spPr/>
      <dgm:t>
        <a:bodyPr/>
        <a:lstStyle/>
        <a:p>
          <a:r>
            <a:rPr lang="es-ES" dirty="0"/>
            <a:t>SAMPLE SENTENCE</a:t>
          </a:r>
        </a:p>
      </dgm:t>
    </dgm:pt>
    <dgm:pt modelId="{5F872D3D-EF20-4E4D-A1C2-7A89298313AB}" type="parTrans" cxnId="{2DD0F012-6A78-254B-9B87-440CFFB3D600}">
      <dgm:prSet/>
      <dgm:spPr/>
      <dgm:t>
        <a:bodyPr/>
        <a:lstStyle/>
        <a:p>
          <a:endParaRPr lang="es-ES"/>
        </a:p>
      </dgm:t>
    </dgm:pt>
    <dgm:pt modelId="{8D1FE57C-5A18-684D-A71C-1339C72B4FF4}" type="sibTrans" cxnId="{2DD0F012-6A78-254B-9B87-440CFFB3D600}">
      <dgm:prSet/>
      <dgm:spPr/>
      <dgm:t>
        <a:bodyPr/>
        <a:lstStyle/>
        <a:p>
          <a:endParaRPr lang="es-ES"/>
        </a:p>
      </dgm:t>
    </dgm:pt>
    <dgm:pt modelId="{136D7F99-C136-D043-9783-12E93FC1BDFD}">
      <dgm:prSet phldrT="[Texto]"/>
      <dgm:spPr/>
      <dgm:t>
        <a:bodyPr/>
        <a:lstStyle/>
        <a:p>
          <a:r>
            <a:rPr lang="es-ES" dirty="0"/>
            <a:t>FAMILY MEMBER</a:t>
          </a:r>
        </a:p>
      </dgm:t>
    </dgm:pt>
    <dgm:pt modelId="{4B0990CC-8746-9241-ACBC-EEE93518AD02}" type="parTrans" cxnId="{244DFB6A-8445-F040-83EC-F6D2341B077A}">
      <dgm:prSet/>
      <dgm:spPr/>
      <dgm:t>
        <a:bodyPr/>
        <a:lstStyle/>
        <a:p>
          <a:endParaRPr lang="es-ES"/>
        </a:p>
      </dgm:t>
    </dgm:pt>
    <dgm:pt modelId="{3D392446-6FFC-0A44-B6B0-CE47B69BEF90}" type="sibTrans" cxnId="{244DFB6A-8445-F040-83EC-F6D2341B077A}">
      <dgm:prSet/>
      <dgm:spPr/>
      <dgm:t>
        <a:bodyPr/>
        <a:lstStyle/>
        <a:p>
          <a:endParaRPr lang="es-ES"/>
        </a:p>
      </dgm:t>
    </dgm:pt>
    <dgm:pt modelId="{D7A85C9F-FE64-CD45-844E-9A5AE28E9B73}">
      <dgm:prSet phldrT="[Texto]"/>
      <dgm:spPr/>
      <dgm:t>
        <a:bodyPr/>
        <a:lstStyle/>
        <a:p>
          <a:r>
            <a:rPr lang="es-ES" dirty="0"/>
            <a:t>FAMILY MEMBER</a:t>
          </a:r>
        </a:p>
      </dgm:t>
    </dgm:pt>
    <dgm:pt modelId="{247F8855-366A-FC44-BB44-7BE7513B3A42}" type="parTrans" cxnId="{74098149-85F2-B741-ABA8-BB475CACE630}">
      <dgm:prSet/>
      <dgm:spPr/>
      <dgm:t>
        <a:bodyPr/>
        <a:lstStyle/>
        <a:p>
          <a:endParaRPr lang="es-ES"/>
        </a:p>
      </dgm:t>
    </dgm:pt>
    <dgm:pt modelId="{C9C5B8A8-F5E6-7049-9157-ED1425AFC581}" type="sibTrans" cxnId="{74098149-85F2-B741-ABA8-BB475CACE630}">
      <dgm:prSet/>
      <dgm:spPr/>
      <dgm:t>
        <a:bodyPr/>
        <a:lstStyle/>
        <a:p>
          <a:endParaRPr lang="es-ES"/>
        </a:p>
      </dgm:t>
    </dgm:pt>
    <dgm:pt modelId="{80526F2D-17BB-A549-9618-63256E5AD760}">
      <dgm:prSet phldrT="[Texto]"/>
      <dgm:spPr/>
      <dgm:t>
        <a:bodyPr/>
        <a:lstStyle/>
        <a:p>
          <a:r>
            <a:rPr lang="es-ES" dirty="0"/>
            <a:t>SAMPLE SENTENCE</a:t>
          </a:r>
        </a:p>
      </dgm:t>
    </dgm:pt>
    <dgm:pt modelId="{0D3FE296-F6EA-5F4A-9031-CE2956D584EC}" type="parTrans" cxnId="{D618B742-C009-6B45-97E5-F4DB446AFE57}">
      <dgm:prSet/>
      <dgm:spPr/>
      <dgm:t>
        <a:bodyPr/>
        <a:lstStyle/>
        <a:p>
          <a:endParaRPr lang="es-ES"/>
        </a:p>
      </dgm:t>
    </dgm:pt>
    <dgm:pt modelId="{B7BD406B-96B6-494D-ABF8-8DD6069D0DD9}" type="sibTrans" cxnId="{D618B742-C009-6B45-97E5-F4DB446AFE57}">
      <dgm:prSet/>
      <dgm:spPr/>
      <dgm:t>
        <a:bodyPr/>
        <a:lstStyle/>
        <a:p>
          <a:endParaRPr lang="es-ES"/>
        </a:p>
      </dgm:t>
    </dgm:pt>
    <dgm:pt modelId="{FDA7AD59-F1F8-AC45-B7D6-02AA0FFD0F07}">
      <dgm:prSet phldrT="[Texto]"/>
      <dgm:spPr/>
      <dgm:t>
        <a:bodyPr/>
        <a:lstStyle/>
        <a:p>
          <a:r>
            <a:rPr lang="es-ES" dirty="0"/>
            <a:t>FAMILY MEMBER</a:t>
          </a:r>
        </a:p>
      </dgm:t>
    </dgm:pt>
    <dgm:pt modelId="{A913317F-C909-434B-98D0-6DD4366B1E7E}" type="parTrans" cxnId="{1DA5F543-F2B9-934E-96BB-47CD0E605128}">
      <dgm:prSet/>
      <dgm:spPr/>
      <dgm:t>
        <a:bodyPr/>
        <a:lstStyle/>
        <a:p>
          <a:endParaRPr lang="es-ES"/>
        </a:p>
      </dgm:t>
    </dgm:pt>
    <dgm:pt modelId="{82B3EAD6-6AF9-0D4E-973C-34596F8A8ECA}" type="sibTrans" cxnId="{1DA5F543-F2B9-934E-96BB-47CD0E605128}">
      <dgm:prSet/>
      <dgm:spPr/>
      <dgm:t>
        <a:bodyPr/>
        <a:lstStyle/>
        <a:p>
          <a:endParaRPr lang="es-ES"/>
        </a:p>
      </dgm:t>
    </dgm:pt>
    <dgm:pt modelId="{3C4D9E90-A1CB-4644-9A1E-5B3A154D99F3}">
      <dgm:prSet phldrT="[Texto]"/>
      <dgm:spPr/>
      <dgm:t>
        <a:bodyPr/>
        <a:lstStyle/>
        <a:p>
          <a:r>
            <a:rPr lang="es-ES" dirty="0"/>
            <a:t>SAMPLE SENTENCE</a:t>
          </a:r>
        </a:p>
      </dgm:t>
    </dgm:pt>
    <dgm:pt modelId="{2F3D40CD-C73B-4D46-977F-12BECE290DB0}" type="parTrans" cxnId="{A40E761A-F77A-4C4A-B722-DC042B8A3B17}">
      <dgm:prSet/>
      <dgm:spPr/>
      <dgm:t>
        <a:bodyPr/>
        <a:lstStyle/>
        <a:p>
          <a:endParaRPr lang="es-ES"/>
        </a:p>
      </dgm:t>
    </dgm:pt>
    <dgm:pt modelId="{A401CF38-77BB-BB4E-9144-1BB0775DD892}" type="sibTrans" cxnId="{A40E761A-F77A-4C4A-B722-DC042B8A3B17}">
      <dgm:prSet/>
      <dgm:spPr/>
      <dgm:t>
        <a:bodyPr/>
        <a:lstStyle/>
        <a:p>
          <a:endParaRPr lang="es-ES"/>
        </a:p>
      </dgm:t>
    </dgm:pt>
    <dgm:pt modelId="{9A5F1B81-4E38-F14F-AB5B-B5155EA88EC7}" type="pres">
      <dgm:prSet presAssocID="{2D3908BB-9B1B-1D43-943C-82EF9BDF107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F88EB16-686B-8348-8869-5FD0C3D78E48}" type="pres">
      <dgm:prSet presAssocID="{F7AD1A44-5CD8-D44C-A6B4-C1ED40D612E2}" presName="centerShape" presStyleLbl="node0" presStyleIdx="0" presStyleCnt="1"/>
      <dgm:spPr/>
    </dgm:pt>
    <dgm:pt modelId="{D708ACF1-5AB4-A246-92AB-A891549CDAA4}" type="pres">
      <dgm:prSet presAssocID="{2DCDBDE2-2F80-1D43-8468-BEFB6C2E44F4}" presName="parTrans" presStyleLbl="sibTrans2D1" presStyleIdx="0" presStyleCnt="7"/>
      <dgm:spPr/>
    </dgm:pt>
    <dgm:pt modelId="{38CE8920-8C88-6C48-BF04-16A38774CF1B}" type="pres">
      <dgm:prSet presAssocID="{2DCDBDE2-2F80-1D43-8468-BEFB6C2E44F4}" presName="connectorText" presStyleLbl="sibTrans2D1" presStyleIdx="0" presStyleCnt="7"/>
      <dgm:spPr/>
    </dgm:pt>
    <dgm:pt modelId="{EC48C62C-4216-884E-B470-15BCA2B84FBB}" type="pres">
      <dgm:prSet presAssocID="{F32B88F9-A54F-654A-B462-3A604162249C}" presName="node" presStyleLbl="node1" presStyleIdx="0" presStyleCnt="7">
        <dgm:presLayoutVars>
          <dgm:bulletEnabled val="1"/>
        </dgm:presLayoutVars>
      </dgm:prSet>
      <dgm:spPr/>
    </dgm:pt>
    <dgm:pt modelId="{2E6D0DBB-4731-2D47-9F63-EC6D42BF22EA}" type="pres">
      <dgm:prSet presAssocID="{4B0990CC-8746-9241-ACBC-EEE93518AD02}" presName="parTrans" presStyleLbl="sibTrans2D1" presStyleIdx="1" presStyleCnt="7"/>
      <dgm:spPr/>
    </dgm:pt>
    <dgm:pt modelId="{24EC63EF-3706-824B-94BC-B23FD7F8F6B3}" type="pres">
      <dgm:prSet presAssocID="{4B0990CC-8746-9241-ACBC-EEE93518AD02}" presName="connectorText" presStyleLbl="sibTrans2D1" presStyleIdx="1" presStyleCnt="7"/>
      <dgm:spPr/>
    </dgm:pt>
    <dgm:pt modelId="{8DCE40EE-388D-0E46-A932-FB4F03EC37C8}" type="pres">
      <dgm:prSet presAssocID="{136D7F99-C136-D043-9783-12E93FC1BDFD}" presName="node" presStyleLbl="node1" presStyleIdx="1" presStyleCnt="7">
        <dgm:presLayoutVars>
          <dgm:bulletEnabled val="1"/>
        </dgm:presLayoutVars>
      </dgm:prSet>
      <dgm:spPr/>
    </dgm:pt>
    <dgm:pt modelId="{DE2C82FA-6C70-5E40-8267-61ECB9B65C2A}" type="pres">
      <dgm:prSet presAssocID="{5F872D3D-EF20-4E4D-A1C2-7A89298313AB}" presName="parTrans" presStyleLbl="sibTrans2D1" presStyleIdx="2" presStyleCnt="7"/>
      <dgm:spPr/>
    </dgm:pt>
    <dgm:pt modelId="{24C1C65B-E26F-8F4B-B75B-92ED22835158}" type="pres">
      <dgm:prSet presAssocID="{5F872D3D-EF20-4E4D-A1C2-7A89298313AB}" presName="connectorText" presStyleLbl="sibTrans2D1" presStyleIdx="2" presStyleCnt="7"/>
      <dgm:spPr/>
    </dgm:pt>
    <dgm:pt modelId="{439E3303-F86D-3841-BE03-540E6A4D9100}" type="pres">
      <dgm:prSet presAssocID="{FE307122-055D-6248-B924-19DD9702D1F9}" presName="node" presStyleLbl="node1" presStyleIdx="2" presStyleCnt="7">
        <dgm:presLayoutVars>
          <dgm:bulletEnabled val="1"/>
        </dgm:presLayoutVars>
      </dgm:prSet>
      <dgm:spPr/>
    </dgm:pt>
    <dgm:pt modelId="{B300978C-3141-1F4A-B8E0-9D1048D93A1D}" type="pres">
      <dgm:prSet presAssocID="{247F8855-366A-FC44-BB44-7BE7513B3A42}" presName="parTrans" presStyleLbl="sibTrans2D1" presStyleIdx="3" presStyleCnt="7"/>
      <dgm:spPr/>
    </dgm:pt>
    <dgm:pt modelId="{27B47E75-3725-6046-AC62-09156C6507E1}" type="pres">
      <dgm:prSet presAssocID="{247F8855-366A-FC44-BB44-7BE7513B3A42}" presName="connectorText" presStyleLbl="sibTrans2D1" presStyleIdx="3" presStyleCnt="7"/>
      <dgm:spPr/>
    </dgm:pt>
    <dgm:pt modelId="{84C84238-5D9D-464B-A766-C312843F344F}" type="pres">
      <dgm:prSet presAssocID="{D7A85C9F-FE64-CD45-844E-9A5AE28E9B73}" presName="node" presStyleLbl="node1" presStyleIdx="3" presStyleCnt="7">
        <dgm:presLayoutVars>
          <dgm:bulletEnabled val="1"/>
        </dgm:presLayoutVars>
      </dgm:prSet>
      <dgm:spPr/>
    </dgm:pt>
    <dgm:pt modelId="{436CF1A2-96BD-6149-93F0-378DC2323A36}" type="pres">
      <dgm:prSet presAssocID="{0D3FE296-F6EA-5F4A-9031-CE2956D584EC}" presName="parTrans" presStyleLbl="sibTrans2D1" presStyleIdx="4" presStyleCnt="7"/>
      <dgm:spPr/>
    </dgm:pt>
    <dgm:pt modelId="{826A6F55-DE31-5140-AC46-F36C5C9CDE5E}" type="pres">
      <dgm:prSet presAssocID="{0D3FE296-F6EA-5F4A-9031-CE2956D584EC}" presName="connectorText" presStyleLbl="sibTrans2D1" presStyleIdx="4" presStyleCnt="7"/>
      <dgm:spPr/>
    </dgm:pt>
    <dgm:pt modelId="{E958706A-3C6F-9149-ABFF-7BA3CE4AD3B1}" type="pres">
      <dgm:prSet presAssocID="{80526F2D-17BB-A549-9618-63256E5AD760}" presName="node" presStyleLbl="node1" presStyleIdx="4" presStyleCnt="7">
        <dgm:presLayoutVars>
          <dgm:bulletEnabled val="1"/>
        </dgm:presLayoutVars>
      </dgm:prSet>
      <dgm:spPr/>
    </dgm:pt>
    <dgm:pt modelId="{620D22A2-206F-6A46-A04A-58D0807C5D47}" type="pres">
      <dgm:prSet presAssocID="{A913317F-C909-434B-98D0-6DD4366B1E7E}" presName="parTrans" presStyleLbl="sibTrans2D1" presStyleIdx="5" presStyleCnt="7"/>
      <dgm:spPr/>
    </dgm:pt>
    <dgm:pt modelId="{DD0F9EA2-32CC-3049-ADEF-20F2A80F70DA}" type="pres">
      <dgm:prSet presAssocID="{A913317F-C909-434B-98D0-6DD4366B1E7E}" presName="connectorText" presStyleLbl="sibTrans2D1" presStyleIdx="5" presStyleCnt="7"/>
      <dgm:spPr/>
    </dgm:pt>
    <dgm:pt modelId="{41881E45-C3CE-6847-9B97-AED3083D987E}" type="pres">
      <dgm:prSet presAssocID="{FDA7AD59-F1F8-AC45-B7D6-02AA0FFD0F07}" presName="node" presStyleLbl="node1" presStyleIdx="5" presStyleCnt="7">
        <dgm:presLayoutVars>
          <dgm:bulletEnabled val="1"/>
        </dgm:presLayoutVars>
      </dgm:prSet>
      <dgm:spPr/>
    </dgm:pt>
    <dgm:pt modelId="{4C394603-CD4D-A944-ABB3-E59C883D38E4}" type="pres">
      <dgm:prSet presAssocID="{2F3D40CD-C73B-4D46-977F-12BECE290DB0}" presName="parTrans" presStyleLbl="sibTrans2D1" presStyleIdx="6" presStyleCnt="7"/>
      <dgm:spPr/>
    </dgm:pt>
    <dgm:pt modelId="{28F0402B-65C2-F542-89FE-D50A93B76A08}" type="pres">
      <dgm:prSet presAssocID="{2F3D40CD-C73B-4D46-977F-12BECE290DB0}" presName="connectorText" presStyleLbl="sibTrans2D1" presStyleIdx="6" presStyleCnt="7"/>
      <dgm:spPr/>
    </dgm:pt>
    <dgm:pt modelId="{ECDEA8F0-2B93-7E40-A39D-0129C50CA9B8}" type="pres">
      <dgm:prSet presAssocID="{3C4D9E90-A1CB-4644-9A1E-5B3A154D99F3}" presName="node" presStyleLbl="node1" presStyleIdx="6" presStyleCnt="7">
        <dgm:presLayoutVars>
          <dgm:bulletEnabled val="1"/>
        </dgm:presLayoutVars>
      </dgm:prSet>
      <dgm:spPr/>
    </dgm:pt>
  </dgm:ptLst>
  <dgm:cxnLst>
    <dgm:cxn modelId="{806C0707-81A4-3F44-8993-5D8DFCBD7580}" type="presOf" srcId="{2D3908BB-9B1B-1D43-943C-82EF9BDF107B}" destId="{9A5F1B81-4E38-F14F-AB5B-B5155EA88EC7}" srcOrd="0" destOrd="0" presId="urn:microsoft.com/office/officeart/2005/8/layout/radial5"/>
    <dgm:cxn modelId="{BCC0C00E-53B1-0442-A4E1-5D3CBCC4C436}" type="presOf" srcId="{F32B88F9-A54F-654A-B462-3A604162249C}" destId="{EC48C62C-4216-884E-B470-15BCA2B84FBB}" srcOrd="0" destOrd="0" presId="urn:microsoft.com/office/officeart/2005/8/layout/radial5"/>
    <dgm:cxn modelId="{2DD0F012-6A78-254B-9B87-440CFFB3D600}" srcId="{F7AD1A44-5CD8-D44C-A6B4-C1ED40D612E2}" destId="{FE307122-055D-6248-B924-19DD9702D1F9}" srcOrd="2" destOrd="0" parTransId="{5F872D3D-EF20-4E4D-A1C2-7A89298313AB}" sibTransId="{8D1FE57C-5A18-684D-A71C-1339C72B4FF4}"/>
    <dgm:cxn modelId="{A40E761A-F77A-4C4A-B722-DC042B8A3B17}" srcId="{F7AD1A44-5CD8-D44C-A6B4-C1ED40D612E2}" destId="{3C4D9E90-A1CB-4644-9A1E-5B3A154D99F3}" srcOrd="6" destOrd="0" parTransId="{2F3D40CD-C73B-4D46-977F-12BECE290DB0}" sibTransId="{A401CF38-77BB-BB4E-9144-1BB0775DD892}"/>
    <dgm:cxn modelId="{19E7C91E-C01F-4447-8ED6-467E0CC024DF}" type="presOf" srcId="{A913317F-C909-434B-98D0-6DD4366B1E7E}" destId="{DD0F9EA2-32CC-3049-ADEF-20F2A80F70DA}" srcOrd="1" destOrd="0" presId="urn:microsoft.com/office/officeart/2005/8/layout/radial5"/>
    <dgm:cxn modelId="{575EC321-EA4A-9841-8367-BE85312D194F}" type="presOf" srcId="{FDA7AD59-F1F8-AC45-B7D6-02AA0FFD0F07}" destId="{41881E45-C3CE-6847-9B97-AED3083D987E}" srcOrd="0" destOrd="0" presId="urn:microsoft.com/office/officeart/2005/8/layout/radial5"/>
    <dgm:cxn modelId="{C2F4C83D-E3F9-0C49-86A1-4F667B51B932}" type="presOf" srcId="{2DCDBDE2-2F80-1D43-8468-BEFB6C2E44F4}" destId="{38CE8920-8C88-6C48-BF04-16A38774CF1B}" srcOrd="1" destOrd="0" presId="urn:microsoft.com/office/officeart/2005/8/layout/radial5"/>
    <dgm:cxn modelId="{D618B742-C009-6B45-97E5-F4DB446AFE57}" srcId="{F7AD1A44-5CD8-D44C-A6B4-C1ED40D612E2}" destId="{80526F2D-17BB-A549-9618-63256E5AD760}" srcOrd="4" destOrd="0" parTransId="{0D3FE296-F6EA-5F4A-9031-CE2956D584EC}" sibTransId="{B7BD406B-96B6-494D-ABF8-8DD6069D0DD9}"/>
    <dgm:cxn modelId="{1DA5F543-F2B9-934E-96BB-47CD0E605128}" srcId="{F7AD1A44-5CD8-D44C-A6B4-C1ED40D612E2}" destId="{FDA7AD59-F1F8-AC45-B7D6-02AA0FFD0F07}" srcOrd="5" destOrd="0" parTransId="{A913317F-C909-434B-98D0-6DD4366B1E7E}" sibTransId="{82B3EAD6-6AF9-0D4E-973C-34596F8A8ECA}"/>
    <dgm:cxn modelId="{74098149-85F2-B741-ABA8-BB475CACE630}" srcId="{F7AD1A44-5CD8-D44C-A6B4-C1ED40D612E2}" destId="{D7A85C9F-FE64-CD45-844E-9A5AE28E9B73}" srcOrd="3" destOrd="0" parTransId="{247F8855-366A-FC44-BB44-7BE7513B3A42}" sibTransId="{C9C5B8A8-F5E6-7049-9157-ED1425AFC581}"/>
    <dgm:cxn modelId="{E093044C-ED5F-6D43-8493-C26DC8418E87}" type="presOf" srcId="{2F3D40CD-C73B-4D46-977F-12BECE290DB0}" destId="{28F0402B-65C2-F542-89FE-D50A93B76A08}" srcOrd="1" destOrd="0" presId="urn:microsoft.com/office/officeart/2005/8/layout/radial5"/>
    <dgm:cxn modelId="{8C6F364C-2C72-2546-97C6-DC499C0F9401}" type="presOf" srcId="{4B0990CC-8746-9241-ACBC-EEE93518AD02}" destId="{2E6D0DBB-4731-2D47-9F63-EC6D42BF22EA}" srcOrd="0" destOrd="0" presId="urn:microsoft.com/office/officeart/2005/8/layout/radial5"/>
    <dgm:cxn modelId="{5E65A651-4CBE-C843-A5CE-11C226D9276F}" type="presOf" srcId="{247F8855-366A-FC44-BB44-7BE7513B3A42}" destId="{27B47E75-3725-6046-AC62-09156C6507E1}" srcOrd="1" destOrd="0" presId="urn:microsoft.com/office/officeart/2005/8/layout/radial5"/>
    <dgm:cxn modelId="{4AA50A56-0763-1749-9BB1-36BB8B64CDB4}" type="presOf" srcId="{3C4D9E90-A1CB-4644-9A1E-5B3A154D99F3}" destId="{ECDEA8F0-2B93-7E40-A39D-0129C50CA9B8}" srcOrd="0" destOrd="0" presId="urn:microsoft.com/office/officeart/2005/8/layout/radial5"/>
    <dgm:cxn modelId="{5ED18A5A-6DE6-5445-8CFC-D32AF7E75E5B}" type="presOf" srcId="{F7AD1A44-5CD8-D44C-A6B4-C1ED40D612E2}" destId="{1F88EB16-686B-8348-8869-5FD0C3D78E48}" srcOrd="0" destOrd="0" presId="urn:microsoft.com/office/officeart/2005/8/layout/radial5"/>
    <dgm:cxn modelId="{9A577A5D-3CBD-CC49-B682-38879A876351}" type="presOf" srcId="{247F8855-366A-FC44-BB44-7BE7513B3A42}" destId="{B300978C-3141-1F4A-B8E0-9D1048D93A1D}" srcOrd="0" destOrd="0" presId="urn:microsoft.com/office/officeart/2005/8/layout/radial5"/>
    <dgm:cxn modelId="{244DFB6A-8445-F040-83EC-F6D2341B077A}" srcId="{F7AD1A44-5CD8-D44C-A6B4-C1ED40D612E2}" destId="{136D7F99-C136-D043-9783-12E93FC1BDFD}" srcOrd="1" destOrd="0" parTransId="{4B0990CC-8746-9241-ACBC-EEE93518AD02}" sibTransId="{3D392446-6FFC-0A44-B6B0-CE47B69BEF90}"/>
    <dgm:cxn modelId="{67863D78-5877-E845-B4D1-3222813AC6C8}" type="presOf" srcId="{80526F2D-17BB-A549-9618-63256E5AD760}" destId="{E958706A-3C6F-9149-ABFF-7BA3CE4AD3B1}" srcOrd="0" destOrd="0" presId="urn:microsoft.com/office/officeart/2005/8/layout/radial5"/>
    <dgm:cxn modelId="{2F2C5578-95A0-C347-914A-7EE7625FFCEE}" srcId="{F7AD1A44-5CD8-D44C-A6B4-C1ED40D612E2}" destId="{F32B88F9-A54F-654A-B462-3A604162249C}" srcOrd="0" destOrd="0" parTransId="{2DCDBDE2-2F80-1D43-8468-BEFB6C2E44F4}" sibTransId="{91090E61-9DFC-6544-A760-4B4FE604BB94}"/>
    <dgm:cxn modelId="{72861D90-0B22-7940-BB22-DAF558CD3673}" type="presOf" srcId="{0D3FE296-F6EA-5F4A-9031-CE2956D584EC}" destId="{826A6F55-DE31-5140-AC46-F36C5C9CDE5E}" srcOrd="1" destOrd="0" presId="urn:microsoft.com/office/officeart/2005/8/layout/radial5"/>
    <dgm:cxn modelId="{C873F996-EAA3-9947-8731-7E148086891C}" type="presOf" srcId="{2F3D40CD-C73B-4D46-977F-12BECE290DB0}" destId="{4C394603-CD4D-A944-ABB3-E59C883D38E4}" srcOrd="0" destOrd="0" presId="urn:microsoft.com/office/officeart/2005/8/layout/radial5"/>
    <dgm:cxn modelId="{78072399-7D09-114E-942F-2F2F5A67C986}" type="presOf" srcId="{5F872D3D-EF20-4E4D-A1C2-7A89298313AB}" destId="{24C1C65B-E26F-8F4B-B75B-92ED22835158}" srcOrd="1" destOrd="0" presId="urn:microsoft.com/office/officeart/2005/8/layout/radial5"/>
    <dgm:cxn modelId="{7254F2A9-5BA0-3E43-AE24-A9DF46105203}" type="presOf" srcId="{5F872D3D-EF20-4E4D-A1C2-7A89298313AB}" destId="{DE2C82FA-6C70-5E40-8267-61ECB9B65C2A}" srcOrd="0" destOrd="0" presId="urn:microsoft.com/office/officeart/2005/8/layout/radial5"/>
    <dgm:cxn modelId="{1CBD3AAB-E2A6-A043-AD07-5DDD7F771157}" type="presOf" srcId="{0D3FE296-F6EA-5F4A-9031-CE2956D584EC}" destId="{436CF1A2-96BD-6149-93F0-378DC2323A36}" srcOrd="0" destOrd="0" presId="urn:microsoft.com/office/officeart/2005/8/layout/radial5"/>
    <dgm:cxn modelId="{9776F6AD-7E93-694F-9091-7D0DAAB15BCE}" type="presOf" srcId="{FE307122-055D-6248-B924-19DD9702D1F9}" destId="{439E3303-F86D-3841-BE03-540E6A4D9100}" srcOrd="0" destOrd="0" presId="urn:microsoft.com/office/officeart/2005/8/layout/radial5"/>
    <dgm:cxn modelId="{C8C413B4-D7AD-A443-AFDD-BEE65BA6F756}" type="presOf" srcId="{D7A85C9F-FE64-CD45-844E-9A5AE28E9B73}" destId="{84C84238-5D9D-464B-A766-C312843F344F}" srcOrd="0" destOrd="0" presId="urn:microsoft.com/office/officeart/2005/8/layout/radial5"/>
    <dgm:cxn modelId="{DB0614BA-A9F5-9F4C-B35A-EE7FF94E5F7B}" type="presOf" srcId="{136D7F99-C136-D043-9783-12E93FC1BDFD}" destId="{8DCE40EE-388D-0E46-A932-FB4F03EC37C8}" srcOrd="0" destOrd="0" presId="urn:microsoft.com/office/officeart/2005/8/layout/radial5"/>
    <dgm:cxn modelId="{0D671AC0-A6D7-8F4A-983C-12D4D64E0C48}" type="presOf" srcId="{4B0990CC-8746-9241-ACBC-EEE93518AD02}" destId="{24EC63EF-3706-824B-94BC-B23FD7F8F6B3}" srcOrd="1" destOrd="0" presId="urn:microsoft.com/office/officeart/2005/8/layout/radial5"/>
    <dgm:cxn modelId="{237BEEC9-5FB8-BF48-98FF-244BF6B5B1D0}" type="presOf" srcId="{2DCDBDE2-2F80-1D43-8468-BEFB6C2E44F4}" destId="{D708ACF1-5AB4-A246-92AB-A891549CDAA4}" srcOrd="0" destOrd="0" presId="urn:microsoft.com/office/officeart/2005/8/layout/radial5"/>
    <dgm:cxn modelId="{E95870E0-8C43-264C-ABA3-4761D15B0D9E}" srcId="{2D3908BB-9B1B-1D43-943C-82EF9BDF107B}" destId="{F7AD1A44-5CD8-D44C-A6B4-C1ED40D612E2}" srcOrd="0" destOrd="0" parTransId="{7BB1C183-1477-EA40-A848-456872DF741A}" sibTransId="{8FAB15E3-967D-5545-885B-117A49D62C51}"/>
    <dgm:cxn modelId="{A66BF3E6-165E-154F-B402-2BE9684BC580}" type="presOf" srcId="{A913317F-C909-434B-98D0-6DD4366B1E7E}" destId="{620D22A2-206F-6A46-A04A-58D0807C5D47}" srcOrd="0" destOrd="0" presId="urn:microsoft.com/office/officeart/2005/8/layout/radial5"/>
    <dgm:cxn modelId="{C35AC10B-23A5-4E43-A578-0EBDAED8B456}" type="presParOf" srcId="{9A5F1B81-4E38-F14F-AB5B-B5155EA88EC7}" destId="{1F88EB16-686B-8348-8869-5FD0C3D78E48}" srcOrd="0" destOrd="0" presId="urn:microsoft.com/office/officeart/2005/8/layout/radial5"/>
    <dgm:cxn modelId="{D384BC7F-3420-1549-AD43-F6A1D2984CA8}" type="presParOf" srcId="{9A5F1B81-4E38-F14F-AB5B-B5155EA88EC7}" destId="{D708ACF1-5AB4-A246-92AB-A891549CDAA4}" srcOrd="1" destOrd="0" presId="urn:microsoft.com/office/officeart/2005/8/layout/radial5"/>
    <dgm:cxn modelId="{C1074F3C-BAA5-1645-B9CA-A076A7271C6C}" type="presParOf" srcId="{D708ACF1-5AB4-A246-92AB-A891549CDAA4}" destId="{38CE8920-8C88-6C48-BF04-16A38774CF1B}" srcOrd="0" destOrd="0" presId="urn:microsoft.com/office/officeart/2005/8/layout/radial5"/>
    <dgm:cxn modelId="{8D96DCF0-3CA7-B34D-8088-94D216C188F4}" type="presParOf" srcId="{9A5F1B81-4E38-F14F-AB5B-B5155EA88EC7}" destId="{EC48C62C-4216-884E-B470-15BCA2B84FBB}" srcOrd="2" destOrd="0" presId="urn:microsoft.com/office/officeart/2005/8/layout/radial5"/>
    <dgm:cxn modelId="{A43CBA96-0F54-3045-AF05-4E25C659FE66}" type="presParOf" srcId="{9A5F1B81-4E38-F14F-AB5B-B5155EA88EC7}" destId="{2E6D0DBB-4731-2D47-9F63-EC6D42BF22EA}" srcOrd="3" destOrd="0" presId="urn:microsoft.com/office/officeart/2005/8/layout/radial5"/>
    <dgm:cxn modelId="{EDF06E6A-AEC1-444B-B031-F763CD065D57}" type="presParOf" srcId="{2E6D0DBB-4731-2D47-9F63-EC6D42BF22EA}" destId="{24EC63EF-3706-824B-94BC-B23FD7F8F6B3}" srcOrd="0" destOrd="0" presId="urn:microsoft.com/office/officeart/2005/8/layout/radial5"/>
    <dgm:cxn modelId="{4B98A98E-210D-654E-AD15-E470B3E509EE}" type="presParOf" srcId="{9A5F1B81-4E38-F14F-AB5B-B5155EA88EC7}" destId="{8DCE40EE-388D-0E46-A932-FB4F03EC37C8}" srcOrd="4" destOrd="0" presId="urn:microsoft.com/office/officeart/2005/8/layout/radial5"/>
    <dgm:cxn modelId="{B50E71F1-C656-4642-AC18-8701C452AE3B}" type="presParOf" srcId="{9A5F1B81-4E38-F14F-AB5B-B5155EA88EC7}" destId="{DE2C82FA-6C70-5E40-8267-61ECB9B65C2A}" srcOrd="5" destOrd="0" presId="urn:microsoft.com/office/officeart/2005/8/layout/radial5"/>
    <dgm:cxn modelId="{F144BFA0-E719-F743-992F-33C4B75B2F99}" type="presParOf" srcId="{DE2C82FA-6C70-5E40-8267-61ECB9B65C2A}" destId="{24C1C65B-E26F-8F4B-B75B-92ED22835158}" srcOrd="0" destOrd="0" presId="urn:microsoft.com/office/officeart/2005/8/layout/radial5"/>
    <dgm:cxn modelId="{18BFF16A-A7B1-7448-B8A9-32EC5989B3EA}" type="presParOf" srcId="{9A5F1B81-4E38-F14F-AB5B-B5155EA88EC7}" destId="{439E3303-F86D-3841-BE03-540E6A4D9100}" srcOrd="6" destOrd="0" presId="urn:microsoft.com/office/officeart/2005/8/layout/radial5"/>
    <dgm:cxn modelId="{3747CEE9-4A2C-954F-9F27-683CC9123AD9}" type="presParOf" srcId="{9A5F1B81-4E38-F14F-AB5B-B5155EA88EC7}" destId="{B300978C-3141-1F4A-B8E0-9D1048D93A1D}" srcOrd="7" destOrd="0" presId="urn:microsoft.com/office/officeart/2005/8/layout/radial5"/>
    <dgm:cxn modelId="{18503EFE-5F33-1542-8A94-25F67DFD36D5}" type="presParOf" srcId="{B300978C-3141-1F4A-B8E0-9D1048D93A1D}" destId="{27B47E75-3725-6046-AC62-09156C6507E1}" srcOrd="0" destOrd="0" presId="urn:microsoft.com/office/officeart/2005/8/layout/radial5"/>
    <dgm:cxn modelId="{99583371-15DB-3343-AE8A-1B8BDD649671}" type="presParOf" srcId="{9A5F1B81-4E38-F14F-AB5B-B5155EA88EC7}" destId="{84C84238-5D9D-464B-A766-C312843F344F}" srcOrd="8" destOrd="0" presId="urn:microsoft.com/office/officeart/2005/8/layout/radial5"/>
    <dgm:cxn modelId="{A4FF5493-DC74-6C4C-85DB-311BFC2D7DEB}" type="presParOf" srcId="{9A5F1B81-4E38-F14F-AB5B-B5155EA88EC7}" destId="{436CF1A2-96BD-6149-93F0-378DC2323A36}" srcOrd="9" destOrd="0" presId="urn:microsoft.com/office/officeart/2005/8/layout/radial5"/>
    <dgm:cxn modelId="{786C2DFD-EDFF-8546-B599-E05A4711DA39}" type="presParOf" srcId="{436CF1A2-96BD-6149-93F0-378DC2323A36}" destId="{826A6F55-DE31-5140-AC46-F36C5C9CDE5E}" srcOrd="0" destOrd="0" presId="urn:microsoft.com/office/officeart/2005/8/layout/radial5"/>
    <dgm:cxn modelId="{586AEAFD-94DC-9F42-B552-7B53B054C679}" type="presParOf" srcId="{9A5F1B81-4E38-F14F-AB5B-B5155EA88EC7}" destId="{E958706A-3C6F-9149-ABFF-7BA3CE4AD3B1}" srcOrd="10" destOrd="0" presId="urn:microsoft.com/office/officeart/2005/8/layout/radial5"/>
    <dgm:cxn modelId="{36B3533B-0807-164F-A6B2-54D489EBEBEF}" type="presParOf" srcId="{9A5F1B81-4E38-F14F-AB5B-B5155EA88EC7}" destId="{620D22A2-206F-6A46-A04A-58D0807C5D47}" srcOrd="11" destOrd="0" presId="urn:microsoft.com/office/officeart/2005/8/layout/radial5"/>
    <dgm:cxn modelId="{F604EFBF-BC6B-0D4A-A358-FF4CECF15CA1}" type="presParOf" srcId="{620D22A2-206F-6A46-A04A-58D0807C5D47}" destId="{DD0F9EA2-32CC-3049-ADEF-20F2A80F70DA}" srcOrd="0" destOrd="0" presId="urn:microsoft.com/office/officeart/2005/8/layout/radial5"/>
    <dgm:cxn modelId="{835886A6-42EF-3A49-9E7B-B161A532685A}" type="presParOf" srcId="{9A5F1B81-4E38-F14F-AB5B-B5155EA88EC7}" destId="{41881E45-C3CE-6847-9B97-AED3083D987E}" srcOrd="12" destOrd="0" presId="urn:microsoft.com/office/officeart/2005/8/layout/radial5"/>
    <dgm:cxn modelId="{D68B1101-0758-C043-805F-4F3220C8CADF}" type="presParOf" srcId="{9A5F1B81-4E38-F14F-AB5B-B5155EA88EC7}" destId="{4C394603-CD4D-A944-ABB3-E59C883D38E4}" srcOrd="13" destOrd="0" presId="urn:microsoft.com/office/officeart/2005/8/layout/radial5"/>
    <dgm:cxn modelId="{DE716DB9-B6EF-0447-9916-B1D5CEE14C2F}" type="presParOf" srcId="{4C394603-CD4D-A944-ABB3-E59C883D38E4}" destId="{28F0402B-65C2-F542-89FE-D50A93B76A08}" srcOrd="0" destOrd="0" presId="urn:microsoft.com/office/officeart/2005/8/layout/radial5"/>
    <dgm:cxn modelId="{623C0983-F364-D74C-8BA3-0A5D39C41CA6}" type="presParOf" srcId="{9A5F1B81-4E38-F14F-AB5B-B5155EA88EC7}" destId="{ECDEA8F0-2B93-7E40-A39D-0129C50CA9B8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3908BB-9B1B-1D43-943C-82EF9BDF107B}" type="doc">
      <dgm:prSet loTypeId="urn:microsoft.com/office/officeart/2005/8/layout/radial5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F7AD1A44-5CD8-D44C-A6B4-C1ED40D612E2}">
      <dgm:prSet phldrT="[Texto]"/>
      <dgm:spPr/>
      <dgm:t>
        <a:bodyPr/>
        <a:lstStyle/>
        <a:p>
          <a:r>
            <a:rPr lang="es-ES" dirty="0">
              <a:highlight>
                <a:srgbClr val="00FFFF"/>
              </a:highlight>
            </a:rPr>
            <a:t>amazing</a:t>
          </a:r>
        </a:p>
        <a:p>
          <a:r>
            <a:rPr lang="es-ES" dirty="0"/>
            <a:t>(ADJECTIVE)</a:t>
          </a:r>
        </a:p>
      </dgm:t>
    </dgm:pt>
    <dgm:pt modelId="{7BB1C183-1477-EA40-A848-456872DF741A}" type="parTrans" cxnId="{E95870E0-8C43-264C-ABA3-4761D15B0D9E}">
      <dgm:prSet/>
      <dgm:spPr/>
      <dgm:t>
        <a:bodyPr/>
        <a:lstStyle/>
        <a:p>
          <a:endParaRPr lang="es-ES"/>
        </a:p>
      </dgm:t>
    </dgm:pt>
    <dgm:pt modelId="{8FAB15E3-967D-5545-885B-117A49D62C51}" type="sibTrans" cxnId="{E95870E0-8C43-264C-ABA3-4761D15B0D9E}">
      <dgm:prSet/>
      <dgm:spPr/>
      <dgm:t>
        <a:bodyPr/>
        <a:lstStyle/>
        <a:p>
          <a:endParaRPr lang="es-ES"/>
        </a:p>
      </dgm:t>
    </dgm:pt>
    <dgm:pt modelId="{F32B88F9-A54F-654A-B462-3A604162249C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DEFINITION</a:t>
          </a:r>
        </a:p>
      </dgm:t>
    </dgm:pt>
    <dgm:pt modelId="{2DCDBDE2-2F80-1D43-8468-BEFB6C2E44F4}" type="parTrans" cxnId="{2F2C5578-95A0-C347-914A-7EE7625FFCEE}">
      <dgm:prSet/>
      <dgm:spPr/>
      <dgm:t>
        <a:bodyPr/>
        <a:lstStyle/>
        <a:p>
          <a:endParaRPr lang="es-ES"/>
        </a:p>
      </dgm:t>
    </dgm:pt>
    <dgm:pt modelId="{91090E61-9DFC-6544-A760-4B4FE604BB94}" type="sibTrans" cxnId="{2F2C5578-95A0-C347-914A-7EE7625FFCEE}">
      <dgm:prSet/>
      <dgm:spPr/>
      <dgm:t>
        <a:bodyPr/>
        <a:lstStyle/>
        <a:p>
          <a:endParaRPr lang="es-ES"/>
        </a:p>
      </dgm:t>
    </dgm:pt>
    <dgm:pt modelId="{136D7F99-C136-D043-9783-12E93FC1BDFD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SYNONYM</a:t>
          </a:r>
        </a:p>
      </dgm:t>
    </dgm:pt>
    <dgm:pt modelId="{4B0990CC-8746-9241-ACBC-EEE93518AD02}" type="parTrans" cxnId="{244DFB6A-8445-F040-83EC-F6D2341B077A}">
      <dgm:prSet/>
      <dgm:spPr/>
      <dgm:t>
        <a:bodyPr/>
        <a:lstStyle/>
        <a:p>
          <a:endParaRPr lang="es-ES"/>
        </a:p>
      </dgm:t>
    </dgm:pt>
    <dgm:pt modelId="{3D392446-6FFC-0A44-B6B0-CE47B69BEF90}" type="sibTrans" cxnId="{244DFB6A-8445-F040-83EC-F6D2341B077A}">
      <dgm:prSet/>
      <dgm:spPr/>
      <dgm:t>
        <a:bodyPr/>
        <a:lstStyle/>
        <a:p>
          <a:endParaRPr lang="es-ES"/>
        </a:p>
      </dgm:t>
    </dgm:pt>
    <dgm:pt modelId="{9CA955D0-55F7-D14E-BBF7-F67397103FF0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ANTONONYM</a:t>
          </a:r>
        </a:p>
      </dgm:t>
    </dgm:pt>
    <dgm:pt modelId="{D3A2B718-FD2A-7E44-805B-2565BB25EA49}" type="parTrans" cxnId="{8987F8DE-2273-F645-A860-D992C4B3CDBA}">
      <dgm:prSet/>
      <dgm:spPr/>
      <dgm:t>
        <a:bodyPr/>
        <a:lstStyle/>
        <a:p>
          <a:endParaRPr lang="es-ES"/>
        </a:p>
      </dgm:t>
    </dgm:pt>
    <dgm:pt modelId="{3B111FCB-3368-8A44-B9CC-A3441DDA5D97}" type="sibTrans" cxnId="{8987F8DE-2273-F645-A860-D992C4B3CDBA}">
      <dgm:prSet/>
      <dgm:spPr/>
      <dgm:t>
        <a:bodyPr/>
        <a:lstStyle/>
        <a:p>
          <a:endParaRPr lang="es-ES"/>
        </a:p>
      </dgm:t>
    </dgm:pt>
    <dgm:pt modelId="{66CFDB91-4721-9D44-86B6-33EABD584D2C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SAMPLE SENTENCE</a:t>
          </a:r>
        </a:p>
      </dgm:t>
    </dgm:pt>
    <dgm:pt modelId="{424BB8C9-C551-D545-A51C-CC928FAB9965}" type="parTrans" cxnId="{EDC4682E-D2C1-8B4A-A702-FC513AFFF7C4}">
      <dgm:prSet/>
      <dgm:spPr/>
      <dgm:t>
        <a:bodyPr/>
        <a:lstStyle/>
        <a:p>
          <a:endParaRPr lang="es-ES"/>
        </a:p>
      </dgm:t>
    </dgm:pt>
    <dgm:pt modelId="{5856E73D-EB9C-A947-AE39-FC81A8CE1FD9}" type="sibTrans" cxnId="{EDC4682E-D2C1-8B4A-A702-FC513AFFF7C4}">
      <dgm:prSet/>
      <dgm:spPr/>
      <dgm:t>
        <a:bodyPr/>
        <a:lstStyle/>
        <a:p>
          <a:endParaRPr lang="es-ES"/>
        </a:p>
      </dgm:t>
    </dgm:pt>
    <dgm:pt modelId="{89FCF790-1409-9A4B-941D-B0B016CC79CF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SYNONYM</a:t>
          </a:r>
        </a:p>
      </dgm:t>
    </dgm:pt>
    <dgm:pt modelId="{3E9D4DB9-B815-7946-89D6-E6FAF3317BB5}" type="parTrans" cxnId="{E018B9C1-4B97-674F-9E94-8C98C276D524}">
      <dgm:prSet/>
      <dgm:spPr/>
      <dgm:t>
        <a:bodyPr/>
        <a:lstStyle/>
        <a:p>
          <a:endParaRPr lang="es-ES"/>
        </a:p>
      </dgm:t>
    </dgm:pt>
    <dgm:pt modelId="{E87A4886-763C-0D4D-AC5D-A94B207DFFCE}" type="sibTrans" cxnId="{E018B9C1-4B97-674F-9E94-8C98C276D524}">
      <dgm:prSet/>
      <dgm:spPr/>
      <dgm:t>
        <a:bodyPr/>
        <a:lstStyle/>
        <a:p>
          <a:endParaRPr lang="es-ES"/>
        </a:p>
      </dgm:t>
    </dgm:pt>
    <dgm:pt modelId="{D67E934D-4E7F-474D-AEED-8AD14D835E63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ANTONYM</a:t>
          </a:r>
        </a:p>
      </dgm:t>
    </dgm:pt>
    <dgm:pt modelId="{F9E0C446-8A43-F948-AB88-51C37D78B457}" type="parTrans" cxnId="{0DED3B44-CF8E-5648-B9B4-E24A215A5841}">
      <dgm:prSet/>
      <dgm:spPr/>
      <dgm:t>
        <a:bodyPr/>
        <a:lstStyle/>
        <a:p>
          <a:endParaRPr lang="es-ES"/>
        </a:p>
      </dgm:t>
    </dgm:pt>
    <dgm:pt modelId="{FEE1E40B-493F-AF4D-B873-32D643FB05FA}" type="sibTrans" cxnId="{0DED3B44-CF8E-5648-B9B4-E24A215A5841}">
      <dgm:prSet/>
      <dgm:spPr/>
      <dgm:t>
        <a:bodyPr/>
        <a:lstStyle/>
        <a:p>
          <a:endParaRPr lang="es-ES"/>
        </a:p>
      </dgm:t>
    </dgm:pt>
    <dgm:pt modelId="{C1054D6C-C2D8-8444-B54F-E70F746AD4FA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SAMPLE SENTENCE</a:t>
          </a:r>
        </a:p>
      </dgm:t>
    </dgm:pt>
    <dgm:pt modelId="{A1265BD2-4F7F-6A4D-89D4-9284AFC4F783}" type="parTrans" cxnId="{7CC6F294-DD26-A445-A68E-4A7412345BF7}">
      <dgm:prSet/>
      <dgm:spPr/>
      <dgm:t>
        <a:bodyPr/>
        <a:lstStyle/>
        <a:p>
          <a:endParaRPr lang="es-ES"/>
        </a:p>
      </dgm:t>
    </dgm:pt>
    <dgm:pt modelId="{CF5E9BC5-F071-4948-8EC6-16768C6E4F09}" type="sibTrans" cxnId="{7CC6F294-DD26-A445-A68E-4A7412345BF7}">
      <dgm:prSet/>
      <dgm:spPr/>
      <dgm:t>
        <a:bodyPr/>
        <a:lstStyle/>
        <a:p>
          <a:endParaRPr lang="es-ES"/>
        </a:p>
      </dgm:t>
    </dgm:pt>
    <dgm:pt modelId="{899A7CEB-5E2A-884F-85B2-A42BF6CAEF62}" type="pres">
      <dgm:prSet presAssocID="{2D3908BB-9B1B-1D43-943C-82EF9BDF107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AA1AFC5-6B0C-3E4D-9922-830857CD75CE}" type="pres">
      <dgm:prSet presAssocID="{F7AD1A44-5CD8-D44C-A6B4-C1ED40D612E2}" presName="centerShape" presStyleLbl="node0" presStyleIdx="0" presStyleCnt="1" custScaleX="156391"/>
      <dgm:spPr/>
    </dgm:pt>
    <dgm:pt modelId="{214709EA-F69A-2849-9693-41015D517DE8}" type="pres">
      <dgm:prSet presAssocID="{2DCDBDE2-2F80-1D43-8468-BEFB6C2E44F4}" presName="parTrans" presStyleLbl="sibTrans2D1" presStyleIdx="0" presStyleCnt="7"/>
      <dgm:spPr/>
    </dgm:pt>
    <dgm:pt modelId="{0747651F-5B1C-BF4C-AA0F-8E10CABD1B2C}" type="pres">
      <dgm:prSet presAssocID="{2DCDBDE2-2F80-1D43-8468-BEFB6C2E44F4}" presName="connectorText" presStyleLbl="sibTrans2D1" presStyleIdx="0" presStyleCnt="7"/>
      <dgm:spPr/>
    </dgm:pt>
    <dgm:pt modelId="{535955F2-01ED-E542-B6AE-2C55668DE019}" type="pres">
      <dgm:prSet presAssocID="{F32B88F9-A54F-654A-B462-3A604162249C}" presName="node" presStyleLbl="node1" presStyleIdx="0" presStyleCnt="7">
        <dgm:presLayoutVars>
          <dgm:bulletEnabled val="1"/>
        </dgm:presLayoutVars>
      </dgm:prSet>
      <dgm:spPr/>
    </dgm:pt>
    <dgm:pt modelId="{4CA58D9E-6042-4F4D-AB34-24D186EA1D60}" type="pres">
      <dgm:prSet presAssocID="{4B0990CC-8746-9241-ACBC-EEE93518AD02}" presName="parTrans" presStyleLbl="sibTrans2D1" presStyleIdx="1" presStyleCnt="7"/>
      <dgm:spPr/>
    </dgm:pt>
    <dgm:pt modelId="{04895F2C-9A7F-ED4A-835F-8ACAA74DC391}" type="pres">
      <dgm:prSet presAssocID="{4B0990CC-8746-9241-ACBC-EEE93518AD02}" presName="connectorText" presStyleLbl="sibTrans2D1" presStyleIdx="1" presStyleCnt="7"/>
      <dgm:spPr/>
    </dgm:pt>
    <dgm:pt modelId="{136A10DB-AD52-984D-A0E8-FACEB0507145}" type="pres">
      <dgm:prSet presAssocID="{136D7F99-C136-D043-9783-12E93FC1BDFD}" presName="node" presStyleLbl="node1" presStyleIdx="1" presStyleCnt="7">
        <dgm:presLayoutVars>
          <dgm:bulletEnabled val="1"/>
        </dgm:presLayoutVars>
      </dgm:prSet>
      <dgm:spPr/>
    </dgm:pt>
    <dgm:pt modelId="{17059534-0D76-8448-85FA-FB8CFF85A896}" type="pres">
      <dgm:prSet presAssocID="{D3A2B718-FD2A-7E44-805B-2565BB25EA49}" presName="parTrans" presStyleLbl="sibTrans2D1" presStyleIdx="2" presStyleCnt="7"/>
      <dgm:spPr/>
    </dgm:pt>
    <dgm:pt modelId="{4242C5AC-6D8E-3C45-AA51-63D32C7994EB}" type="pres">
      <dgm:prSet presAssocID="{D3A2B718-FD2A-7E44-805B-2565BB25EA49}" presName="connectorText" presStyleLbl="sibTrans2D1" presStyleIdx="2" presStyleCnt="7"/>
      <dgm:spPr/>
    </dgm:pt>
    <dgm:pt modelId="{C062561E-1615-874D-A207-0211E414201F}" type="pres">
      <dgm:prSet presAssocID="{9CA955D0-55F7-D14E-BBF7-F67397103FF0}" presName="node" presStyleLbl="node1" presStyleIdx="2" presStyleCnt="7">
        <dgm:presLayoutVars>
          <dgm:bulletEnabled val="1"/>
        </dgm:presLayoutVars>
      </dgm:prSet>
      <dgm:spPr/>
    </dgm:pt>
    <dgm:pt modelId="{AA52E13C-FB7A-6C4B-BBDA-2EBE73E21E7E}" type="pres">
      <dgm:prSet presAssocID="{424BB8C9-C551-D545-A51C-CC928FAB9965}" presName="parTrans" presStyleLbl="sibTrans2D1" presStyleIdx="3" presStyleCnt="7"/>
      <dgm:spPr/>
    </dgm:pt>
    <dgm:pt modelId="{B2C88152-7B2A-D24F-AAE4-9C7384C97ED1}" type="pres">
      <dgm:prSet presAssocID="{424BB8C9-C551-D545-A51C-CC928FAB9965}" presName="connectorText" presStyleLbl="sibTrans2D1" presStyleIdx="3" presStyleCnt="7"/>
      <dgm:spPr/>
    </dgm:pt>
    <dgm:pt modelId="{095A601F-C562-474A-BA7F-AA3EAABE4581}" type="pres">
      <dgm:prSet presAssocID="{66CFDB91-4721-9D44-86B6-33EABD584D2C}" presName="node" presStyleLbl="node1" presStyleIdx="3" presStyleCnt="7">
        <dgm:presLayoutVars>
          <dgm:bulletEnabled val="1"/>
        </dgm:presLayoutVars>
      </dgm:prSet>
      <dgm:spPr/>
    </dgm:pt>
    <dgm:pt modelId="{20747839-E4C2-4345-97D8-29206F0CE439}" type="pres">
      <dgm:prSet presAssocID="{3E9D4DB9-B815-7946-89D6-E6FAF3317BB5}" presName="parTrans" presStyleLbl="sibTrans2D1" presStyleIdx="4" presStyleCnt="7"/>
      <dgm:spPr/>
    </dgm:pt>
    <dgm:pt modelId="{8F46F8A9-D27F-C54B-A59C-CD635FF03D03}" type="pres">
      <dgm:prSet presAssocID="{3E9D4DB9-B815-7946-89D6-E6FAF3317BB5}" presName="connectorText" presStyleLbl="sibTrans2D1" presStyleIdx="4" presStyleCnt="7"/>
      <dgm:spPr/>
    </dgm:pt>
    <dgm:pt modelId="{59E0C1DF-44B8-194B-902F-24C7A36628FC}" type="pres">
      <dgm:prSet presAssocID="{89FCF790-1409-9A4B-941D-B0B016CC79CF}" presName="node" presStyleLbl="node1" presStyleIdx="4" presStyleCnt="7">
        <dgm:presLayoutVars>
          <dgm:bulletEnabled val="1"/>
        </dgm:presLayoutVars>
      </dgm:prSet>
      <dgm:spPr/>
    </dgm:pt>
    <dgm:pt modelId="{D913CAB1-E77D-894E-8337-168C9EFA965B}" type="pres">
      <dgm:prSet presAssocID="{F9E0C446-8A43-F948-AB88-51C37D78B457}" presName="parTrans" presStyleLbl="sibTrans2D1" presStyleIdx="5" presStyleCnt="7"/>
      <dgm:spPr/>
    </dgm:pt>
    <dgm:pt modelId="{E489DB1A-F5D4-B64A-911E-D717C40C4643}" type="pres">
      <dgm:prSet presAssocID="{F9E0C446-8A43-F948-AB88-51C37D78B457}" presName="connectorText" presStyleLbl="sibTrans2D1" presStyleIdx="5" presStyleCnt="7"/>
      <dgm:spPr/>
    </dgm:pt>
    <dgm:pt modelId="{24B3846C-6F34-804E-A686-989ED2869418}" type="pres">
      <dgm:prSet presAssocID="{D67E934D-4E7F-474D-AEED-8AD14D835E63}" presName="node" presStyleLbl="node1" presStyleIdx="5" presStyleCnt="7" custRadScaleRad="103227" custRadScaleInc="-143">
        <dgm:presLayoutVars>
          <dgm:bulletEnabled val="1"/>
        </dgm:presLayoutVars>
      </dgm:prSet>
      <dgm:spPr/>
    </dgm:pt>
    <dgm:pt modelId="{A4387D57-9CA0-3449-8C72-5917087F87D6}" type="pres">
      <dgm:prSet presAssocID="{A1265BD2-4F7F-6A4D-89D4-9284AFC4F783}" presName="parTrans" presStyleLbl="sibTrans2D1" presStyleIdx="6" presStyleCnt="7"/>
      <dgm:spPr/>
    </dgm:pt>
    <dgm:pt modelId="{8E1CB90A-9933-A54B-8932-7879D45E4599}" type="pres">
      <dgm:prSet presAssocID="{A1265BD2-4F7F-6A4D-89D4-9284AFC4F783}" presName="connectorText" presStyleLbl="sibTrans2D1" presStyleIdx="6" presStyleCnt="7"/>
      <dgm:spPr/>
    </dgm:pt>
    <dgm:pt modelId="{AB883384-F0C4-DE4C-81E5-27B87E87736B}" type="pres">
      <dgm:prSet presAssocID="{C1054D6C-C2D8-8444-B54F-E70F746AD4FA}" presName="node" presStyleLbl="node1" presStyleIdx="6" presStyleCnt="7" custRadScaleRad="103301" custRadScaleInc="802">
        <dgm:presLayoutVars>
          <dgm:bulletEnabled val="1"/>
        </dgm:presLayoutVars>
      </dgm:prSet>
      <dgm:spPr/>
    </dgm:pt>
  </dgm:ptLst>
  <dgm:cxnLst>
    <dgm:cxn modelId="{C5EE3101-5FAC-C449-B6C2-AEC182C02264}" type="presOf" srcId="{A1265BD2-4F7F-6A4D-89D4-9284AFC4F783}" destId="{A4387D57-9CA0-3449-8C72-5917087F87D6}" srcOrd="0" destOrd="0" presId="urn:microsoft.com/office/officeart/2005/8/layout/radial5"/>
    <dgm:cxn modelId="{17457605-8359-F74A-BA19-3FFB7D26221C}" type="presOf" srcId="{66CFDB91-4721-9D44-86B6-33EABD584D2C}" destId="{095A601F-C562-474A-BA7F-AA3EAABE4581}" srcOrd="0" destOrd="0" presId="urn:microsoft.com/office/officeart/2005/8/layout/radial5"/>
    <dgm:cxn modelId="{753E7F05-72CA-2F4E-B313-90CF54242BC9}" type="presOf" srcId="{F7AD1A44-5CD8-D44C-A6B4-C1ED40D612E2}" destId="{FAA1AFC5-6B0C-3E4D-9922-830857CD75CE}" srcOrd="0" destOrd="0" presId="urn:microsoft.com/office/officeart/2005/8/layout/radial5"/>
    <dgm:cxn modelId="{5693EB09-5BB5-5D44-9553-27D157A5AC02}" type="presOf" srcId="{424BB8C9-C551-D545-A51C-CC928FAB9965}" destId="{AA52E13C-FB7A-6C4B-BBDA-2EBE73E21E7E}" srcOrd="0" destOrd="0" presId="urn:microsoft.com/office/officeart/2005/8/layout/radial5"/>
    <dgm:cxn modelId="{0061C314-19F5-7D47-9EC8-6746BF6BBA05}" type="presOf" srcId="{136D7F99-C136-D043-9783-12E93FC1BDFD}" destId="{136A10DB-AD52-984D-A0E8-FACEB0507145}" srcOrd="0" destOrd="0" presId="urn:microsoft.com/office/officeart/2005/8/layout/radial5"/>
    <dgm:cxn modelId="{60783B17-A831-0A47-BE8B-B3561567FA36}" type="presOf" srcId="{424BB8C9-C551-D545-A51C-CC928FAB9965}" destId="{B2C88152-7B2A-D24F-AAE4-9C7384C97ED1}" srcOrd="1" destOrd="0" presId="urn:microsoft.com/office/officeart/2005/8/layout/radial5"/>
    <dgm:cxn modelId="{01AB1825-E3D3-4649-AA2F-781DF1772FA3}" type="presOf" srcId="{2DCDBDE2-2F80-1D43-8468-BEFB6C2E44F4}" destId="{214709EA-F69A-2849-9693-41015D517DE8}" srcOrd="0" destOrd="0" presId="urn:microsoft.com/office/officeart/2005/8/layout/radial5"/>
    <dgm:cxn modelId="{1DCDAC27-8528-A94D-8167-A717259056E3}" type="presOf" srcId="{D3A2B718-FD2A-7E44-805B-2565BB25EA49}" destId="{17059534-0D76-8448-85FA-FB8CFF85A896}" srcOrd="0" destOrd="0" presId="urn:microsoft.com/office/officeart/2005/8/layout/radial5"/>
    <dgm:cxn modelId="{EDC4682E-D2C1-8B4A-A702-FC513AFFF7C4}" srcId="{F7AD1A44-5CD8-D44C-A6B4-C1ED40D612E2}" destId="{66CFDB91-4721-9D44-86B6-33EABD584D2C}" srcOrd="3" destOrd="0" parTransId="{424BB8C9-C551-D545-A51C-CC928FAB9965}" sibTransId="{5856E73D-EB9C-A947-AE39-FC81A8CE1FD9}"/>
    <dgm:cxn modelId="{12C1AA38-CB0C-5541-9B42-1DE51901DB3A}" type="presOf" srcId="{F9E0C446-8A43-F948-AB88-51C37D78B457}" destId="{D913CAB1-E77D-894E-8337-168C9EFA965B}" srcOrd="0" destOrd="0" presId="urn:microsoft.com/office/officeart/2005/8/layout/radial5"/>
    <dgm:cxn modelId="{0DED3B44-CF8E-5648-B9B4-E24A215A5841}" srcId="{F7AD1A44-5CD8-D44C-A6B4-C1ED40D612E2}" destId="{D67E934D-4E7F-474D-AEED-8AD14D835E63}" srcOrd="5" destOrd="0" parTransId="{F9E0C446-8A43-F948-AB88-51C37D78B457}" sibTransId="{FEE1E40B-493F-AF4D-B873-32D643FB05FA}"/>
    <dgm:cxn modelId="{811B705C-0276-E940-A96B-BB07351D47F4}" type="presOf" srcId="{A1265BD2-4F7F-6A4D-89D4-9284AFC4F783}" destId="{8E1CB90A-9933-A54B-8932-7879D45E4599}" srcOrd="1" destOrd="0" presId="urn:microsoft.com/office/officeart/2005/8/layout/radial5"/>
    <dgm:cxn modelId="{38FECE63-740E-B243-8C7E-29EC499AAA28}" type="presOf" srcId="{2D3908BB-9B1B-1D43-943C-82EF9BDF107B}" destId="{899A7CEB-5E2A-884F-85B2-A42BF6CAEF62}" srcOrd="0" destOrd="0" presId="urn:microsoft.com/office/officeart/2005/8/layout/radial5"/>
    <dgm:cxn modelId="{244DFB6A-8445-F040-83EC-F6D2341B077A}" srcId="{F7AD1A44-5CD8-D44C-A6B4-C1ED40D612E2}" destId="{136D7F99-C136-D043-9783-12E93FC1BDFD}" srcOrd="1" destOrd="0" parTransId="{4B0990CC-8746-9241-ACBC-EEE93518AD02}" sibTransId="{3D392446-6FFC-0A44-B6B0-CE47B69BEF90}"/>
    <dgm:cxn modelId="{8B2C7C77-D9B6-2242-96BB-518B651C4431}" type="presOf" srcId="{4B0990CC-8746-9241-ACBC-EEE93518AD02}" destId="{4CA58D9E-6042-4F4D-AB34-24D186EA1D60}" srcOrd="0" destOrd="0" presId="urn:microsoft.com/office/officeart/2005/8/layout/radial5"/>
    <dgm:cxn modelId="{2F2C5578-95A0-C347-914A-7EE7625FFCEE}" srcId="{F7AD1A44-5CD8-D44C-A6B4-C1ED40D612E2}" destId="{F32B88F9-A54F-654A-B462-3A604162249C}" srcOrd="0" destOrd="0" parTransId="{2DCDBDE2-2F80-1D43-8468-BEFB6C2E44F4}" sibTransId="{91090E61-9DFC-6544-A760-4B4FE604BB94}"/>
    <dgm:cxn modelId="{BE725380-26F0-5D45-B04C-B93A7570A9F3}" type="presOf" srcId="{D67E934D-4E7F-474D-AEED-8AD14D835E63}" destId="{24B3846C-6F34-804E-A686-989ED2869418}" srcOrd="0" destOrd="0" presId="urn:microsoft.com/office/officeart/2005/8/layout/radial5"/>
    <dgm:cxn modelId="{4A179290-C436-E140-A8D7-C3A7E9D90857}" type="presOf" srcId="{2DCDBDE2-2F80-1D43-8468-BEFB6C2E44F4}" destId="{0747651F-5B1C-BF4C-AA0F-8E10CABD1B2C}" srcOrd="1" destOrd="0" presId="urn:microsoft.com/office/officeart/2005/8/layout/radial5"/>
    <dgm:cxn modelId="{7CC6F294-DD26-A445-A68E-4A7412345BF7}" srcId="{F7AD1A44-5CD8-D44C-A6B4-C1ED40D612E2}" destId="{C1054D6C-C2D8-8444-B54F-E70F746AD4FA}" srcOrd="6" destOrd="0" parTransId="{A1265BD2-4F7F-6A4D-89D4-9284AFC4F783}" sibTransId="{CF5E9BC5-F071-4948-8EC6-16768C6E4F09}"/>
    <dgm:cxn modelId="{06A672A7-12B7-EF48-B2D7-61B49E3D695D}" type="presOf" srcId="{C1054D6C-C2D8-8444-B54F-E70F746AD4FA}" destId="{AB883384-F0C4-DE4C-81E5-27B87E87736B}" srcOrd="0" destOrd="0" presId="urn:microsoft.com/office/officeart/2005/8/layout/radial5"/>
    <dgm:cxn modelId="{BA9E46AF-D461-7647-B996-7A8CA36A9848}" type="presOf" srcId="{9CA955D0-55F7-D14E-BBF7-F67397103FF0}" destId="{C062561E-1615-874D-A207-0211E414201F}" srcOrd="0" destOrd="0" presId="urn:microsoft.com/office/officeart/2005/8/layout/radial5"/>
    <dgm:cxn modelId="{D40BFCBA-626D-9A4E-8FF7-8B43B16CBD4A}" type="presOf" srcId="{F32B88F9-A54F-654A-B462-3A604162249C}" destId="{535955F2-01ED-E542-B6AE-2C55668DE019}" srcOrd="0" destOrd="0" presId="urn:microsoft.com/office/officeart/2005/8/layout/radial5"/>
    <dgm:cxn modelId="{E018B9C1-4B97-674F-9E94-8C98C276D524}" srcId="{F7AD1A44-5CD8-D44C-A6B4-C1ED40D612E2}" destId="{89FCF790-1409-9A4B-941D-B0B016CC79CF}" srcOrd="4" destOrd="0" parTransId="{3E9D4DB9-B815-7946-89D6-E6FAF3317BB5}" sibTransId="{E87A4886-763C-0D4D-AC5D-A94B207DFFCE}"/>
    <dgm:cxn modelId="{058DE1C9-3D77-8942-8C49-E138045BE5BC}" type="presOf" srcId="{89FCF790-1409-9A4B-941D-B0B016CC79CF}" destId="{59E0C1DF-44B8-194B-902F-24C7A36628FC}" srcOrd="0" destOrd="0" presId="urn:microsoft.com/office/officeart/2005/8/layout/radial5"/>
    <dgm:cxn modelId="{033397CB-A8D0-8F4A-84A9-21E185EA10CD}" type="presOf" srcId="{F9E0C446-8A43-F948-AB88-51C37D78B457}" destId="{E489DB1A-F5D4-B64A-911E-D717C40C4643}" srcOrd="1" destOrd="0" presId="urn:microsoft.com/office/officeart/2005/8/layout/radial5"/>
    <dgm:cxn modelId="{B2124BCE-8FC2-3F49-92CE-5BCF6E166305}" type="presOf" srcId="{4B0990CC-8746-9241-ACBC-EEE93518AD02}" destId="{04895F2C-9A7F-ED4A-835F-8ACAA74DC391}" srcOrd="1" destOrd="0" presId="urn:microsoft.com/office/officeart/2005/8/layout/radial5"/>
    <dgm:cxn modelId="{5461DACE-F7A9-694F-8BD7-09EC3D9BFDF5}" type="presOf" srcId="{3E9D4DB9-B815-7946-89D6-E6FAF3317BB5}" destId="{20747839-E4C2-4345-97D8-29206F0CE439}" srcOrd="0" destOrd="0" presId="urn:microsoft.com/office/officeart/2005/8/layout/radial5"/>
    <dgm:cxn modelId="{8987F8DE-2273-F645-A860-D992C4B3CDBA}" srcId="{F7AD1A44-5CD8-D44C-A6B4-C1ED40D612E2}" destId="{9CA955D0-55F7-D14E-BBF7-F67397103FF0}" srcOrd="2" destOrd="0" parTransId="{D3A2B718-FD2A-7E44-805B-2565BB25EA49}" sibTransId="{3B111FCB-3368-8A44-B9CC-A3441DDA5D97}"/>
    <dgm:cxn modelId="{E95870E0-8C43-264C-ABA3-4761D15B0D9E}" srcId="{2D3908BB-9B1B-1D43-943C-82EF9BDF107B}" destId="{F7AD1A44-5CD8-D44C-A6B4-C1ED40D612E2}" srcOrd="0" destOrd="0" parTransId="{7BB1C183-1477-EA40-A848-456872DF741A}" sibTransId="{8FAB15E3-967D-5545-885B-117A49D62C51}"/>
    <dgm:cxn modelId="{B15634E4-5885-6C4D-A824-D96CC3384440}" type="presOf" srcId="{3E9D4DB9-B815-7946-89D6-E6FAF3317BB5}" destId="{8F46F8A9-D27F-C54B-A59C-CD635FF03D03}" srcOrd="1" destOrd="0" presId="urn:microsoft.com/office/officeart/2005/8/layout/radial5"/>
    <dgm:cxn modelId="{62E736E7-FE29-394B-AD0B-19DFFE55B47A}" type="presOf" srcId="{D3A2B718-FD2A-7E44-805B-2565BB25EA49}" destId="{4242C5AC-6D8E-3C45-AA51-63D32C7994EB}" srcOrd="1" destOrd="0" presId="urn:microsoft.com/office/officeart/2005/8/layout/radial5"/>
    <dgm:cxn modelId="{C570703F-61B8-934F-9AEF-BA13A0AF22E8}" type="presParOf" srcId="{899A7CEB-5E2A-884F-85B2-A42BF6CAEF62}" destId="{FAA1AFC5-6B0C-3E4D-9922-830857CD75CE}" srcOrd="0" destOrd="0" presId="urn:microsoft.com/office/officeart/2005/8/layout/radial5"/>
    <dgm:cxn modelId="{0730B8FE-262F-EC47-BC66-66C18DECD439}" type="presParOf" srcId="{899A7CEB-5E2A-884F-85B2-A42BF6CAEF62}" destId="{214709EA-F69A-2849-9693-41015D517DE8}" srcOrd="1" destOrd="0" presId="urn:microsoft.com/office/officeart/2005/8/layout/radial5"/>
    <dgm:cxn modelId="{C83F67E0-CDB8-0046-9707-A2D73A8C5388}" type="presParOf" srcId="{214709EA-F69A-2849-9693-41015D517DE8}" destId="{0747651F-5B1C-BF4C-AA0F-8E10CABD1B2C}" srcOrd="0" destOrd="0" presId="urn:microsoft.com/office/officeart/2005/8/layout/radial5"/>
    <dgm:cxn modelId="{4C70CF14-05FD-D147-9510-96BC1E087A54}" type="presParOf" srcId="{899A7CEB-5E2A-884F-85B2-A42BF6CAEF62}" destId="{535955F2-01ED-E542-B6AE-2C55668DE019}" srcOrd="2" destOrd="0" presId="urn:microsoft.com/office/officeart/2005/8/layout/radial5"/>
    <dgm:cxn modelId="{B38B9C0C-0D5F-524F-BCED-CCE3705599DE}" type="presParOf" srcId="{899A7CEB-5E2A-884F-85B2-A42BF6CAEF62}" destId="{4CA58D9E-6042-4F4D-AB34-24D186EA1D60}" srcOrd="3" destOrd="0" presId="urn:microsoft.com/office/officeart/2005/8/layout/radial5"/>
    <dgm:cxn modelId="{BB3ADEE5-1290-F542-9EEF-FD3C463D5CF4}" type="presParOf" srcId="{4CA58D9E-6042-4F4D-AB34-24D186EA1D60}" destId="{04895F2C-9A7F-ED4A-835F-8ACAA74DC391}" srcOrd="0" destOrd="0" presId="urn:microsoft.com/office/officeart/2005/8/layout/radial5"/>
    <dgm:cxn modelId="{E90F67DB-3768-384E-965A-254E04E98FC7}" type="presParOf" srcId="{899A7CEB-5E2A-884F-85B2-A42BF6CAEF62}" destId="{136A10DB-AD52-984D-A0E8-FACEB0507145}" srcOrd="4" destOrd="0" presId="urn:microsoft.com/office/officeart/2005/8/layout/radial5"/>
    <dgm:cxn modelId="{0CDF3E31-01FF-9E4B-9454-9C2A8EBFD024}" type="presParOf" srcId="{899A7CEB-5E2A-884F-85B2-A42BF6CAEF62}" destId="{17059534-0D76-8448-85FA-FB8CFF85A896}" srcOrd="5" destOrd="0" presId="urn:microsoft.com/office/officeart/2005/8/layout/radial5"/>
    <dgm:cxn modelId="{345FFEEC-5BFD-9847-9B39-AC2CFAA59F06}" type="presParOf" srcId="{17059534-0D76-8448-85FA-FB8CFF85A896}" destId="{4242C5AC-6D8E-3C45-AA51-63D32C7994EB}" srcOrd="0" destOrd="0" presId="urn:microsoft.com/office/officeart/2005/8/layout/radial5"/>
    <dgm:cxn modelId="{52FC5093-0B6F-3144-BCB0-6FF42C805A7F}" type="presParOf" srcId="{899A7CEB-5E2A-884F-85B2-A42BF6CAEF62}" destId="{C062561E-1615-874D-A207-0211E414201F}" srcOrd="6" destOrd="0" presId="urn:microsoft.com/office/officeart/2005/8/layout/radial5"/>
    <dgm:cxn modelId="{98CAE100-5D7A-2546-B757-7B861C1D14D9}" type="presParOf" srcId="{899A7CEB-5E2A-884F-85B2-A42BF6CAEF62}" destId="{AA52E13C-FB7A-6C4B-BBDA-2EBE73E21E7E}" srcOrd="7" destOrd="0" presId="urn:microsoft.com/office/officeart/2005/8/layout/radial5"/>
    <dgm:cxn modelId="{02E201FE-0C44-D746-BE50-E04466495DC3}" type="presParOf" srcId="{AA52E13C-FB7A-6C4B-BBDA-2EBE73E21E7E}" destId="{B2C88152-7B2A-D24F-AAE4-9C7384C97ED1}" srcOrd="0" destOrd="0" presId="urn:microsoft.com/office/officeart/2005/8/layout/radial5"/>
    <dgm:cxn modelId="{469C96CE-8204-984D-B11C-CF84B385CFB5}" type="presParOf" srcId="{899A7CEB-5E2A-884F-85B2-A42BF6CAEF62}" destId="{095A601F-C562-474A-BA7F-AA3EAABE4581}" srcOrd="8" destOrd="0" presId="urn:microsoft.com/office/officeart/2005/8/layout/radial5"/>
    <dgm:cxn modelId="{1D6F9C5E-D378-CD42-BB5F-0CA81ABA2D9D}" type="presParOf" srcId="{899A7CEB-5E2A-884F-85B2-A42BF6CAEF62}" destId="{20747839-E4C2-4345-97D8-29206F0CE439}" srcOrd="9" destOrd="0" presId="urn:microsoft.com/office/officeart/2005/8/layout/radial5"/>
    <dgm:cxn modelId="{A8625359-D220-2B4D-A701-AC76D0AAB9E4}" type="presParOf" srcId="{20747839-E4C2-4345-97D8-29206F0CE439}" destId="{8F46F8A9-D27F-C54B-A59C-CD635FF03D03}" srcOrd="0" destOrd="0" presId="urn:microsoft.com/office/officeart/2005/8/layout/radial5"/>
    <dgm:cxn modelId="{18A1CC0D-3116-AC47-9541-CF4C1301AC8D}" type="presParOf" srcId="{899A7CEB-5E2A-884F-85B2-A42BF6CAEF62}" destId="{59E0C1DF-44B8-194B-902F-24C7A36628FC}" srcOrd="10" destOrd="0" presId="urn:microsoft.com/office/officeart/2005/8/layout/radial5"/>
    <dgm:cxn modelId="{F68BDFDA-4A75-9F40-A934-AE6A4606924F}" type="presParOf" srcId="{899A7CEB-5E2A-884F-85B2-A42BF6CAEF62}" destId="{D913CAB1-E77D-894E-8337-168C9EFA965B}" srcOrd="11" destOrd="0" presId="urn:microsoft.com/office/officeart/2005/8/layout/radial5"/>
    <dgm:cxn modelId="{305DE1A5-6876-0041-B9BA-388327B62FF7}" type="presParOf" srcId="{D913CAB1-E77D-894E-8337-168C9EFA965B}" destId="{E489DB1A-F5D4-B64A-911E-D717C40C4643}" srcOrd="0" destOrd="0" presId="urn:microsoft.com/office/officeart/2005/8/layout/radial5"/>
    <dgm:cxn modelId="{55543CC1-868F-EA43-9FE3-964B9F7AB739}" type="presParOf" srcId="{899A7CEB-5E2A-884F-85B2-A42BF6CAEF62}" destId="{24B3846C-6F34-804E-A686-989ED2869418}" srcOrd="12" destOrd="0" presId="urn:microsoft.com/office/officeart/2005/8/layout/radial5"/>
    <dgm:cxn modelId="{7818F61E-6854-0B44-972C-E4025AC3BF20}" type="presParOf" srcId="{899A7CEB-5E2A-884F-85B2-A42BF6CAEF62}" destId="{A4387D57-9CA0-3449-8C72-5917087F87D6}" srcOrd="13" destOrd="0" presId="urn:microsoft.com/office/officeart/2005/8/layout/radial5"/>
    <dgm:cxn modelId="{76600D6A-81A4-8D43-A9D5-A8E76F9561FE}" type="presParOf" srcId="{A4387D57-9CA0-3449-8C72-5917087F87D6}" destId="{8E1CB90A-9933-A54B-8932-7879D45E4599}" srcOrd="0" destOrd="0" presId="urn:microsoft.com/office/officeart/2005/8/layout/radial5"/>
    <dgm:cxn modelId="{7B2F83DE-8C4B-8F42-91BF-2EC51F1B6829}" type="presParOf" srcId="{899A7CEB-5E2A-884F-85B2-A42BF6CAEF62}" destId="{AB883384-F0C4-DE4C-81E5-27B87E87736B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EB16-686B-8348-8869-5FD0C3D78E48}">
      <dsp:nvSpPr>
        <dsp:cNvPr id="0" name=""/>
        <dsp:cNvSpPr/>
      </dsp:nvSpPr>
      <dsp:spPr>
        <a:xfrm>
          <a:off x="2606038" y="1894840"/>
          <a:ext cx="958913" cy="9589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TARGET WORD (</a:t>
          </a:r>
          <a:r>
            <a:rPr lang="es-ES" sz="1100" kern="1200" dirty="0" err="1"/>
            <a:t>Family</a:t>
          </a:r>
          <a:r>
            <a:rPr lang="es-ES" sz="1100" kern="1200" dirty="0"/>
            <a:t> </a:t>
          </a:r>
          <a:r>
            <a:rPr lang="es-ES" sz="1100" kern="1200" dirty="0" err="1"/>
            <a:t>members</a:t>
          </a:r>
          <a:r>
            <a:rPr lang="es-ES" sz="1100" kern="1200" dirty="0"/>
            <a:t>)</a:t>
          </a:r>
        </a:p>
      </dsp:txBody>
      <dsp:txXfrm>
        <a:off x="2746468" y="2035270"/>
        <a:ext cx="678053" cy="678053"/>
      </dsp:txXfrm>
    </dsp:sp>
    <dsp:sp modelId="{D708ACF1-5AB4-A246-92AB-A891549CDAA4}">
      <dsp:nvSpPr>
        <dsp:cNvPr id="0" name=""/>
        <dsp:cNvSpPr/>
      </dsp:nvSpPr>
      <dsp:spPr>
        <a:xfrm rot="16200000">
          <a:off x="2901841" y="1395704"/>
          <a:ext cx="367307" cy="326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2950746" y="1509815"/>
        <a:ext cx="269498" cy="195618"/>
      </dsp:txXfrm>
    </dsp:sp>
    <dsp:sp modelId="{EC48C62C-4216-884E-B470-15BCA2B84FBB}">
      <dsp:nvSpPr>
        <dsp:cNvPr id="0" name=""/>
        <dsp:cNvSpPr/>
      </dsp:nvSpPr>
      <dsp:spPr>
        <a:xfrm>
          <a:off x="2486173" y="3164"/>
          <a:ext cx="1198642" cy="1198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DEFINITION</a:t>
          </a:r>
        </a:p>
      </dsp:txBody>
      <dsp:txXfrm>
        <a:off x="2661710" y="178701"/>
        <a:ext cx="847568" cy="847568"/>
      </dsp:txXfrm>
    </dsp:sp>
    <dsp:sp modelId="{2E6D0DBB-4731-2D47-9F63-EC6D42BF22EA}">
      <dsp:nvSpPr>
        <dsp:cNvPr id="0" name=""/>
        <dsp:cNvSpPr/>
      </dsp:nvSpPr>
      <dsp:spPr>
        <a:xfrm rot="19285714">
          <a:off x="3539485" y="1702777"/>
          <a:ext cx="367307" cy="326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3550154" y="1798474"/>
        <a:ext cx="269498" cy="195618"/>
      </dsp:txXfrm>
    </dsp:sp>
    <dsp:sp modelId="{8DCE40EE-388D-0E46-A932-FB4F03EC37C8}">
      <dsp:nvSpPr>
        <dsp:cNvPr id="0" name=""/>
        <dsp:cNvSpPr/>
      </dsp:nvSpPr>
      <dsp:spPr>
        <a:xfrm>
          <a:off x="3871431" y="670270"/>
          <a:ext cx="1198642" cy="1198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FAMILY MEMBER</a:t>
          </a:r>
        </a:p>
      </dsp:txBody>
      <dsp:txXfrm>
        <a:off x="4046968" y="845807"/>
        <a:ext cx="847568" cy="847568"/>
      </dsp:txXfrm>
    </dsp:sp>
    <dsp:sp modelId="{DE2C82FA-6C70-5E40-8267-61ECB9B65C2A}">
      <dsp:nvSpPr>
        <dsp:cNvPr id="0" name=""/>
        <dsp:cNvSpPr/>
      </dsp:nvSpPr>
      <dsp:spPr>
        <a:xfrm rot="771429">
          <a:off x="3696971" y="2392765"/>
          <a:ext cx="367307" cy="326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3698197" y="2447089"/>
        <a:ext cx="269498" cy="195618"/>
      </dsp:txXfrm>
    </dsp:sp>
    <dsp:sp modelId="{439E3303-F86D-3841-BE03-540E6A4D9100}">
      <dsp:nvSpPr>
        <dsp:cNvPr id="0" name=""/>
        <dsp:cNvSpPr/>
      </dsp:nvSpPr>
      <dsp:spPr>
        <a:xfrm>
          <a:off x="4213562" y="2169241"/>
          <a:ext cx="1198642" cy="1198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SAMPLE SENTENCE</a:t>
          </a:r>
        </a:p>
      </dsp:txBody>
      <dsp:txXfrm>
        <a:off x="4389099" y="2344778"/>
        <a:ext cx="847568" cy="847568"/>
      </dsp:txXfrm>
    </dsp:sp>
    <dsp:sp modelId="{B300978C-3141-1F4A-B8E0-9D1048D93A1D}">
      <dsp:nvSpPr>
        <dsp:cNvPr id="0" name=""/>
        <dsp:cNvSpPr/>
      </dsp:nvSpPr>
      <dsp:spPr>
        <a:xfrm rot="3857143">
          <a:off x="3255707" y="2946092"/>
          <a:ext cx="367307" cy="326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3283393" y="2967237"/>
        <a:ext cx="269498" cy="195618"/>
      </dsp:txXfrm>
    </dsp:sp>
    <dsp:sp modelId="{84C84238-5D9D-464B-A766-C312843F344F}">
      <dsp:nvSpPr>
        <dsp:cNvPr id="0" name=""/>
        <dsp:cNvSpPr/>
      </dsp:nvSpPr>
      <dsp:spPr>
        <a:xfrm>
          <a:off x="3254933" y="3371323"/>
          <a:ext cx="1198642" cy="1198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FAMILY MEMBER</a:t>
          </a:r>
        </a:p>
      </dsp:txBody>
      <dsp:txXfrm>
        <a:off x="3430470" y="3546860"/>
        <a:ext cx="847568" cy="847568"/>
      </dsp:txXfrm>
    </dsp:sp>
    <dsp:sp modelId="{436CF1A2-96BD-6149-93F0-378DC2323A36}">
      <dsp:nvSpPr>
        <dsp:cNvPr id="0" name=""/>
        <dsp:cNvSpPr/>
      </dsp:nvSpPr>
      <dsp:spPr>
        <a:xfrm rot="6942857">
          <a:off x="2547975" y="2946092"/>
          <a:ext cx="367307" cy="326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 rot="10800000">
        <a:off x="2618098" y="2967237"/>
        <a:ext cx="269498" cy="195618"/>
      </dsp:txXfrm>
    </dsp:sp>
    <dsp:sp modelId="{E958706A-3C6F-9149-ABFF-7BA3CE4AD3B1}">
      <dsp:nvSpPr>
        <dsp:cNvPr id="0" name=""/>
        <dsp:cNvSpPr/>
      </dsp:nvSpPr>
      <dsp:spPr>
        <a:xfrm>
          <a:off x="1717413" y="3371323"/>
          <a:ext cx="1198642" cy="1198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SAMPLE SENTENCE</a:t>
          </a:r>
        </a:p>
      </dsp:txBody>
      <dsp:txXfrm>
        <a:off x="1892950" y="3546860"/>
        <a:ext cx="847568" cy="847568"/>
      </dsp:txXfrm>
    </dsp:sp>
    <dsp:sp modelId="{620D22A2-206F-6A46-A04A-58D0807C5D47}">
      <dsp:nvSpPr>
        <dsp:cNvPr id="0" name=""/>
        <dsp:cNvSpPr/>
      </dsp:nvSpPr>
      <dsp:spPr>
        <a:xfrm rot="10028571">
          <a:off x="2106711" y="2392765"/>
          <a:ext cx="367307" cy="326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 rot="10800000">
        <a:off x="2203294" y="2447089"/>
        <a:ext cx="269498" cy="195618"/>
      </dsp:txXfrm>
    </dsp:sp>
    <dsp:sp modelId="{41881E45-C3CE-6847-9B97-AED3083D987E}">
      <dsp:nvSpPr>
        <dsp:cNvPr id="0" name=""/>
        <dsp:cNvSpPr/>
      </dsp:nvSpPr>
      <dsp:spPr>
        <a:xfrm>
          <a:off x="758785" y="2169241"/>
          <a:ext cx="1198642" cy="1198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FAMILY MEMBER</a:t>
          </a:r>
        </a:p>
      </dsp:txBody>
      <dsp:txXfrm>
        <a:off x="934322" y="2344778"/>
        <a:ext cx="847568" cy="847568"/>
      </dsp:txXfrm>
    </dsp:sp>
    <dsp:sp modelId="{4C394603-CD4D-A944-ABB3-E59C883D38E4}">
      <dsp:nvSpPr>
        <dsp:cNvPr id="0" name=""/>
        <dsp:cNvSpPr/>
      </dsp:nvSpPr>
      <dsp:spPr>
        <a:xfrm rot="13114286">
          <a:off x="2264196" y="1702777"/>
          <a:ext cx="367307" cy="326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 rot="10800000">
        <a:off x="2351336" y="1798474"/>
        <a:ext cx="269498" cy="195618"/>
      </dsp:txXfrm>
    </dsp:sp>
    <dsp:sp modelId="{ECDEA8F0-2B93-7E40-A39D-0129C50CA9B8}">
      <dsp:nvSpPr>
        <dsp:cNvPr id="0" name=""/>
        <dsp:cNvSpPr/>
      </dsp:nvSpPr>
      <dsp:spPr>
        <a:xfrm>
          <a:off x="1100915" y="670270"/>
          <a:ext cx="1198642" cy="1198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SAMPLE SENTENCE</a:t>
          </a:r>
        </a:p>
      </dsp:txBody>
      <dsp:txXfrm>
        <a:off x="1276452" y="845807"/>
        <a:ext cx="847568" cy="847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1AFC5-6B0C-3E4D-9922-830857CD75CE}">
      <dsp:nvSpPr>
        <dsp:cNvPr id="0" name=""/>
        <dsp:cNvSpPr/>
      </dsp:nvSpPr>
      <dsp:spPr>
        <a:xfrm>
          <a:off x="4277135" y="1633041"/>
          <a:ext cx="1961328" cy="12541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highlight>
                <a:srgbClr val="00FFFF"/>
              </a:highlight>
            </a:rPr>
            <a:t>amazing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(ADJECTIVE)</a:t>
          </a:r>
        </a:p>
      </dsp:txBody>
      <dsp:txXfrm>
        <a:off x="4564365" y="1816702"/>
        <a:ext cx="1386868" cy="886796"/>
      </dsp:txXfrm>
    </dsp:sp>
    <dsp:sp modelId="{214709EA-F69A-2849-9693-41015D517DE8}">
      <dsp:nvSpPr>
        <dsp:cNvPr id="0" name=""/>
        <dsp:cNvSpPr/>
      </dsp:nvSpPr>
      <dsp:spPr>
        <a:xfrm rot="16200000">
          <a:off x="5124882" y="1176577"/>
          <a:ext cx="265835" cy="42640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>
        <a:off x="5164757" y="1301732"/>
        <a:ext cx="186085" cy="255840"/>
      </dsp:txXfrm>
    </dsp:sp>
    <dsp:sp modelId="{535955F2-01ED-E542-B6AE-2C55668DE019}">
      <dsp:nvSpPr>
        <dsp:cNvPr id="0" name=""/>
        <dsp:cNvSpPr/>
      </dsp:nvSpPr>
      <dsp:spPr>
        <a:xfrm>
          <a:off x="4693446" y="2759"/>
          <a:ext cx="1128706" cy="112870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DEFINITION</a:t>
          </a:r>
        </a:p>
      </dsp:txBody>
      <dsp:txXfrm>
        <a:off x="4858741" y="168054"/>
        <a:ext cx="798116" cy="798116"/>
      </dsp:txXfrm>
    </dsp:sp>
    <dsp:sp modelId="{4CA58D9E-6042-4F4D-AB34-24D186EA1D60}">
      <dsp:nvSpPr>
        <dsp:cNvPr id="0" name=""/>
        <dsp:cNvSpPr/>
      </dsp:nvSpPr>
      <dsp:spPr>
        <a:xfrm rot="19285714">
          <a:off x="5910540" y="1453662"/>
          <a:ext cx="182314" cy="42640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>
        <a:off x="5916506" y="1555993"/>
        <a:ext cx="127620" cy="255840"/>
      </dsp:txXfrm>
    </dsp:sp>
    <dsp:sp modelId="{136A10DB-AD52-984D-A0E8-FACEB0507145}">
      <dsp:nvSpPr>
        <dsp:cNvPr id="0" name=""/>
        <dsp:cNvSpPr/>
      </dsp:nvSpPr>
      <dsp:spPr>
        <a:xfrm>
          <a:off x="6017078" y="640186"/>
          <a:ext cx="1128706" cy="112870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SYNONYM</a:t>
          </a:r>
        </a:p>
      </dsp:txBody>
      <dsp:txXfrm>
        <a:off x="6182373" y="805481"/>
        <a:ext cx="798116" cy="798116"/>
      </dsp:txXfrm>
    </dsp:sp>
    <dsp:sp modelId="{17059534-0D76-8448-85FA-FB8CFF85A896}">
      <dsp:nvSpPr>
        <dsp:cNvPr id="0" name=""/>
        <dsp:cNvSpPr/>
      </dsp:nvSpPr>
      <dsp:spPr>
        <a:xfrm rot="771429">
          <a:off x="6219068" y="2277269"/>
          <a:ext cx="96086" cy="42640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>
        <a:off x="6219429" y="2359342"/>
        <a:ext cx="67260" cy="255840"/>
      </dsp:txXfrm>
    </dsp:sp>
    <dsp:sp modelId="{C062561E-1615-874D-A207-0211E414201F}">
      <dsp:nvSpPr>
        <dsp:cNvPr id="0" name=""/>
        <dsp:cNvSpPr/>
      </dsp:nvSpPr>
      <dsp:spPr>
        <a:xfrm>
          <a:off x="6343988" y="2072473"/>
          <a:ext cx="1128706" cy="112870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ANTONONYM</a:t>
          </a:r>
        </a:p>
      </dsp:txBody>
      <dsp:txXfrm>
        <a:off x="6509283" y="2237768"/>
        <a:ext cx="798116" cy="798116"/>
      </dsp:txXfrm>
    </dsp:sp>
    <dsp:sp modelId="{AA52E13C-FB7A-6C4B-BBDA-2EBE73E21E7E}">
      <dsp:nvSpPr>
        <dsp:cNvPr id="0" name=""/>
        <dsp:cNvSpPr/>
      </dsp:nvSpPr>
      <dsp:spPr>
        <a:xfrm rot="3857143">
          <a:off x="5521112" y="2848715"/>
          <a:ext cx="245640" cy="42640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>
        <a:off x="5541971" y="2900798"/>
        <a:ext cx="171948" cy="255840"/>
      </dsp:txXfrm>
    </dsp:sp>
    <dsp:sp modelId="{095A601F-C562-474A-BA7F-AA3EAABE4581}">
      <dsp:nvSpPr>
        <dsp:cNvPr id="0" name=""/>
        <dsp:cNvSpPr/>
      </dsp:nvSpPr>
      <dsp:spPr>
        <a:xfrm>
          <a:off x="5428006" y="3221077"/>
          <a:ext cx="1128706" cy="112870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SAMPLE SENTENCE</a:t>
          </a:r>
        </a:p>
      </dsp:txBody>
      <dsp:txXfrm>
        <a:off x="5593301" y="3386372"/>
        <a:ext cx="798116" cy="798116"/>
      </dsp:txXfrm>
    </dsp:sp>
    <dsp:sp modelId="{20747839-E4C2-4345-97D8-29206F0CE439}">
      <dsp:nvSpPr>
        <dsp:cNvPr id="0" name=""/>
        <dsp:cNvSpPr/>
      </dsp:nvSpPr>
      <dsp:spPr>
        <a:xfrm rot="6942857">
          <a:off x="4748846" y="2848715"/>
          <a:ext cx="245640" cy="42640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 rot="10800000">
        <a:off x="4801679" y="2900798"/>
        <a:ext cx="171948" cy="255840"/>
      </dsp:txXfrm>
    </dsp:sp>
    <dsp:sp modelId="{59E0C1DF-44B8-194B-902F-24C7A36628FC}">
      <dsp:nvSpPr>
        <dsp:cNvPr id="0" name=""/>
        <dsp:cNvSpPr/>
      </dsp:nvSpPr>
      <dsp:spPr>
        <a:xfrm>
          <a:off x="3958886" y="3221077"/>
          <a:ext cx="1128706" cy="112870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SYNONYM</a:t>
          </a:r>
        </a:p>
      </dsp:txBody>
      <dsp:txXfrm>
        <a:off x="4124181" y="3386372"/>
        <a:ext cx="798116" cy="798116"/>
      </dsp:txXfrm>
    </dsp:sp>
    <dsp:sp modelId="{D913CAB1-E77D-894E-8337-168C9EFA965B}">
      <dsp:nvSpPr>
        <dsp:cNvPr id="0" name=""/>
        <dsp:cNvSpPr/>
      </dsp:nvSpPr>
      <dsp:spPr>
        <a:xfrm rot="10026365">
          <a:off x="4160328" y="2283809"/>
          <a:ext cx="125135" cy="42640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 rot="10800000">
        <a:off x="4197395" y="2364901"/>
        <a:ext cx="87595" cy="255840"/>
      </dsp:txXfrm>
    </dsp:sp>
    <dsp:sp modelId="{24B3846C-6F34-804E-A686-989ED2869418}">
      <dsp:nvSpPr>
        <dsp:cNvPr id="0" name=""/>
        <dsp:cNvSpPr/>
      </dsp:nvSpPr>
      <dsp:spPr>
        <a:xfrm>
          <a:off x="2989891" y="2085723"/>
          <a:ext cx="1128706" cy="112870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ANTONYM</a:t>
          </a:r>
        </a:p>
      </dsp:txBody>
      <dsp:txXfrm>
        <a:off x="3155186" y="2251018"/>
        <a:ext cx="798116" cy="798116"/>
      </dsp:txXfrm>
    </dsp:sp>
    <dsp:sp modelId="{A4387D57-9CA0-3449-8C72-5917087F87D6}">
      <dsp:nvSpPr>
        <dsp:cNvPr id="0" name=""/>
        <dsp:cNvSpPr/>
      </dsp:nvSpPr>
      <dsp:spPr>
        <a:xfrm rot="13126659">
          <a:off x="4389119" y="1434423"/>
          <a:ext cx="212607" cy="42640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 rot="10800000">
        <a:off x="4445872" y="1539676"/>
        <a:ext cx="148825" cy="255840"/>
      </dsp:txXfrm>
    </dsp:sp>
    <dsp:sp modelId="{AB883384-F0C4-DE4C-81E5-27B87E87736B}">
      <dsp:nvSpPr>
        <dsp:cNvPr id="0" name=""/>
        <dsp:cNvSpPr/>
      </dsp:nvSpPr>
      <dsp:spPr>
        <a:xfrm>
          <a:off x="3330055" y="600428"/>
          <a:ext cx="1128706" cy="112870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SAMPLE SENTENCE</a:t>
          </a:r>
        </a:p>
      </dsp:txBody>
      <dsp:txXfrm>
        <a:off x="3495350" y="765723"/>
        <a:ext cx="798116" cy="798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9C4FA-C0CD-774B-9D37-04FFA978E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D5D47C-933C-484A-960F-E1E54708D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641459-3C59-A242-88B7-E2DF8AE33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2A91-EEB4-4540-B980-7168A3626890}" type="datetimeFigureOut">
              <a:rPr lang="es-CO" smtClean="0"/>
              <a:t>9/12/21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9AA390-B604-A245-9DF8-D82A4894C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CFDDD7-C03E-BA4A-8137-3FD46964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6DC4-06F9-F242-AC91-519BEB8936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049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196E0-3B6F-F945-BB72-613173C85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9B163B-D234-1D4A-A64B-8A5EE73E3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DB2910-07A6-F542-8637-83D562A37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2A91-EEB4-4540-B980-7168A3626890}" type="datetimeFigureOut">
              <a:rPr lang="es-CO" smtClean="0"/>
              <a:t>9/12/21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8FA0FF-BB9A-1343-BBCA-479FB37B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402B53-D99F-0A4C-951C-D7C6F130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6DC4-06F9-F242-AC91-519BEB8936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07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CDB078-0A96-054D-9817-DE15DD475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F49F7E-F908-E140-93ED-8991357F4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08CF3E-6834-A14B-8A67-4DBEDA01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2A91-EEB4-4540-B980-7168A3626890}" type="datetimeFigureOut">
              <a:rPr lang="es-CO" smtClean="0"/>
              <a:t>9/12/21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875C18-6988-EC4A-817C-FFA8E0D1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D87ED3-5885-6844-A2BC-3434B9F0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6DC4-06F9-F242-AC91-519BEB8936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413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D78B3-EB3F-0340-8D9B-DF444120E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231D81-936E-A047-A57E-7C117DECB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DB1A03-4219-BA49-8B75-F82FB766B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2A91-EEB4-4540-B980-7168A3626890}" type="datetimeFigureOut">
              <a:rPr lang="es-CO" smtClean="0"/>
              <a:t>9/12/21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FEEE55-482D-374B-AB7C-EEBDEFD39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7B1293-8FA3-8F4B-B2C1-F5478A258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6DC4-06F9-F242-AC91-519BEB8936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165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482834-B896-F64B-972F-2AF9DF7C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66FFB9-C765-E64C-A8A1-E699ABAE2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8BB81D-93C4-2B46-B0FB-3C42EA6AE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2A91-EEB4-4540-B980-7168A3626890}" type="datetimeFigureOut">
              <a:rPr lang="es-CO" smtClean="0"/>
              <a:t>9/12/21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115EFA-F1AD-5640-9659-F1E47854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0BA7E7-E957-CF47-A966-E22649739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6DC4-06F9-F242-AC91-519BEB8936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77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B870B-3AC3-F749-BD85-B926EEAB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86ED7F-346A-DF4E-ABF0-F6066B820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31F778-B3AA-7B4D-97F8-BA032491D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7E7F5E-052F-FC4A-9F33-CF3C2F368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2A91-EEB4-4540-B980-7168A3626890}" type="datetimeFigureOut">
              <a:rPr lang="es-CO" smtClean="0"/>
              <a:t>9/12/21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42A35D-C7DB-D240-A09B-CFEEF765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F2D404-D081-9C45-9DBA-6E160FF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6DC4-06F9-F242-AC91-519BEB8936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549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20DBE-5A0F-6946-A6AD-763A12CD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312F6B-0F4A-3547-B90F-C66683CC4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743E29-BD9C-964C-87F4-670D5F923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B67BA6-FE5F-CE48-9B7D-30C4E6124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B199116-D2D6-1D46-A095-09C434FEC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B8B8D61-6473-2543-8C2E-FA2D6DF8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2A91-EEB4-4540-B980-7168A3626890}" type="datetimeFigureOut">
              <a:rPr lang="es-CO" smtClean="0"/>
              <a:t>9/12/21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2241CDF-D397-CA43-AD9B-653FA23D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8FD48C0-B2BE-A046-8C5E-3F50CDD8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6DC4-06F9-F242-AC91-519BEB8936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994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CB28A-E80F-3F47-B6BD-7326122CD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AA23A1-83D5-FB4B-9B9A-5D13B7BA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2A91-EEB4-4540-B980-7168A3626890}" type="datetimeFigureOut">
              <a:rPr lang="es-CO" smtClean="0"/>
              <a:t>9/12/21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C360B9-C62F-7D41-8B65-2276C999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36340B-0CD2-E94B-85F4-20206728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6DC4-06F9-F242-AC91-519BEB8936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379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C6BA08-A3C9-2041-A965-CB990BC94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2A91-EEB4-4540-B980-7168A3626890}" type="datetimeFigureOut">
              <a:rPr lang="es-CO" smtClean="0"/>
              <a:t>9/12/21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819B3E2-19CF-F241-988B-A8B4704E3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F2B640-129A-EB4A-922C-7B67C5CB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6DC4-06F9-F242-AC91-519BEB8936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6829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D8C6A0-EDE1-A74D-9838-F8F8D2298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D9CA17-9AAE-A648-8C35-4EA39B16C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F7A87F-7F4A-8044-8456-F40D4F1F4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8AC385-20F1-4C46-BA7F-FB743236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2A91-EEB4-4540-B980-7168A3626890}" type="datetimeFigureOut">
              <a:rPr lang="es-CO" smtClean="0"/>
              <a:t>9/12/21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792DC2-4B7E-9446-BE52-3E210AC16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EF9753-53AE-1E4C-8BA5-8B8844B57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6DC4-06F9-F242-AC91-519BEB8936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666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3DF326-A836-9344-A8B4-33D002D7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E2C2DC8-E665-794B-B9FA-7F2D84221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ADE1A4-F25B-0245-A46D-C7725CE31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E9B2A8-87D4-D145-9C0F-28F838E93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2A91-EEB4-4540-B980-7168A3626890}" type="datetimeFigureOut">
              <a:rPr lang="es-CO" smtClean="0"/>
              <a:t>9/12/21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C8E7C7-6AFC-B14B-A512-F3C30B6E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B78F13-66B7-EC47-B95F-C9DF31449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6DC4-06F9-F242-AC91-519BEB8936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2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9B3177-2D53-6D43-9CF7-9D611E261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B2DDFD-EBB4-8149-88D3-81F9D9E92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3BDA60-0B6D-9C44-A7AE-DB8F9A687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12A91-EEB4-4540-B980-7168A3626890}" type="datetimeFigureOut">
              <a:rPr lang="es-CO" smtClean="0"/>
              <a:t>9/12/21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247988-B68E-554F-9052-0847FA0CB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99FA7B-5B57-B447-B2F7-CB7DB36EE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76DC4-06F9-F242-AC91-519BEB8936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712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rtfolio:_An_Intercontinental_Quarterl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exam-png/download/2986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identity-mask-disguise-mindset-510866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botgirl.blogspot.com/2010/11/personal-identity.html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herifenley.blogspot.com/2015/12/hand-drawn-family-trees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.ndsu.edu/burleighcountyextension/home-and-family/the-national-extension-relationship-marriage-education-mode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wooden-tile/e/exam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579281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, Pizarra&#10;&#10;Descripción generada automáticamente">
            <a:extLst>
              <a:ext uri="{FF2B5EF4-FFF2-40B4-BE49-F238E27FC236}">
                <a16:creationId xmlns:a16="http://schemas.microsoft.com/office/drawing/2014/main" id="{5053CD3E-66F5-FB46-89E7-2139FC61B0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680" r="10702" b="2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50" name="Rectangle 41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43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FBAC1B-C0B0-BE4A-A4EF-56DF53AA8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795509"/>
            <a:ext cx="4092525" cy="2798604"/>
          </a:xfrm>
        </p:spPr>
        <p:txBody>
          <a:bodyPr>
            <a:normAutofit/>
          </a:bodyPr>
          <a:lstStyle/>
          <a:p>
            <a:r>
              <a:rPr lang="es-CO">
                <a:solidFill>
                  <a:srgbClr val="FFFFFF"/>
                </a:solidFill>
              </a:rPr>
              <a:t>English 1</a:t>
            </a:r>
            <a:br>
              <a:rPr lang="es-CO">
                <a:solidFill>
                  <a:srgbClr val="FFFFFF"/>
                </a:solidFill>
              </a:rPr>
            </a:br>
            <a:r>
              <a:rPr lang="es-CO">
                <a:solidFill>
                  <a:srgbClr val="FFFFFF"/>
                </a:solidFill>
              </a:rPr>
              <a:t>My e-portfolio</a:t>
            </a:r>
          </a:p>
        </p:txBody>
      </p:sp>
      <p:sp>
        <p:nvSpPr>
          <p:cNvPr id="52" name="Oval 45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401A5E-F094-B843-89B2-ADBAFE577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3686187"/>
            <a:ext cx="4092525" cy="2292581"/>
          </a:xfrm>
        </p:spPr>
        <p:txBody>
          <a:bodyPr>
            <a:normAutofit/>
          </a:bodyPr>
          <a:lstStyle/>
          <a:p>
            <a:r>
              <a:rPr lang="es-CO">
                <a:solidFill>
                  <a:srgbClr val="FFFFFF"/>
                </a:solidFill>
              </a:rPr>
              <a:t>This project is based on: Cooperative work and the evaluation is done by  students.  You are encharged of the evaluation of your projects.</a:t>
            </a:r>
          </a:p>
        </p:txBody>
      </p:sp>
      <p:sp>
        <p:nvSpPr>
          <p:cNvPr id="53" name="Rectangle 47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794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360F65-1C50-AF48-BF4D-068698578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s-CO" sz="4000" b="1" dirty="0"/>
              <a:t>Evaluations</a:t>
            </a:r>
            <a:r>
              <a:rPr lang="es-CO" sz="4000" dirty="0"/>
              <a:t>: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6238AF-EC40-914F-A05E-583B5093C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37" y="2090569"/>
            <a:ext cx="4559425" cy="400701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s-CO" sz="2000" dirty="0"/>
          </a:p>
          <a:p>
            <a:r>
              <a:rPr lang="es-CO" dirty="0"/>
              <a:t> First Term:</a:t>
            </a:r>
          </a:p>
          <a:p>
            <a:r>
              <a:rPr lang="es-CO" dirty="0"/>
              <a:t>E-portfolio:  Dic. 10th., 2021</a:t>
            </a:r>
          </a:p>
          <a:p>
            <a:r>
              <a:rPr lang="es-CO" dirty="0"/>
              <a:t>Speaking project:  Dic. 15th.</a:t>
            </a:r>
          </a:p>
          <a:p>
            <a:r>
              <a:rPr lang="es-CO" dirty="0"/>
              <a:t>Exam:  Dic.17th. 2021</a:t>
            </a:r>
          </a:p>
          <a:p>
            <a:pPr marL="0" indent="0">
              <a:buNone/>
            </a:pPr>
            <a:r>
              <a:rPr lang="es-CO" dirty="0"/>
              <a:t>   </a:t>
            </a:r>
          </a:p>
          <a:p>
            <a:endParaRPr lang="es-CO" sz="20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2149ABB1-F9BE-B245-ACDF-02810A48D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54556" y="903286"/>
            <a:ext cx="51943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4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2AFDF9-D866-AA40-9FBD-D6B1E4EC8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s-CO"/>
              <a:t>Personal Information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1AF3D4-2D3A-574A-87A4-9B95585C2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/>
          </a:p>
          <a:p>
            <a:r>
              <a:rPr lang="es-CO"/>
              <a:t>Personal Information (picture, full name, age, career, birthday, dream city, lucky number, favorite singer/band, pets.)</a:t>
            </a:r>
          </a:p>
          <a:p>
            <a:endParaRPr lang="es-CO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n 13" descr="Forma&#10;&#10;Descripción generada automáticamente con confianza baja">
            <a:extLst>
              <a:ext uri="{FF2B5EF4-FFF2-40B4-BE49-F238E27FC236}">
                <a16:creationId xmlns:a16="http://schemas.microsoft.com/office/drawing/2014/main" id="{987BE599-CB1F-AB43-87FB-5F3C1792D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738" r="1" b="1090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43" name="Arc 4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Imagen 1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07E4BBCA-0528-1B4F-97BF-C1B07CDC94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4532" r="-3" b="-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5EA83DED-1A4F-8847-B091-CDFE95CB480B}"/>
              </a:ext>
            </a:extLst>
          </p:cNvPr>
          <p:cNvSpPr txBox="1"/>
          <p:nvPr/>
        </p:nvSpPr>
        <p:spPr>
          <a:xfrm>
            <a:off x="9724658" y="6657945"/>
            <a:ext cx="24673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botgirl.blogspot.com/2010/11/personal-identity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está bajo licencia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9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Mapa&#10;&#10;Descripción generada automáticamente">
            <a:extLst>
              <a:ext uri="{FF2B5EF4-FFF2-40B4-BE49-F238E27FC236}">
                <a16:creationId xmlns:a16="http://schemas.microsoft.com/office/drawing/2014/main" id="{43341D97-497F-3C45-AC4D-F9BC8FF69D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378" b="911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5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0F7316-DE52-4044-8355-B5536CA9B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s-CO" sz="3600"/>
              <a:t>Family Tree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FD2412-3CB1-BC4F-89B5-44A38AA8E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s-CO" sz="1800"/>
          </a:p>
          <a:p>
            <a:pPr marL="0" indent="0">
              <a:buNone/>
            </a:pPr>
            <a:endParaRPr lang="es-CO" sz="1800"/>
          </a:p>
          <a:p>
            <a:pPr marL="0" indent="0">
              <a:buNone/>
            </a:pPr>
            <a:r>
              <a:rPr lang="es-CO" sz="1800"/>
              <a:t>Students design their own family tree.  Includes: grandparents, uncles, aunts, cousins, father´ side and mother´ side.</a:t>
            </a:r>
          </a:p>
          <a:p>
            <a:pPr marL="0" indent="0">
              <a:buNone/>
            </a:pPr>
            <a:endParaRPr lang="es-CO" sz="1800"/>
          </a:p>
          <a:p>
            <a:pPr marL="0" indent="0">
              <a:buNone/>
            </a:pPr>
            <a:endParaRPr lang="es-CO" sz="1800"/>
          </a:p>
        </p:txBody>
      </p:sp>
    </p:spTree>
    <p:extLst>
      <p:ext uri="{BB962C8B-B14F-4D97-AF65-F5344CB8AC3E}">
        <p14:creationId xmlns:p14="http://schemas.microsoft.com/office/powerpoint/2010/main" val="294702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59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61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7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5F81F80-5330-254E-A8F5-EB8B1878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/>
          </a:bodyPr>
          <a:lstStyle/>
          <a:p>
            <a:pPr algn="ctr"/>
            <a:r>
              <a:rPr lang="es-CO" sz="4000"/>
              <a:t>Family relationships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24E00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Imagen 54" descr="Imagen que contiene dibujo, circuito&#10;&#10;Descripción generada automáticamente">
            <a:extLst>
              <a:ext uri="{FF2B5EF4-FFF2-40B4-BE49-F238E27FC236}">
                <a16:creationId xmlns:a16="http://schemas.microsoft.com/office/drawing/2014/main" id="{BE8A4EC2-82E0-484D-9C73-2D422B96A5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83" r="-2" b="-2"/>
          <a:stretch/>
        </p:blipFill>
        <p:spPr>
          <a:xfrm>
            <a:off x="1103257" y="2416047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454055-AA3C-6047-9B2C-AE89BCB5A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703" y="2228850"/>
            <a:ext cx="5028928" cy="3699669"/>
          </a:xfrm>
        </p:spPr>
        <p:txBody>
          <a:bodyPr anchor="ctr">
            <a:normAutofit/>
          </a:bodyPr>
          <a:lstStyle/>
          <a:p>
            <a:pPr>
              <a:buClr>
                <a:srgbClr val="24E008"/>
              </a:buClr>
            </a:pPr>
            <a:endParaRPr lang="es-CO" sz="1800"/>
          </a:p>
          <a:p>
            <a:pPr>
              <a:buClr>
                <a:srgbClr val="24E008"/>
              </a:buClr>
            </a:pPr>
            <a:r>
              <a:rPr lang="es-CO" sz="1800"/>
              <a:t>Students write 8 questions and answers related to the members of their own family.  It is important to use possessives.</a:t>
            </a:r>
          </a:p>
          <a:p>
            <a:pPr>
              <a:buClr>
                <a:srgbClr val="24E008"/>
              </a:buClr>
            </a:pPr>
            <a:r>
              <a:rPr lang="es-CO" sz="1800"/>
              <a:t>Example:  What is your mother’s name?  My mother’s name is Sophia.</a:t>
            </a:r>
          </a:p>
          <a:p>
            <a:pPr lvl="1">
              <a:buClr>
                <a:srgbClr val="24E008"/>
              </a:buClr>
            </a:pPr>
            <a:endParaRPr lang="es-CO" sz="1800"/>
          </a:p>
        </p:txBody>
      </p:sp>
    </p:spTree>
    <p:extLst>
      <p:ext uri="{BB962C8B-B14F-4D97-AF65-F5344CB8AC3E}">
        <p14:creationId xmlns:p14="http://schemas.microsoft.com/office/powerpoint/2010/main" val="2958131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615C33-0A31-EF4B-B66D-C68E8935E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es-CO" sz="4000" dirty="0"/>
              <a:t>Word Webs    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8F7926-B240-6C4A-8BE6-EECC0D89D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3632493"/>
          </a:xfrm>
        </p:spPr>
        <p:txBody>
          <a:bodyPr anchor="ctr">
            <a:normAutofit/>
          </a:bodyPr>
          <a:lstStyle/>
          <a:p>
            <a:r>
              <a:rPr lang="es-CO" sz="2000" dirty="0"/>
              <a:t>Students prepare 6 word webs using these categories:  adjectives, </a:t>
            </a:r>
            <a:r>
              <a:rPr lang="en-US" sz="2000" dirty="0"/>
              <a:t>verbs, nouns, adverbs, </a:t>
            </a:r>
            <a:r>
              <a:rPr lang="es-CO" sz="2000" dirty="0"/>
              <a:t>family, personal information, places in the city, professions, nationalities and countries. 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2BCD97FD-BD99-FD41-ABAF-3C9B2AB49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0083661"/>
              </p:ext>
            </p:extLst>
          </p:nvPr>
        </p:nvGraphicFramePr>
        <p:xfrm>
          <a:off x="5520267" y="1286933"/>
          <a:ext cx="6170990" cy="4573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4975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36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2842378-EEA8-6348-8189-3F37C2DAEC7A}"/>
              </a:ext>
            </a:extLst>
          </p:cNvPr>
          <p:cNvSpPr txBox="1"/>
          <p:nvPr/>
        </p:nvSpPr>
        <p:spPr>
          <a:xfrm>
            <a:off x="838200" y="557188"/>
            <a:ext cx="105156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Other categories:  verbs, nouns, adverbs. </a:t>
            </a:r>
          </a:p>
        </p:txBody>
      </p:sp>
      <p:graphicFrame>
        <p:nvGraphicFramePr>
          <p:cNvPr id="25" name="Diagrama 24">
            <a:extLst>
              <a:ext uri="{FF2B5EF4-FFF2-40B4-BE49-F238E27FC236}">
                <a16:creationId xmlns:a16="http://schemas.microsoft.com/office/drawing/2014/main" id="{85F83038-DA33-6D49-8B04-768FA4AD46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699376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5561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E96429-1EC3-C241-966A-FED8874C9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es-CO" sz="4800"/>
              <a:t>Saber pro</a:t>
            </a:r>
          </a:p>
        </p:txBody>
      </p:sp>
      <p:pic>
        <p:nvPicPr>
          <p:cNvPr id="7" name="Imagen 6" descr="Imagen que contiene tabla, hecho de madera, tablero, pantalla&#10;&#10;Descripción generada automáticamente">
            <a:extLst>
              <a:ext uri="{FF2B5EF4-FFF2-40B4-BE49-F238E27FC236}">
                <a16:creationId xmlns:a16="http://schemas.microsoft.com/office/drawing/2014/main" id="{6AEC1E8F-AC94-6445-ACC7-C861DAB15D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140" b="22847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6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7B24BA-AB7E-AF40-9E03-A3F0BD593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7282594" cy="13992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s-CO" sz="1200"/>
          </a:p>
          <a:p>
            <a:r>
              <a:rPr lang="es-CO" sz="1600" b="1"/>
              <a:t>Students do some research about types of questions  used in sections of saber- pro exams.</a:t>
            </a:r>
          </a:p>
          <a:p>
            <a:endParaRPr lang="es-CO" sz="1600" b="1"/>
          </a:p>
          <a:p>
            <a:r>
              <a:rPr lang="es-CO" sz="1600" b="1"/>
              <a:t>Then, give the definition of each type of question and give two examples.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0C925A5-DE52-A74F-89AF-1E133F76A1D1}"/>
              </a:ext>
            </a:extLst>
          </p:cNvPr>
          <p:cNvSpPr txBox="1"/>
          <p:nvPr/>
        </p:nvSpPr>
        <p:spPr>
          <a:xfrm>
            <a:off x="9857707" y="6657945"/>
            <a:ext cx="233429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thebluediamondgallery.com/wooden-tile/e/exam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está bajo licencia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8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A10203A-9935-2E4A-95AD-2C3C35C408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221815"/>
              </p:ext>
            </p:extLst>
          </p:nvPr>
        </p:nvGraphicFramePr>
        <p:xfrm>
          <a:off x="1119259" y="643467"/>
          <a:ext cx="9953483" cy="55710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6194750">
                  <a:extLst>
                    <a:ext uri="{9D8B030D-6E8A-4147-A177-3AD203B41FA5}">
                      <a16:colId xmlns:a16="http://schemas.microsoft.com/office/drawing/2014/main" val="2644199524"/>
                    </a:ext>
                  </a:extLst>
                </a:gridCol>
                <a:gridCol w="579163">
                  <a:extLst>
                    <a:ext uri="{9D8B030D-6E8A-4147-A177-3AD203B41FA5}">
                      <a16:colId xmlns:a16="http://schemas.microsoft.com/office/drawing/2014/main" val="1829184540"/>
                    </a:ext>
                  </a:extLst>
                </a:gridCol>
                <a:gridCol w="712198">
                  <a:extLst>
                    <a:ext uri="{9D8B030D-6E8A-4147-A177-3AD203B41FA5}">
                      <a16:colId xmlns:a16="http://schemas.microsoft.com/office/drawing/2014/main" val="3544646406"/>
                    </a:ext>
                  </a:extLst>
                </a:gridCol>
                <a:gridCol w="711394">
                  <a:extLst>
                    <a:ext uri="{9D8B030D-6E8A-4147-A177-3AD203B41FA5}">
                      <a16:colId xmlns:a16="http://schemas.microsoft.com/office/drawing/2014/main" val="658805511"/>
                    </a:ext>
                  </a:extLst>
                </a:gridCol>
                <a:gridCol w="604484">
                  <a:extLst>
                    <a:ext uri="{9D8B030D-6E8A-4147-A177-3AD203B41FA5}">
                      <a16:colId xmlns:a16="http://schemas.microsoft.com/office/drawing/2014/main" val="3066178436"/>
                    </a:ext>
                  </a:extLst>
                </a:gridCol>
                <a:gridCol w="1151494">
                  <a:extLst>
                    <a:ext uri="{9D8B030D-6E8A-4147-A177-3AD203B41FA5}">
                      <a16:colId xmlns:a16="http://schemas.microsoft.com/office/drawing/2014/main" val="2096051861"/>
                    </a:ext>
                  </a:extLst>
                </a:gridCol>
              </a:tblGrid>
              <a:tr h="448942">
                <a:tc gridSpan="6">
                  <a:txBody>
                    <a:bodyPr/>
                    <a:lstStyle/>
                    <a:p>
                      <a:pPr marL="1984375" marR="19754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Co-evaluation English 1</a:t>
                      </a:r>
                      <a:endParaRPr lang="es-CO" sz="1000">
                        <a:effectLst/>
                      </a:endParaRPr>
                    </a:p>
                    <a:p>
                      <a:pPr marL="1984375" marR="19754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My e-Portfolio</a:t>
                      </a:r>
                      <a:endParaRPr lang="es-CO" sz="1000">
                        <a:effectLst/>
                      </a:endParaRPr>
                    </a:p>
                    <a:p>
                      <a:pPr marL="1983105" marR="1975485"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First term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21631"/>
                  </a:ext>
                </a:extLst>
              </a:tr>
              <a:tr h="171818">
                <a:tc rowSpan="2"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</a:endParaRPr>
                    </a:p>
                    <a:p>
                      <a:pPr marL="1177925" marR="117602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Aspect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429260">
                        <a:lnSpc>
                          <a:spcPts val="1170"/>
                        </a:lnSpc>
                      </a:pPr>
                      <a:r>
                        <a:rPr lang="en-US" sz="900">
                          <a:effectLst/>
                        </a:rPr>
                        <a:t>Evaluation criteria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</a:endParaRPr>
                    </a:p>
                    <a:p>
                      <a:pPr marL="12128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Score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90211"/>
                  </a:ext>
                </a:extLst>
              </a:tr>
              <a:tr h="172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42875" algn="r">
                        <a:lnSpc>
                          <a:spcPts val="1250"/>
                        </a:lnSpc>
                      </a:pPr>
                      <a:r>
                        <a:rPr lang="en-US" sz="900">
                          <a:effectLst/>
                        </a:rPr>
                        <a:t>Alto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60325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Medio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414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Bajo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62865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Nulo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162353"/>
                  </a:ext>
                </a:extLst>
              </a:tr>
              <a:tr h="171818">
                <a:tc>
                  <a:txBody>
                    <a:bodyPr/>
                    <a:lstStyle/>
                    <a:p>
                      <a:pPr marL="779780">
                        <a:lnSpc>
                          <a:spcPts val="1160"/>
                        </a:lnSpc>
                      </a:pPr>
                      <a:r>
                        <a:rPr lang="en-US" sz="900">
                          <a:effectLst/>
                        </a:rPr>
                        <a:t>FIRST SLIDE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2404087"/>
                  </a:ext>
                </a:extLst>
              </a:tr>
              <a:tr h="171818">
                <a:tc>
                  <a:txBody>
                    <a:bodyPr/>
                    <a:lstStyle/>
                    <a:p>
                      <a:pPr marL="217805">
                        <a:lnSpc>
                          <a:spcPts val="1170"/>
                        </a:lnSpc>
                      </a:pPr>
                      <a:r>
                        <a:rPr lang="en-US" sz="900">
                          <a:effectLst/>
                        </a:rPr>
                        <a:t>1.</a:t>
                      </a:r>
                      <a:r>
                        <a:rPr lang="en-US" sz="900" spc="260">
                          <a:effectLst/>
                        </a:rPr>
                        <a:t> </a:t>
                      </a:r>
                      <a:r>
                        <a:rPr lang="en-US" sz="900">
                          <a:effectLst/>
                        </a:rPr>
                        <a:t>Picture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0" algn="r">
                        <a:lnSpc>
                          <a:spcPts val="1170"/>
                        </a:lnSpc>
                      </a:pPr>
                      <a:r>
                        <a:rPr lang="en-US" sz="900">
                          <a:effectLst/>
                        </a:rPr>
                        <a:t>(2)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5778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(1)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668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(0.5)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6223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0876060"/>
                  </a:ext>
                </a:extLst>
              </a:tr>
              <a:tr h="171818">
                <a:tc>
                  <a:txBody>
                    <a:bodyPr/>
                    <a:lstStyle/>
                    <a:p>
                      <a:pPr marL="217805">
                        <a:lnSpc>
                          <a:spcPts val="1170"/>
                        </a:lnSpc>
                      </a:pPr>
                      <a:r>
                        <a:rPr lang="en-US" sz="900">
                          <a:effectLst/>
                        </a:rPr>
                        <a:t>2. Full name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0" algn="r">
                        <a:lnSpc>
                          <a:spcPts val="1170"/>
                        </a:lnSpc>
                      </a:pPr>
                      <a:r>
                        <a:rPr lang="en-US" sz="900">
                          <a:effectLst/>
                        </a:rPr>
                        <a:t>(2)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5778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(1)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668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(0.5)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6223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176188"/>
                  </a:ext>
                </a:extLst>
              </a:tr>
              <a:tr h="171818">
                <a:tc>
                  <a:txBody>
                    <a:bodyPr/>
                    <a:lstStyle/>
                    <a:p>
                      <a:pPr marL="217805">
                        <a:lnSpc>
                          <a:spcPts val="1160"/>
                        </a:lnSpc>
                      </a:pPr>
                      <a:r>
                        <a:rPr lang="en-US" sz="900">
                          <a:effectLst/>
                        </a:rPr>
                        <a:t>3.</a:t>
                      </a:r>
                      <a:r>
                        <a:rPr lang="en-US" sz="900" spc="260">
                          <a:effectLst/>
                        </a:rPr>
                        <a:t> </a:t>
                      </a:r>
                      <a:r>
                        <a:rPr lang="en-US" sz="900">
                          <a:effectLst/>
                        </a:rPr>
                        <a:t>Age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0" algn="r">
                        <a:lnSpc>
                          <a:spcPts val="1160"/>
                        </a:lnSpc>
                      </a:pPr>
                      <a:r>
                        <a:rPr lang="en-US" sz="900">
                          <a:effectLst/>
                        </a:rPr>
                        <a:t>(2)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57785"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(1)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6680"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(0.5)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62230"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85752134"/>
                  </a:ext>
                </a:extLst>
              </a:tr>
              <a:tr h="171818">
                <a:tc>
                  <a:txBody>
                    <a:bodyPr/>
                    <a:lstStyle/>
                    <a:p>
                      <a:pPr marL="217805">
                        <a:lnSpc>
                          <a:spcPts val="1170"/>
                        </a:lnSpc>
                      </a:pPr>
                      <a:r>
                        <a:rPr lang="en-US" sz="900">
                          <a:effectLst/>
                        </a:rPr>
                        <a:t>4.</a:t>
                      </a:r>
                      <a:r>
                        <a:rPr lang="en-US" sz="900" spc="260">
                          <a:effectLst/>
                        </a:rPr>
                        <a:t> </a:t>
                      </a:r>
                      <a:r>
                        <a:rPr lang="en-US" sz="900">
                          <a:effectLst/>
                        </a:rPr>
                        <a:t>Career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0" algn="r">
                        <a:lnSpc>
                          <a:spcPts val="1170"/>
                        </a:lnSpc>
                      </a:pPr>
                      <a:r>
                        <a:rPr lang="en-US" sz="900">
                          <a:effectLst/>
                        </a:rPr>
                        <a:t>(2)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5778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(1)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668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(0.5)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6223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49933165"/>
                  </a:ext>
                </a:extLst>
              </a:tr>
              <a:tr h="171818">
                <a:tc>
                  <a:txBody>
                    <a:bodyPr/>
                    <a:lstStyle/>
                    <a:p>
                      <a:pPr marL="217805">
                        <a:lnSpc>
                          <a:spcPts val="1160"/>
                        </a:lnSpc>
                      </a:pPr>
                      <a:r>
                        <a:rPr lang="en-US" sz="900">
                          <a:effectLst/>
                        </a:rPr>
                        <a:t>5.</a:t>
                      </a:r>
                      <a:r>
                        <a:rPr lang="en-US" sz="900" spc="260">
                          <a:effectLst/>
                        </a:rPr>
                        <a:t> </a:t>
                      </a:r>
                      <a:r>
                        <a:rPr lang="en-US" sz="900">
                          <a:effectLst/>
                        </a:rPr>
                        <a:t>Birthday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0" algn="r">
                        <a:lnSpc>
                          <a:spcPts val="1160"/>
                        </a:lnSpc>
                      </a:pPr>
                      <a:r>
                        <a:rPr lang="en-US" sz="900">
                          <a:effectLst/>
                        </a:rPr>
                        <a:t>(2)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57785"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(1)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6680"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(0.5)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62230"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07365742"/>
                  </a:ext>
                </a:extLst>
              </a:tr>
              <a:tr h="171818">
                <a:tc>
                  <a:txBody>
                    <a:bodyPr/>
                    <a:lstStyle/>
                    <a:p>
                      <a:pPr marL="217805">
                        <a:lnSpc>
                          <a:spcPts val="1170"/>
                        </a:lnSpc>
                      </a:pPr>
                      <a:r>
                        <a:rPr lang="en-US" sz="900">
                          <a:effectLst/>
                        </a:rPr>
                        <a:t>6. Dream city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0" algn="r">
                        <a:lnSpc>
                          <a:spcPts val="1170"/>
                        </a:lnSpc>
                      </a:pPr>
                      <a:r>
                        <a:rPr lang="en-US" sz="900">
                          <a:effectLst/>
                        </a:rPr>
                        <a:t>(2)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5778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(1)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668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(0.5)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6223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24685945"/>
                  </a:ext>
                </a:extLst>
              </a:tr>
              <a:tr h="171818">
                <a:tc>
                  <a:txBody>
                    <a:bodyPr/>
                    <a:lstStyle/>
                    <a:p>
                      <a:pPr marL="217805">
                        <a:lnSpc>
                          <a:spcPts val="1170"/>
                        </a:lnSpc>
                      </a:pPr>
                      <a:r>
                        <a:rPr lang="en-US" sz="900">
                          <a:effectLst/>
                        </a:rPr>
                        <a:t>7. Lucky number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0" algn="r">
                        <a:lnSpc>
                          <a:spcPts val="1170"/>
                        </a:lnSpc>
                      </a:pPr>
                      <a:r>
                        <a:rPr lang="en-US" sz="900">
                          <a:effectLst/>
                        </a:rPr>
                        <a:t>(2)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5778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(1)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668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(0.5)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6223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1445905"/>
                  </a:ext>
                </a:extLst>
              </a:tr>
              <a:tr h="171818">
                <a:tc>
                  <a:txBody>
                    <a:bodyPr/>
                    <a:lstStyle/>
                    <a:p>
                      <a:pPr marL="217805">
                        <a:lnSpc>
                          <a:spcPts val="1160"/>
                        </a:lnSpc>
                      </a:pPr>
                      <a:r>
                        <a:rPr lang="en-US" sz="900">
                          <a:effectLst/>
                        </a:rPr>
                        <a:t>8. Favorite singer /band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0" algn="r">
                        <a:lnSpc>
                          <a:spcPts val="1160"/>
                        </a:lnSpc>
                      </a:pPr>
                      <a:r>
                        <a:rPr lang="en-US" sz="900">
                          <a:effectLst/>
                        </a:rPr>
                        <a:t>(2)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57785"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(1)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6680"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(0.5)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62230"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39281400"/>
                  </a:ext>
                </a:extLst>
              </a:tr>
              <a:tr h="171818">
                <a:tc>
                  <a:txBody>
                    <a:bodyPr/>
                    <a:lstStyle/>
                    <a:p>
                      <a:pPr marL="217805">
                        <a:lnSpc>
                          <a:spcPts val="1170"/>
                        </a:lnSpc>
                      </a:pPr>
                      <a:r>
                        <a:rPr lang="en-US" sz="900">
                          <a:effectLst/>
                        </a:rPr>
                        <a:t>9. Favorite animal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0" algn="r">
                        <a:lnSpc>
                          <a:spcPts val="1170"/>
                        </a:lnSpc>
                      </a:pPr>
                      <a:r>
                        <a:rPr lang="en-US" sz="900">
                          <a:effectLst/>
                        </a:rPr>
                        <a:t>(2)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5778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(1)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668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(0.5)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6223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5339049"/>
                  </a:ext>
                </a:extLst>
              </a:tr>
              <a:tr h="171818">
                <a:tc>
                  <a:txBody>
                    <a:bodyPr/>
                    <a:lstStyle/>
                    <a:p>
                      <a:pPr marL="217805">
                        <a:lnSpc>
                          <a:spcPts val="1160"/>
                        </a:lnSpc>
                      </a:pPr>
                      <a:r>
                        <a:rPr lang="en-US" sz="900">
                          <a:effectLst/>
                        </a:rPr>
                        <a:t>10. Favorite webpage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0" algn="r">
                        <a:lnSpc>
                          <a:spcPts val="1160"/>
                        </a:lnSpc>
                      </a:pPr>
                      <a:r>
                        <a:rPr lang="en-US" sz="900">
                          <a:effectLst/>
                        </a:rPr>
                        <a:t>(2)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57785"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(1)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6680"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(0.5)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62230"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4861103"/>
                  </a:ext>
                </a:extLst>
              </a:tr>
              <a:tr h="171818">
                <a:tc>
                  <a:txBody>
                    <a:bodyPr/>
                    <a:lstStyle/>
                    <a:p>
                      <a:pPr marL="955040">
                        <a:lnSpc>
                          <a:spcPts val="1170"/>
                        </a:lnSpc>
                      </a:pPr>
                      <a:r>
                        <a:rPr lang="en-US" sz="900">
                          <a:effectLst/>
                        </a:rPr>
                        <a:t>SECOND SLIDE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2142378"/>
                  </a:ext>
                </a:extLst>
              </a:tr>
              <a:tr h="171818">
                <a:tc>
                  <a:txBody>
                    <a:bodyPr/>
                    <a:lstStyle/>
                    <a:p>
                      <a:pPr marL="296545">
                        <a:lnSpc>
                          <a:spcPts val="1160"/>
                        </a:lnSpc>
                      </a:pPr>
                      <a:r>
                        <a:rPr lang="en-US" sz="900">
                          <a:effectLst/>
                        </a:rPr>
                        <a:t>11. Draw family tree (with Pictures)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7795" algn="r">
                        <a:lnSpc>
                          <a:spcPts val="1160"/>
                        </a:lnSpc>
                      </a:pPr>
                      <a:r>
                        <a:rPr lang="en-US" sz="900">
                          <a:effectLst/>
                        </a:rPr>
                        <a:t>(10)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57785"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(5)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6680"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(3)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62230"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6007405"/>
                  </a:ext>
                </a:extLst>
              </a:tr>
              <a:tr h="171818">
                <a:tc>
                  <a:txBody>
                    <a:bodyPr/>
                    <a:lstStyle/>
                    <a:p>
                      <a:pPr marL="997585">
                        <a:lnSpc>
                          <a:spcPts val="1170"/>
                        </a:lnSpc>
                      </a:pPr>
                      <a:r>
                        <a:rPr lang="en-US" sz="900">
                          <a:effectLst/>
                        </a:rPr>
                        <a:t>THIRD SLIDE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94858382"/>
                  </a:ext>
                </a:extLst>
              </a:tr>
              <a:tr h="171818">
                <a:tc>
                  <a:txBody>
                    <a:bodyPr/>
                    <a:lstStyle/>
                    <a:p>
                      <a:pPr marL="296545">
                        <a:lnSpc>
                          <a:spcPts val="1170"/>
                        </a:lnSpc>
                      </a:pPr>
                      <a:r>
                        <a:rPr lang="en-US" sz="900" dirty="0">
                          <a:effectLst/>
                        </a:rPr>
                        <a:t>12. Questions with possessives (8)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7795" algn="r">
                        <a:lnSpc>
                          <a:spcPts val="1170"/>
                        </a:lnSpc>
                      </a:pPr>
                      <a:r>
                        <a:rPr lang="en-US" sz="900">
                          <a:effectLst/>
                        </a:rPr>
                        <a:t>(10)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5778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(5)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668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(3)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6223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55168977"/>
                  </a:ext>
                </a:extLst>
              </a:tr>
              <a:tr h="171818">
                <a:tc>
                  <a:txBody>
                    <a:bodyPr/>
                    <a:lstStyle/>
                    <a:p>
                      <a:pPr marL="296545">
                        <a:lnSpc>
                          <a:spcPts val="1160"/>
                        </a:lnSpc>
                      </a:pPr>
                      <a:r>
                        <a:rPr lang="en-US" sz="900">
                          <a:effectLst/>
                        </a:rPr>
                        <a:t>13. Answers with possessives (8)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7795" algn="r">
                        <a:lnSpc>
                          <a:spcPts val="1160"/>
                        </a:lnSpc>
                      </a:pPr>
                      <a:r>
                        <a:rPr lang="en-US" sz="900">
                          <a:effectLst/>
                        </a:rPr>
                        <a:t>(10)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57785"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(5)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6680"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(3)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62230"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15285880"/>
                  </a:ext>
                </a:extLst>
              </a:tr>
              <a:tr h="171818">
                <a:tc>
                  <a:txBody>
                    <a:bodyPr/>
                    <a:lstStyle/>
                    <a:p>
                      <a:pPr marL="799465">
                        <a:lnSpc>
                          <a:spcPts val="1170"/>
                        </a:lnSpc>
                      </a:pPr>
                      <a:r>
                        <a:rPr lang="en-US" sz="900">
                          <a:effectLst/>
                        </a:rPr>
                        <a:t>FOURTH SLIDE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7947848"/>
                  </a:ext>
                </a:extLst>
              </a:tr>
              <a:tr h="172107">
                <a:tc>
                  <a:txBody>
                    <a:bodyPr/>
                    <a:lstStyle/>
                    <a:p>
                      <a:pPr marL="307975" indent="-180340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14. (6) Word webs with categories: adjectives, family, places in the city, personal information/ 6 words each one.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7795" algn="r">
                        <a:lnSpc>
                          <a:spcPts val="1250"/>
                        </a:lnSpc>
                      </a:pPr>
                      <a:r>
                        <a:rPr lang="en-US" sz="900">
                          <a:effectLst/>
                        </a:rPr>
                        <a:t>(20)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5969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(10)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668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(5)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6223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48850733"/>
                  </a:ext>
                </a:extLst>
              </a:tr>
              <a:tr h="171818">
                <a:tc>
                  <a:txBody>
                    <a:bodyPr/>
                    <a:lstStyle/>
                    <a:p>
                      <a:pPr marL="799465">
                        <a:lnSpc>
                          <a:spcPts val="1160"/>
                        </a:lnSpc>
                      </a:pPr>
                      <a:r>
                        <a:rPr lang="en-US" sz="900">
                          <a:effectLst/>
                        </a:rPr>
                        <a:t>FIFTH SLIDE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40488138"/>
                  </a:ext>
                </a:extLst>
              </a:tr>
              <a:tr h="172107">
                <a:tc>
                  <a:txBody>
                    <a:bodyPr/>
                    <a:lstStyle/>
                    <a:p>
                      <a:pPr marL="307975" indent="-180340">
                        <a:lnSpc>
                          <a:spcPts val="1270"/>
                        </a:lnSpc>
                      </a:pPr>
                      <a:r>
                        <a:rPr lang="en-US" sz="900">
                          <a:effectLst/>
                        </a:rPr>
                        <a:t>15. (2) more Word webs, categories: professions, nationalities, continents/ 6 words each one.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7795" algn="r">
                        <a:lnSpc>
                          <a:spcPts val="1250"/>
                        </a:lnSpc>
                      </a:pPr>
                      <a:r>
                        <a:rPr lang="en-US" sz="900">
                          <a:effectLst/>
                        </a:rPr>
                        <a:t>(20)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5969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(10)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668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(5)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6223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3177409"/>
                  </a:ext>
                </a:extLst>
              </a:tr>
              <a:tr h="171818">
                <a:tc>
                  <a:txBody>
                    <a:bodyPr/>
                    <a:lstStyle/>
                    <a:p>
                      <a:pPr marL="1062990">
                        <a:lnSpc>
                          <a:spcPts val="1160"/>
                        </a:lnSpc>
                      </a:pPr>
                      <a:r>
                        <a:rPr lang="en-US" sz="900">
                          <a:effectLst/>
                        </a:rPr>
                        <a:t>SIXTH SLIDE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36935760"/>
                  </a:ext>
                </a:extLst>
              </a:tr>
              <a:tr h="171818">
                <a:tc>
                  <a:txBody>
                    <a:bodyPr/>
                    <a:lstStyle/>
                    <a:p>
                      <a:pPr marL="296545" indent="-168910">
                        <a:lnSpc>
                          <a:spcPts val="1160"/>
                        </a:lnSpc>
                      </a:pPr>
                      <a:r>
                        <a:rPr lang="en-US" sz="900">
                          <a:effectLst/>
                        </a:rPr>
                        <a:t>16. Saber Pro /</a:t>
                      </a:r>
                      <a:r>
                        <a:rPr lang="en-US" sz="800">
                          <a:effectLst/>
                        </a:rPr>
                        <a:t>Question 1</a:t>
                      </a:r>
                      <a:r>
                        <a:rPr lang="en-US" sz="900">
                          <a:effectLst/>
                        </a:rPr>
                        <a:t> (type, definition, </a:t>
                      </a:r>
                      <a:r>
                        <a:rPr lang="en-US" sz="800">
                          <a:effectLst/>
                        </a:rPr>
                        <a:t>examples)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0" algn="r">
                        <a:lnSpc>
                          <a:spcPts val="1160"/>
                        </a:lnSpc>
                      </a:pPr>
                      <a:r>
                        <a:rPr lang="en-US" sz="900">
                          <a:effectLst/>
                        </a:rPr>
                        <a:t>(2)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57785"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(1)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6680"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(0.5)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62230"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76613610"/>
                  </a:ext>
                </a:extLst>
              </a:tr>
              <a:tr h="171818">
                <a:tc>
                  <a:txBody>
                    <a:bodyPr/>
                    <a:lstStyle/>
                    <a:p>
                      <a:pPr marL="296545" indent="-168910">
                        <a:lnSpc>
                          <a:spcPts val="1170"/>
                        </a:lnSpc>
                      </a:pPr>
                      <a:r>
                        <a:rPr lang="en-US" sz="900">
                          <a:effectLst/>
                        </a:rPr>
                        <a:t>17. Saber Pro /Question 2  </a:t>
                      </a:r>
                      <a:r>
                        <a:rPr lang="en-US" sz="800">
                          <a:effectLst/>
                        </a:rPr>
                        <a:t>(type, definition, examples)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0" algn="r">
                        <a:lnSpc>
                          <a:spcPts val="1170"/>
                        </a:lnSpc>
                      </a:pPr>
                      <a:r>
                        <a:rPr lang="en-US" sz="900">
                          <a:effectLst/>
                        </a:rPr>
                        <a:t>(2)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5778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(1)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668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(0.5)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6223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72047868"/>
                  </a:ext>
                </a:extLst>
              </a:tr>
              <a:tr h="171818">
                <a:tc>
                  <a:txBody>
                    <a:bodyPr/>
                    <a:lstStyle/>
                    <a:p>
                      <a:pPr marL="296545" indent="-168910">
                        <a:lnSpc>
                          <a:spcPts val="1170"/>
                        </a:lnSpc>
                      </a:pPr>
                      <a:r>
                        <a:rPr lang="en-US" sz="900">
                          <a:effectLst/>
                        </a:rPr>
                        <a:t>18. Saber Pro /Question 3 </a:t>
                      </a:r>
                      <a:r>
                        <a:rPr lang="en-US" sz="800">
                          <a:effectLst/>
                        </a:rPr>
                        <a:t>(type, definition, examples)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0" algn="r">
                        <a:lnSpc>
                          <a:spcPts val="1170"/>
                        </a:lnSpc>
                      </a:pPr>
                      <a:r>
                        <a:rPr lang="en-US" sz="900">
                          <a:effectLst/>
                        </a:rPr>
                        <a:t>(2)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5778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(1)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668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(0.5)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6223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097190"/>
                  </a:ext>
                </a:extLst>
              </a:tr>
              <a:tr h="171818">
                <a:tc>
                  <a:txBody>
                    <a:bodyPr/>
                    <a:lstStyle/>
                    <a:p>
                      <a:pPr marL="296545" indent="-168910">
                        <a:lnSpc>
                          <a:spcPts val="1160"/>
                        </a:lnSpc>
                      </a:pPr>
                      <a:r>
                        <a:rPr lang="en-US" sz="900">
                          <a:effectLst/>
                        </a:rPr>
                        <a:t>19. Saber Pro /Question 4 </a:t>
                      </a:r>
                      <a:r>
                        <a:rPr lang="en-US" sz="800">
                          <a:effectLst/>
                        </a:rPr>
                        <a:t>(type, definition, examples)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0" algn="r">
                        <a:lnSpc>
                          <a:spcPts val="1160"/>
                        </a:lnSpc>
                      </a:pPr>
                      <a:r>
                        <a:rPr lang="en-US" sz="900">
                          <a:effectLst/>
                        </a:rPr>
                        <a:t>(2)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57785"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(1)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6680"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(0.5)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62230"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0853250"/>
                  </a:ext>
                </a:extLst>
              </a:tr>
              <a:tr h="171818">
                <a:tc>
                  <a:txBody>
                    <a:bodyPr/>
                    <a:lstStyle/>
                    <a:p>
                      <a:pPr marL="296545" indent="-168910">
                        <a:lnSpc>
                          <a:spcPts val="1170"/>
                        </a:lnSpc>
                      </a:pPr>
                      <a:r>
                        <a:rPr lang="en-US" sz="900">
                          <a:effectLst/>
                        </a:rPr>
                        <a:t>20. Saber Pro /Question 5 </a:t>
                      </a:r>
                      <a:r>
                        <a:rPr lang="en-US" sz="800">
                          <a:effectLst/>
                        </a:rPr>
                        <a:t>(type, definition, examples)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0" algn="r">
                        <a:lnSpc>
                          <a:spcPts val="1170"/>
                        </a:lnSpc>
                      </a:pPr>
                      <a:r>
                        <a:rPr lang="en-US" sz="900">
                          <a:effectLst/>
                        </a:rPr>
                        <a:t>(2)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57785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(1)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668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(0.5)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6223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(0)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0604979"/>
                  </a:ext>
                </a:extLst>
              </a:tr>
              <a:tr h="310380">
                <a:tc gridSpan="5"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s-CO" sz="1000">
                        <a:effectLst/>
                      </a:endParaRPr>
                    </a:p>
                    <a:p>
                      <a:pPr marL="875665" marR="426720" indent="-403860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3125470" algn="l"/>
                          <a:tab pos="3599815" algn="l"/>
                          <a:tab pos="4081145" algn="l"/>
                          <a:tab pos="4486910" algn="l"/>
                        </a:tabLst>
                      </a:pPr>
                      <a:r>
                        <a:rPr lang="en-US" sz="900">
                          <a:effectLst/>
                        </a:rPr>
                        <a:t>Student`s</a:t>
                      </a:r>
                      <a:r>
                        <a:rPr lang="en-US" sz="900" spc="-10">
                          <a:effectLst/>
                        </a:rPr>
                        <a:t> </a:t>
                      </a:r>
                      <a:r>
                        <a:rPr lang="en-US" sz="900">
                          <a:effectLst/>
                        </a:rPr>
                        <a:t>Portfolio:</a:t>
                      </a:r>
                      <a:r>
                        <a:rPr lang="en-US" sz="900" u="sng">
                          <a:effectLst/>
                        </a:rPr>
                        <a:t> 		</a:t>
                      </a:r>
                      <a:r>
                        <a:rPr lang="en-US" sz="900">
                          <a:effectLst/>
                        </a:rPr>
                        <a:t>code:</a:t>
                      </a:r>
                      <a:r>
                        <a:rPr lang="en-US" sz="900" u="sng">
                          <a:effectLst/>
                        </a:rPr>
                        <a:t>		</a:t>
                      </a:r>
                      <a:r>
                        <a:rPr lang="en-US" sz="900">
                          <a:effectLst/>
                        </a:rPr>
                        <a:t> Checked</a:t>
                      </a:r>
                      <a:r>
                        <a:rPr lang="en-US" sz="900" spc="-10">
                          <a:effectLst/>
                        </a:rPr>
                        <a:t> </a:t>
                      </a:r>
                      <a:r>
                        <a:rPr lang="en-US" sz="900">
                          <a:effectLst/>
                        </a:rPr>
                        <a:t>by:</a:t>
                      </a:r>
                      <a:r>
                        <a:rPr lang="en-US" sz="900" u="sng">
                          <a:effectLst/>
                        </a:rPr>
                        <a:t> 	                </a:t>
                      </a:r>
                      <a:r>
                        <a:rPr lang="en-US" sz="900">
                          <a:effectLst/>
                        </a:rPr>
                        <a:t>Date:</a:t>
                      </a:r>
                      <a:r>
                        <a:rPr lang="en-US" sz="900" spc="5">
                          <a:effectLst/>
                        </a:rPr>
                        <a:t> </a:t>
                      </a:r>
                      <a:r>
                        <a:rPr lang="en-US" sz="900" u="sng">
                          <a:effectLst/>
                        </a:rPr>
                        <a:t> 		</a:t>
                      </a:r>
                      <a:endParaRPr lang="es-CO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</a:endParaRPr>
                    </a:p>
                    <a:p>
                      <a:pPr marL="199390" marR="92075" indent="-97790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490220" algn="l"/>
                        </a:tabLst>
                      </a:pPr>
                      <a:r>
                        <a:rPr lang="en-US" sz="900" u="sng" dirty="0">
                          <a:effectLst/>
                        </a:rPr>
                        <a:t>     	</a:t>
                      </a:r>
                      <a:r>
                        <a:rPr lang="en-US" sz="900" dirty="0">
                          <a:effectLst/>
                        </a:rPr>
                        <a:t> 100</a:t>
                      </a:r>
                      <a:endParaRPr lang="es-CO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17907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643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BB335-D55A-C14F-9B81-B3F3FF02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s-CO" sz="4100"/>
              <a:t>Evaluating  </a:t>
            </a:r>
            <a:br>
              <a:rPr lang="es-CO" sz="4100"/>
            </a:br>
            <a:r>
              <a:rPr lang="es-CO" sz="4100"/>
              <a:t>My e-portfolio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DEDC21-6831-924D-8AF8-DEB477813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s-CO" sz="2000" dirty="0"/>
              <a:t>According to the list:  student 1 co-evaluates  student number 2, student number 2 evaluates student number 3, and so on. student 1 grades your partner´s presentation then students upload the coevaluation at moodle/ PROJECTS,  besides  students share your e-portfolios  at google drive). Give your files your names.</a:t>
            </a:r>
          </a:p>
          <a:p>
            <a:endParaRPr lang="es-CO" sz="2000" dirty="0"/>
          </a:p>
          <a:p>
            <a:pPr lvl="0"/>
            <a:r>
              <a:rPr lang="es-CO" sz="2000" dirty="0"/>
              <a:t>The teacher has the autonomy to check the e-portfolio she consider must be evaluated for second time.</a:t>
            </a:r>
          </a:p>
          <a:p>
            <a:pPr marL="0" lvl="0" indent="0">
              <a:buNone/>
            </a:pPr>
            <a:endParaRPr lang="es-CO" sz="2000" dirty="0"/>
          </a:p>
        </p:txBody>
      </p:sp>
      <p:pic>
        <p:nvPicPr>
          <p:cNvPr id="5" name="Imagen 4" descr="Imagen que contiene tabla, interior, hecho de madera, escritorio&#10;&#10;Descripción generada automáticamente">
            <a:extLst>
              <a:ext uri="{FF2B5EF4-FFF2-40B4-BE49-F238E27FC236}">
                <a16:creationId xmlns:a16="http://schemas.microsoft.com/office/drawing/2014/main" id="{B488C425-B179-B746-9F43-84FE571557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243" r="1863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15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2141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891</Words>
  <Application>Microsoft Macintosh PowerPoint</Application>
  <PresentationFormat>Panorámica</PresentationFormat>
  <Paragraphs>223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English 1 My e-portfolio</vt:lpstr>
      <vt:lpstr>Personal Information</vt:lpstr>
      <vt:lpstr>Family Tree</vt:lpstr>
      <vt:lpstr>Family relationships</vt:lpstr>
      <vt:lpstr>Word Webs       </vt:lpstr>
      <vt:lpstr>Presentación de PowerPoint</vt:lpstr>
      <vt:lpstr>Saber pro</vt:lpstr>
      <vt:lpstr>Presentación de PowerPoint</vt:lpstr>
      <vt:lpstr>Evaluating   My e-portfolio</vt:lpstr>
      <vt:lpstr>Evaluations: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1 My e-portfolio</dc:title>
  <dc:creator>Elizabeth Rodriguez</dc:creator>
  <cp:lastModifiedBy>Elizabeth Rodriguez</cp:lastModifiedBy>
  <cp:revision>8</cp:revision>
  <dcterms:created xsi:type="dcterms:W3CDTF">2021-03-24T14:51:46Z</dcterms:created>
  <dcterms:modified xsi:type="dcterms:W3CDTF">2021-12-09T18:12:57Z</dcterms:modified>
</cp:coreProperties>
</file>