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7D238-6FAE-40C9-8FED-BB5387276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Circuitos cd: Circuito serie, paralelo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2BDFF4-101D-41ED-9C69-9E01EDA44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MATERIAL EMPLEADO COMO APOYO PARA EL DESARROLLO DE LOS LABORATORIOS: RESISTIVIDAD DEL GRAFITO</a:t>
            </a:r>
          </a:p>
          <a:p>
            <a:r>
              <a:rPr lang="es-ES" dirty="0"/>
              <a:t>CIRCUITOS SERIE Y PARALELO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871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37" y="618518"/>
            <a:ext cx="6435579" cy="54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lectric Pow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4" y="464441"/>
            <a:ext cx="6654018" cy="59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5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65" y="882223"/>
            <a:ext cx="5061021" cy="23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5540" t="20101" r="16177" b="5501"/>
          <a:stretch/>
        </p:blipFill>
        <p:spPr bwMode="auto">
          <a:xfrm>
            <a:off x="562706" y="187886"/>
            <a:ext cx="10775854" cy="6311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6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75" y="1288466"/>
            <a:ext cx="8965694" cy="40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62000"/>
            <a:ext cx="8953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9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162050"/>
            <a:ext cx="71056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581025"/>
            <a:ext cx="91535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CIRCUITO PARALELO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Actividad 2. Circuitos eléctricos: en serie y paralel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510543"/>
            <a:ext cx="9450442" cy="5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972" y="618518"/>
            <a:ext cx="8947052" cy="56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ircuitos en Serie y en Paralelo Explicación Calculos y Ejerci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5" y="207078"/>
            <a:ext cx="7948247" cy="61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06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52</TotalTime>
  <Words>27</Words>
  <Application>Microsoft Office PowerPoint</Application>
  <PresentationFormat>Panorámica</PresentationFormat>
  <Paragraphs>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Tw Cen MT</vt:lpstr>
      <vt:lpstr>Circuito</vt:lpstr>
      <vt:lpstr>Circuitos cd: Circuito serie, paralelo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CIRCUITO PARALELO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jotorres.fis@gmail.com</dc:creator>
  <cp:lastModifiedBy>Yohana</cp:lastModifiedBy>
  <cp:revision>8</cp:revision>
  <dcterms:created xsi:type="dcterms:W3CDTF">2020-05-16T04:40:56Z</dcterms:created>
  <dcterms:modified xsi:type="dcterms:W3CDTF">2020-06-22T20:24:46Z</dcterms:modified>
</cp:coreProperties>
</file>