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6.xml" ContentType="application/inkml+xml"/>
  <Override PartName="/ppt/ink/ink7.xml" ContentType="application/inkml+xml"/>
  <Override PartName="/ppt/ink/ink8.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12.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71" r:id="rId15"/>
    <p:sldId id="272" r:id="rId16"/>
    <p:sldId id="273" r:id="rId17"/>
    <p:sldId id="274" r:id="rId18"/>
    <p:sldId id="275" r:id="rId19"/>
    <p:sldId id="269"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74"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2FAA6-2C01-400E-958D-354BA874851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CO"/>
        </a:p>
      </dgm:t>
    </dgm:pt>
    <dgm:pt modelId="{769463F8-C5A5-4638-BD5E-2B5180F56D76}">
      <dgm:prSet custT="1"/>
      <dgm:spPr/>
      <dgm:t>
        <a:bodyPr/>
        <a:lstStyle/>
        <a:p>
          <a:pPr rtl="0"/>
          <a:r>
            <a:rPr lang="es-CO" sz="2800" b="1" dirty="0">
              <a:solidFill>
                <a:srgbClr val="FF0000"/>
              </a:solidFill>
            </a:rPr>
            <a:t>PROYECTO</a:t>
          </a:r>
        </a:p>
      </dgm:t>
    </dgm:pt>
    <dgm:pt modelId="{8DD642FE-6D36-409A-AB6B-5AC00DFCDF53}" type="parTrans" cxnId="{100A78A4-4767-415A-B728-744620FCB844}">
      <dgm:prSet/>
      <dgm:spPr/>
      <dgm:t>
        <a:bodyPr/>
        <a:lstStyle/>
        <a:p>
          <a:endParaRPr lang="es-CO"/>
        </a:p>
      </dgm:t>
    </dgm:pt>
    <dgm:pt modelId="{CA0C58D3-456A-421E-9ABD-3D729AED545C}" type="sibTrans" cxnId="{100A78A4-4767-415A-B728-744620FCB844}">
      <dgm:prSet/>
      <dgm:spPr/>
      <dgm:t>
        <a:bodyPr/>
        <a:lstStyle/>
        <a:p>
          <a:endParaRPr lang="es-CO"/>
        </a:p>
      </dgm:t>
    </dgm:pt>
    <dgm:pt modelId="{18A3D89D-D931-43BB-9640-7E87F5193034}">
      <dgm:prSet custT="1"/>
      <dgm:spPr/>
      <dgm:t>
        <a:bodyPr/>
        <a:lstStyle/>
        <a:p>
          <a:pPr rtl="0"/>
          <a:r>
            <a:rPr lang="es-CO" sz="1800"/>
            <a:t>"</a:t>
          </a:r>
          <a:r>
            <a:rPr lang="es-CO" sz="1600"/>
            <a:t>Plan, designio de hacer algo, intención, conjunto de planes y documentos explicativos con indicación de costos, que se hacen previamente a la construcción de una obra". </a:t>
          </a:r>
          <a:endParaRPr lang="es-CO" sz="1600" dirty="0"/>
        </a:p>
      </dgm:t>
    </dgm:pt>
    <dgm:pt modelId="{09C29C01-517E-4ABB-AC3D-413A6EBA87A4}" type="parTrans" cxnId="{4A4628AE-6DE9-4965-9425-C9802847C01B}">
      <dgm:prSet/>
      <dgm:spPr/>
      <dgm:t>
        <a:bodyPr/>
        <a:lstStyle/>
        <a:p>
          <a:endParaRPr lang="es-CO"/>
        </a:p>
      </dgm:t>
    </dgm:pt>
    <dgm:pt modelId="{E62C5CB2-8A08-4C31-A380-8F5CE9441898}" type="sibTrans" cxnId="{4A4628AE-6DE9-4965-9425-C9802847C01B}">
      <dgm:prSet/>
      <dgm:spPr/>
      <dgm:t>
        <a:bodyPr/>
        <a:lstStyle/>
        <a:p>
          <a:endParaRPr lang="es-CO"/>
        </a:p>
      </dgm:t>
    </dgm:pt>
    <dgm:pt modelId="{A5EF2F5D-65B8-4221-A7F1-8F237AAC8085}">
      <dgm:prSet custT="1"/>
      <dgm:spPr/>
      <dgm:t>
        <a:bodyPr/>
        <a:lstStyle/>
        <a:p>
          <a:pPr rtl="0"/>
          <a:r>
            <a:rPr lang="es-CO" sz="1400"/>
            <a:t>"Esbozo, bosquejo, esquema donde se establecen los pasos y la secuencia que se debe seguir para obtener los resultados esperados, involucra recursos económicos, humanos, físicos y está limitado en el tiempo. Implica el trabajo interdisciplinario y la integración en grupos contingentes". </a:t>
          </a:r>
          <a:endParaRPr lang="es-CO" sz="1400" dirty="0"/>
        </a:p>
      </dgm:t>
    </dgm:pt>
    <dgm:pt modelId="{77AF2827-D47B-43AA-BA68-8E6569E2AD03}" type="parTrans" cxnId="{9AC6DF34-FF09-46E9-81CF-FBAECBA92287}">
      <dgm:prSet/>
      <dgm:spPr/>
      <dgm:t>
        <a:bodyPr/>
        <a:lstStyle/>
        <a:p>
          <a:endParaRPr lang="es-CO"/>
        </a:p>
      </dgm:t>
    </dgm:pt>
    <dgm:pt modelId="{76E20047-904A-4E2F-8C21-00EEB17DD882}" type="sibTrans" cxnId="{9AC6DF34-FF09-46E9-81CF-FBAECBA92287}">
      <dgm:prSet/>
      <dgm:spPr/>
      <dgm:t>
        <a:bodyPr/>
        <a:lstStyle/>
        <a:p>
          <a:endParaRPr lang="es-CO"/>
        </a:p>
      </dgm:t>
    </dgm:pt>
    <dgm:pt modelId="{74AF9F55-BEF1-4619-BD3A-7385637F8049}">
      <dgm:prSet custT="1"/>
      <dgm:spPr/>
      <dgm:t>
        <a:bodyPr/>
        <a:lstStyle/>
        <a:p>
          <a:pPr rtl="0"/>
          <a:r>
            <a:rPr lang="es-CO" sz="1200"/>
            <a:t>"</a:t>
          </a:r>
          <a:r>
            <a:rPr lang="es-CO" sz="1400"/>
            <a:t>Es una unidad organizacional encargada de planear, ejecutar y controlar para producir resultados claros y medibles dentro de condiciones preestablecidas,  utilizando para tal fin una serie de recursos con unos fondos limitados, tiene  fechas de inicio y fin determinadas. Está compuesto por una serie de tareas y actividades interdependientes con especificaciones definidas, el cual a partir de su entrega, debe apoyar el desarrollo y giro ordinario del negocio, generando unos beneficios esperados".</a:t>
          </a:r>
          <a:endParaRPr lang="es-CO" sz="1400" dirty="0"/>
        </a:p>
      </dgm:t>
    </dgm:pt>
    <dgm:pt modelId="{DC37E20A-5F02-471F-91EB-409CC905EE5E}" type="parTrans" cxnId="{3B4C106D-3C04-4569-8661-592037470392}">
      <dgm:prSet/>
      <dgm:spPr/>
      <dgm:t>
        <a:bodyPr/>
        <a:lstStyle/>
        <a:p>
          <a:endParaRPr lang="es-CO"/>
        </a:p>
      </dgm:t>
    </dgm:pt>
    <dgm:pt modelId="{468AFDD8-7C82-4EF9-B002-D817CA42DA86}" type="sibTrans" cxnId="{3B4C106D-3C04-4569-8661-592037470392}">
      <dgm:prSet/>
      <dgm:spPr/>
      <dgm:t>
        <a:bodyPr/>
        <a:lstStyle/>
        <a:p>
          <a:endParaRPr lang="es-CO"/>
        </a:p>
      </dgm:t>
    </dgm:pt>
    <dgm:pt modelId="{CB9C5B66-15DD-48AA-823C-73E5C5872A6D}" type="pres">
      <dgm:prSet presAssocID="{1A42FAA6-2C01-400E-958D-354BA8748519}" presName="Name0" presStyleCnt="0">
        <dgm:presLayoutVars>
          <dgm:chMax val="7"/>
          <dgm:dir/>
          <dgm:animLvl val="lvl"/>
          <dgm:resizeHandles val="exact"/>
        </dgm:presLayoutVars>
      </dgm:prSet>
      <dgm:spPr/>
    </dgm:pt>
    <dgm:pt modelId="{8DB078EF-609A-43C9-BC3B-8CDC204C007D}" type="pres">
      <dgm:prSet presAssocID="{769463F8-C5A5-4638-BD5E-2B5180F56D76}" presName="circle1" presStyleLbl="node1" presStyleIdx="0" presStyleCnt="4" custScaleY="106364" custLinFactNeighborX="578" custLinFactNeighborY="3814"/>
      <dgm:spPr/>
    </dgm:pt>
    <dgm:pt modelId="{D1AAF281-0113-4E2F-BB0A-1EB9CFEFDD3F}" type="pres">
      <dgm:prSet presAssocID="{769463F8-C5A5-4638-BD5E-2B5180F56D76}" presName="space" presStyleCnt="0"/>
      <dgm:spPr/>
    </dgm:pt>
    <dgm:pt modelId="{F4E7A3F2-9E15-423F-B0A2-844DEA5CDAF3}" type="pres">
      <dgm:prSet presAssocID="{769463F8-C5A5-4638-BD5E-2B5180F56D76}" presName="rect1" presStyleLbl="alignAcc1" presStyleIdx="0" presStyleCnt="4"/>
      <dgm:spPr/>
    </dgm:pt>
    <dgm:pt modelId="{18F6C6B1-6519-405E-92CF-A56B25783EAB}" type="pres">
      <dgm:prSet presAssocID="{18A3D89D-D931-43BB-9640-7E87F5193034}" presName="vertSpace2" presStyleLbl="node1" presStyleIdx="0" presStyleCnt="4"/>
      <dgm:spPr/>
    </dgm:pt>
    <dgm:pt modelId="{7DC7305A-BEF7-4215-8952-1EC1393F5B2A}" type="pres">
      <dgm:prSet presAssocID="{18A3D89D-D931-43BB-9640-7E87F5193034}" presName="circle2" presStyleLbl="node1" presStyleIdx="1" presStyleCnt="4"/>
      <dgm:spPr/>
    </dgm:pt>
    <dgm:pt modelId="{97F869BC-A6B7-48DB-A71E-86CE63960C55}" type="pres">
      <dgm:prSet presAssocID="{18A3D89D-D931-43BB-9640-7E87F5193034}" presName="rect2" presStyleLbl="alignAcc1" presStyleIdx="1" presStyleCnt="4"/>
      <dgm:spPr/>
    </dgm:pt>
    <dgm:pt modelId="{2FB67E37-B4C3-44F3-AE1C-06F04298912E}" type="pres">
      <dgm:prSet presAssocID="{A5EF2F5D-65B8-4221-A7F1-8F237AAC8085}" presName="vertSpace3" presStyleLbl="node1" presStyleIdx="1" presStyleCnt="4"/>
      <dgm:spPr/>
    </dgm:pt>
    <dgm:pt modelId="{68FE948A-85A4-40B3-A5B6-212CD183D3F3}" type="pres">
      <dgm:prSet presAssocID="{A5EF2F5D-65B8-4221-A7F1-8F237AAC8085}" presName="circle3" presStyleLbl="node1" presStyleIdx="2" presStyleCnt="4"/>
      <dgm:spPr/>
    </dgm:pt>
    <dgm:pt modelId="{DFAF0476-721B-4D85-A71B-0EB909033002}" type="pres">
      <dgm:prSet presAssocID="{A5EF2F5D-65B8-4221-A7F1-8F237AAC8085}" presName="rect3" presStyleLbl="alignAcc1" presStyleIdx="2" presStyleCnt="4" custLinFactNeighborX="-342" custLinFactNeighborY="2292"/>
      <dgm:spPr/>
    </dgm:pt>
    <dgm:pt modelId="{14095354-29B0-444D-BA27-30852558F051}" type="pres">
      <dgm:prSet presAssocID="{74AF9F55-BEF1-4619-BD3A-7385637F8049}" presName="vertSpace4" presStyleLbl="node1" presStyleIdx="2" presStyleCnt="4"/>
      <dgm:spPr/>
    </dgm:pt>
    <dgm:pt modelId="{5D1B28BA-F2FC-4C63-ACB0-5DCF09F96315}" type="pres">
      <dgm:prSet presAssocID="{74AF9F55-BEF1-4619-BD3A-7385637F8049}" presName="circle4" presStyleLbl="node1" presStyleIdx="3" presStyleCnt="4"/>
      <dgm:spPr/>
    </dgm:pt>
    <dgm:pt modelId="{6BA76493-B5CB-4775-8B85-BBAB6173109E}" type="pres">
      <dgm:prSet presAssocID="{74AF9F55-BEF1-4619-BD3A-7385637F8049}" presName="rect4" presStyleLbl="alignAcc1" presStyleIdx="3" presStyleCnt="4" custScaleX="101026" custScaleY="135912" custLinFactNeighborX="-342" custLinFactNeighborY="24917"/>
      <dgm:spPr/>
    </dgm:pt>
    <dgm:pt modelId="{A759124B-5530-4760-8775-4FAADA7BAD09}" type="pres">
      <dgm:prSet presAssocID="{769463F8-C5A5-4638-BD5E-2B5180F56D76}" presName="rect1ParTxNoCh" presStyleLbl="alignAcc1" presStyleIdx="3" presStyleCnt="4">
        <dgm:presLayoutVars>
          <dgm:chMax val="1"/>
          <dgm:bulletEnabled val="1"/>
        </dgm:presLayoutVars>
      </dgm:prSet>
      <dgm:spPr/>
    </dgm:pt>
    <dgm:pt modelId="{47EDE6E4-AD9B-4140-88A0-860674263ACE}" type="pres">
      <dgm:prSet presAssocID="{18A3D89D-D931-43BB-9640-7E87F5193034}" presName="rect2ParTxNoCh" presStyleLbl="alignAcc1" presStyleIdx="3" presStyleCnt="4">
        <dgm:presLayoutVars>
          <dgm:chMax val="1"/>
          <dgm:bulletEnabled val="1"/>
        </dgm:presLayoutVars>
      </dgm:prSet>
      <dgm:spPr/>
    </dgm:pt>
    <dgm:pt modelId="{8CB3C49D-448E-427A-9753-32F13C0F76D0}" type="pres">
      <dgm:prSet presAssocID="{A5EF2F5D-65B8-4221-A7F1-8F237AAC8085}" presName="rect3ParTxNoCh" presStyleLbl="alignAcc1" presStyleIdx="3" presStyleCnt="4">
        <dgm:presLayoutVars>
          <dgm:chMax val="1"/>
          <dgm:bulletEnabled val="1"/>
        </dgm:presLayoutVars>
      </dgm:prSet>
      <dgm:spPr/>
    </dgm:pt>
    <dgm:pt modelId="{B7EC549A-F036-47A6-ADB9-2272006EFB16}" type="pres">
      <dgm:prSet presAssocID="{74AF9F55-BEF1-4619-BD3A-7385637F8049}" presName="rect4ParTxNoCh" presStyleLbl="alignAcc1" presStyleIdx="3" presStyleCnt="4">
        <dgm:presLayoutVars>
          <dgm:chMax val="1"/>
          <dgm:bulletEnabled val="1"/>
        </dgm:presLayoutVars>
      </dgm:prSet>
      <dgm:spPr/>
    </dgm:pt>
  </dgm:ptLst>
  <dgm:cxnLst>
    <dgm:cxn modelId="{C5C23816-C28C-4FDE-A4DE-D8C2BDEEF0EE}" type="presOf" srcId="{769463F8-C5A5-4638-BD5E-2B5180F56D76}" destId="{F4E7A3F2-9E15-423F-B0A2-844DEA5CDAF3}" srcOrd="0" destOrd="0" presId="urn:microsoft.com/office/officeart/2005/8/layout/target3"/>
    <dgm:cxn modelId="{9AC6DF34-FF09-46E9-81CF-FBAECBA92287}" srcId="{1A42FAA6-2C01-400E-958D-354BA8748519}" destId="{A5EF2F5D-65B8-4221-A7F1-8F237AAC8085}" srcOrd="2" destOrd="0" parTransId="{77AF2827-D47B-43AA-BA68-8E6569E2AD03}" sibTransId="{76E20047-904A-4E2F-8C21-00EEB17DD882}"/>
    <dgm:cxn modelId="{65470F65-3240-4B7B-B3CA-49FF2704EDDA}" type="presOf" srcId="{18A3D89D-D931-43BB-9640-7E87F5193034}" destId="{47EDE6E4-AD9B-4140-88A0-860674263ACE}" srcOrd="1" destOrd="0" presId="urn:microsoft.com/office/officeart/2005/8/layout/target3"/>
    <dgm:cxn modelId="{3B4C106D-3C04-4569-8661-592037470392}" srcId="{1A42FAA6-2C01-400E-958D-354BA8748519}" destId="{74AF9F55-BEF1-4619-BD3A-7385637F8049}" srcOrd="3" destOrd="0" parTransId="{DC37E20A-5F02-471F-91EB-409CC905EE5E}" sibTransId="{468AFDD8-7C82-4EF9-B002-D817CA42DA86}"/>
    <dgm:cxn modelId="{AD1B4551-C63D-4815-B7AF-169399F5759E}" type="presOf" srcId="{A5EF2F5D-65B8-4221-A7F1-8F237AAC8085}" destId="{DFAF0476-721B-4D85-A71B-0EB909033002}" srcOrd="0" destOrd="0" presId="urn:microsoft.com/office/officeart/2005/8/layout/target3"/>
    <dgm:cxn modelId="{593D3A59-B857-4A1F-BF71-D389DE15CB5D}" type="presOf" srcId="{18A3D89D-D931-43BB-9640-7E87F5193034}" destId="{97F869BC-A6B7-48DB-A71E-86CE63960C55}" srcOrd="0" destOrd="0" presId="urn:microsoft.com/office/officeart/2005/8/layout/target3"/>
    <dgm:cxn modelId="{A6247093-484C-483A-9AC3-C06A638AC768}" type="presOf" srcId="{1A42FAA6-2C01-400E-958D-354BA8748519}" destId="{CB9C5B66-15DD-48AA-823C-73E5C5872A6D}" srcOrd="0" destOrd="0" presId="urn:microsoft.com/office/officeart/2005/8/layout/target3"/>
    <dgm:cxn modelId="{100A78A4-4767-415A-B728-744620FCB844}" srcId="{1A42FAA6-2C01-400E-958D-354BA8748519}" destId="{769463F8-C5A5-4638-BD5E-2B5180F56D76}" srcOrd="0" destOrd="0" parTransId="{8DD642FE-6D36-409A-AB6B-5AC00DFCDF53}" sibTransId="{CA0C58D3-456A-421E-9ABD-3D729AED545C}"/>
    <dgm:cxn modelId="{4A4628AE-6DE9-4965-9425-C9802847C01B}" srcId="{1A42FAA6-2C01-400E-958D-354BA8748519}" destId="{18A3D89D-D931-43BB-9640-7E87F5193034}" srcOrd="1" destOrd="0" parTransId="{09C29C01-517E-4ABB-AC3D-413A6EBA87A4}" sibTransId="{E62C5CB2-8A08-4C31-A380-8F5CE9441898}"/>
    <dgm:cxn modelId="{274692BE-0E7E-413F-A610-41EEEDE606E7}" type="presOf" srcId="{74AF9F55-BEF1-4619-BD3A-7385637F8049}" destId="{6BA76493-B5CB-4775-8B85-BBAB6173109E}" srcOrd="0" destOrd="0" presId="urn:microsoft.com/office/officeart/2005/8/layout/target3"/>
    <dgm:cxn modelId="{3BCBF0C5-A0E4-4B07-97B1-759246E37423}" type="presOf" srcId="{769463F8-C5A5-4638-BD5E-2B5180F56D76}" destId="{A759124B-5530-4760-8775-4FAADA7BAD09}" srcOrd="1" destOrd="0" presId="urn:microsoft.com/office/officeart/2005/8/layout/target3"/>
    <dgm:cxn modelId="{A88BC6F6-65FB-4615-8456-53A736F31573}" type="presOf" srcId="{74AF9F55-BEF1-4619-BD3A-7385637F8049}" destId="{B7EC549A-F036-47A6-ADB9-2272006EFB16}" srcOrd="1" destOrd="0" presId="urn:microsoft.com/office/officeart/2005/8/layout/target3"/>
    <dgm:cxn modelId="{389B36FB-425C-4DFD-8D86-C8114519E4B1}" type="presOf" srcId="{A5EF2F5D-65B8-4221-A7F1-8F237AAC8085}" destId="{8CB3C49D-448E-427A-9753-32F13C0F76D0}" srcOrd="1" destOrd="0" presId="urn:microsoft.com/office/officeart/2005/8/layout/target3"/>
    <dgm:cxn modelId="{38C06CEB-3D22-4524-A3AC-960D91704E03}" type="presParOf" srcId="{CB9C5B66-15DD-48AA-823C-73E5C5872A6D}" destId="{8DB078EF-609A-43C9-BC3B-8CDC204C007D}" srcOrd="0" destOrd="0" presId="urn:microsoft.com/office/officeart/2005/8/layout/target3"/>
    <dgm:cxn modelId="{CFC4C04E-676B-4016-8F17-DBF9939C90C0}" type="presParOf" srcId="{CB9C5B66-15DD-48AA-823C-73E5C5872A6D}" destId="{D1AAF281-0113-4E2F-BB0A-1EB9CFEFDD3F}" srcOrd="1" destOrd="0" presId="urn:microsoft.com/office/officeart/2005/8/layout/target3"/>
    <dgm:cxn modelId="{EEC71172-1827-48F3-9559-8E039E54DFD9}" type="presParOf" srcId="{CB9C5B66-15DD-48AA-823C-73E5C5872A6D}" destId="{F4E7A3F2-9E15-423F-B0A2-844DEA5CDAF3}" srcOrd="2" destOrd="0" presId="urn:microsoft.com/office/officeart/2005/8/layout/target3"/>
    <dgm:cxn modelId="{EF0F108C-106F-40B0-B4B1-B00ED130BB62}" type="presParOf" srcId="{CB9C5B66-15DD-48AA-823C-73E5C5872A6D}" destId="{18F6C6B1-6519-405E-92CF-A56B25783EAB}" srcOrd="3" destOrd="0" presId="urn:microsoft.com/office/officeart/2005/8/layout/target3"/>
    <dgm:cxn modelId="{CA175118-3E0A-44F0-8D2B-349D527B69B0}" type="presParOf" srcId="{CB9C5B66-15DD-48AA-823C-73E5C5872A6D}" destId="{7DC7305A-BEF7-4215-8952-1EC1393F5B2A}" srcOrd="4" destOrd="0" presId="urn:microsoft.com/office/officeart/2005/8/layout/target3"/>
    <dgm:cxn modelId="{8D93F73D-8887-4E11-AEA0-CDBC68FC011A}" type="presParOf" srcId="{CB9C5B66-15DD-48AA-823C-73E5C5872A6D}" destId="{97F869BC-A6B7-48DB-A71E-86CE63960C55}" srcOrd="5" destOrd="0" presId="urn:microsoft.com/office/officeart/2005/8/layout/target3"/>
    <dgm:cxn modelId="{33026E86-E740-4993-9E86-A24AB053BDA4}" type="presParOf" srcId="{CB9C5B66-15DD-48AA-823C-73E5C5872A6D}" destId="{2FB67E37-B4C3-44F3-AE1C-06F04298912E}" srcOrd="6" destOrd="0" presId="urn:microsoft.com/office/officeart/2005/8/layout/target3"/>
    <dgm:cxn modelId="{FF75FFB9-E007-43F7-AF6D-A14980A5F7DA}" type="presParOf" srcId="{CB9C5B66-15DD-48AA-823C-73E5C5872A6D}" destId="{68FE948A-85A4-40B3-A5B6-212CD183D3F3}" srcOrd="7" destOrd="0" presId="urn:microsoft.com/office/officeart/2005/8/layout/target3"/>
    <dgm:cxn modelId="{8B7BA976-EE6D-4437-ADA0-A96EAE58C587}" type="presParOf" srcId="{CB9C5B66-15DD-48AA-823C-73E5C5872A6D}" destId="{DFAF0476-721B-4D85-A71B-0EB909033002}" srcOrd="8" destOrd="0" presId="urn:microsoft.com/office/officeart/2005/8/layout/target3"/>
    <dgm:cxn modelId="{53DADA7D-DD38-4E94-B6E0-EB8B78270FC9}" type="presParOf" srcId="{CB9C5B66-15DD-48AA-823C-73E5C5872A6D}" destId="{14095354-29B0-444D-BA27-30852558F051}" srcOrd="9" destOrd="0" presId="urn:microsoft.com/office/officeart/2005/8/layout/target3"/>
    <dgm:cxn modelId="{6A0811D3-2880-4292-898F-C7BFE07B6938}" type="presParOf" srcId="{CB9C5B66-15DD-48AA-823C-73E5C5872A6D}" destId="{5D1B28BA-F2FC-4C63-ACB0-5DCF09F96315}" srcOrd="10" destOrd="0" presId="urn:microsoft.com/office/officeart/2005/8/layout/target3"/>
    <dgm:cxn modelId="{2DA7D056-EBA7-4C7F-AC3A-13FF3088910D}" type="presParOf" srcId="{CB9C5B66-15DD-48AA-823C-73E5C5872A6D}" destId="{6BA76493-B5CB-4775-8B85-BBAB6173109E}" srcOrd="11" destOrd="0" presId="urn:microsoft.com/office/officeart/2005/8/layout/target3"/>
    <dgm:cxn modelId="{F690143D-5FEC-4EBC-912C-7C52A5ABCF09}" type="presParOf" srcId="{CB9C5B66-15DD-48AA-823C-73E5C5872A6D}" destId="{A759124B-5530-4760-8775-4FAADA7BAD09}" srcOrd="12" destOrd="0" presId="urn:microsoft.com/office/officeart/2005/8/layout/target3"/>
    <dgm:cxn modelId="{6AF7CE98-9CE8-4425-A366-42774AE1BDB4}" type="presParOf" srcId="{CB9C5B66-15DD-48AA-823C-73E5C5872A6D}" destId="{47EDE6E4-AD9B-4140-88A0-860674263ACE}" srcOrd="13" destOrd="0" presId="urn:microsoft.com/office/officeart/2005/8/layout/target3"/>
    <dgm:cxn modelId="{D1130C74-B487-44B0-BE0A-0B4CD8DBD298}" type="presParOf" srcId="{CB9C5B66-15DD-48AA-823C-73E5C5872A6D}" destId="{8CB3C49D-448E-427A-9753-32F13C0F76D0}" srcOrd="14" destOrd="0" presId="urn:microsoft.com/office/officeart/2005/8/layout/target3"/>
    <dgm:cxn modelId="{1C6090BB-FDBD-4892-9CF7-525DE2A538F1}" type="presParOf" srcId="{CB9C5B66-15DD-48AA-823C-73E5C5872A6D}" destId="{B7EC549A-F036-47A6-ADB9-2272006EFB16}"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314BB1-AB0A-4E3D-8683-6058EDBBEB4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D5ADA1-9785-49B7-9A39-8A7554E708CD}">
      <dgm:prSet custT="1"/>
      <dgm:spPr/>
      <dgm:t>
        <a:bodyPr/>
        <a:lstStyle/>
        <a:p>
          <a:pPr>
            <a:lnSpc>
              <a:spcPct val="100000"/>
            </a:lnSpc>
          </a:pPr>
          <a:r>
            <a:rPr lang="es-MX" sz="1400" b="1" dirty="0"/>
            <a:t>Nada en la 7ª. edición de El Estándar para la Dirección de Proyectos o de la Guía de los Fundamentos para la Dirección de Proyectos contradice la alineación con el enfoque basado en procesos de las ediciones anteriores</a:t>
          </a:r>
          <a:r>
            <a:rPr lang="es-MX" sz="1600" b="1" dirty="0"/>
            <a:t>. </a:t>
          </a:r>
          <a:endParaRPr lang="en-US" sz="1600" b="1" dirty="0"/>
        </a:p>
      </dgm:t>
    </dgm:pt>
    <dgm:pt modelId="{B7B7246B-B7D7-4B91-BAE0-954E5156B134}" type="parTrans" cxnId="{80C2295F-6259-4351-9B3A-BDE012141161}">
      <dgm:prSet/>
      <dgm:spPr/>
      <dgm:t>
        <a:bodyPr/>
        <a:lstStyle/>
        <a:p>
          <a:endParaRPr lang="en-US"/>
        </a:p>
      </dgm:t>
    </dgm:pt>
    <dgm:pt modelId="{E9514E26-FDD3-45A7-9527-7DB8FAA1DB41}" type="sibTrans" cxnId="{80C2295F-6259-4351-9B3A-BDE012141161}">
      <dgm:prSet/>
      <dgm:spPr/>
      <dgm:t>
        <a:bodyPr/>
        <a:lstStyle/>
        <a:p>
          <a:endParaRPr lang="en-US"/>
        </a:p>
      </dgm:t>
    </dgm:pt>
    <dgm:pt modelId="{66CB2B2F-17DE-4BCA-B29A-2F78016D28DF}">
      <dgm:prSet custT="1"/>
      <dgm:spPr/>
      <dgm:t>
        <a:bodyPr/>
        <a:lstStyle/>
        <a:p>
          <a:pPr>
            <a:lnSpc>
              <a:spcPct val="100000"/>
            </a:lnSpc>
          </a:pPr>
          <a:r>
            <a:rPr lang="es-MX" sz="1600" b="1" dirty="0"/>
            <a:t>Un cambio significativo con Edición 7 de la Guía del PMBOK® es una visión sistémica de la dirección de proyectos</a:t>
          </a:r>
          <a:r>
            <a:rPr lang="es-MX" sz="1600" dirty="0"/>
            <a:t>.</a:t>
          </a:r>
          <a:endParaRPr lang="en-US" sz="1600" dirty="0"/>
        </a:p>
      </dgm:t>
    </dgm:pt>
    <dgm:pt modelId="{BF826BD8-8091-4867-89B9-E0FA95CFB2EB}" type="parTrans" cxnId="{44474CEE-BE04-4322-8269-6DF149E676BE}">
      <dgm:prSet/>
      <dgm:spPr/>
      <dgm:t>
        <a:bodyPr/>
        <a:lstStyle/>
        <a:p>
          <a:endParaRPr lang="en-US"/>
        </a:p>
      </dgm:t>
    </dgm:pt>
    <dgm:pt modelId="{BAC08FD4-70B6-40B9-AF44-77987702630F}" type="sibTrans" cxnId="{44474CEE-BE04-4322-8269-6DF149E676BE}">
      <dgm:prSet/>
      <dgm:spPr/>
      <dgm:t>
        <a:bodyPr/>
        <a:lstStyle/>
        <a:p>
          <a:endParaRPr lang="en-US"/>
        </a:p>
      </dgm:t>
    </dgm:pt>
    <dgm:pt modelId="{F4BD0BFC-ACF2-40B6-8899-8777B8DF4D14}">
      <dgm:prSet/>
      <dgm:spPr/>
      <dgm:t>
        <a:bodyPr/>
        <a:lstStyle/>
        <a:p>
          <a:pPr>
            <a:lnSpc>
              <a:spcPct val="100000"/>
            </a:lnSpc>
          </a:pPr>
          <a:r>
            <a:rPr lang="es-MX" b="1" dirty="0"/>
            <a:t>Este cambio comienza con una visión de sistemas para entrega de valor como parte de El Estándar para la Dirección de Proyectos y continúa con la presentación del contenido de la Guía del PMBOK®.</a:t>
          </a:r>
          <a:endParaRPr lang="en-US" b="1" dirty="0"/>
        </a:p>
      </dgm:t>
    </dgm:pt>
    <dgm:pt modelId="{F0F6FB49-F99C-4167-BA0E-77953551705F}" type="parTrans" cxnId="{BD17CB49-8B36-49C0-A97F-1E2A5308FC2C}">
      <dgm:prSet/>
      <dgm:spPr/>
      <dgm:t>
        <a:bodyPr/>
        <a:lstStyle/>
        <a:p>
          <a:endParaRPr lang="en-US"/>
        </a:p>
      </dgm:t>
    </dgm:pt>
    <dgm:pt modelId="{E5C94EC0-08A5-4666-9640-A2FE672B943A}" type="sibTrans" cxnId="{BD17CB49-8B36-49C0-A97F-1E2A5308FC2C}">
      <dgm:prSet/>
      <dgm:spPr/>
      <dgm:t>
        <a:bodyPr/>
        <a:lstStyle/>
        <a:p>
          <a:endParaRPr lang="en-US"/>
        </a:p>
      </dgm:t>
    </dgm:pt>
    <dgm:pt modelId="{61275BA7-2243-4933-A9CB-69C2AF7D939B}">
      <dgm:prSet/>
      <dgm:spPr/>
      <dgm:t>
        <a:bodyPr/>
        <a:lstStyle/>
        <a:p>
          <a:pPr>
            <a:lnSpc>
              <a:spcPct val="100000"/>
            </a:lnSpc>
          </a:pPr>
          <a:r>
            <a:rPr lang="es-MX" b="1" dirty="0"/>
            <a:t>Esta vista sistémica refleja un desplazamiento desde las Áreas de Conocimiento de las ediciones pasadas a ocho dominios de desempeño. </a:t>
          </a:r>
          <a:endParaRPr lang="en-US" b="1" dirty="0"/>
        </a:p>
      </dgm:t>
    </dgm:pt>
    <dgm:pt modelId="{BC6F3A7A-3B6D-4937-8C22-512B5B9A4A98}" type="parTrans" cxnId="{0E05D043-0389-40A2-952D-EA720EF2686A}">
      <dgm:prSet/>
      <dgm:spPr/>
      <dgm:t>
        <a:bodyPr/>
        <a:lstStyle/>
        <a:p>
          <a:endParaRPr lang="en-US"/>
        </a:p>
      </dgm:t>
    </dgm:pt>
    <dgm:pt modelId="{12227415-9030-4C6A-99EA-2FC69A17C9D3}" type="sibTrans" cxnId="{0E05D043-0389-40A2-952D-EA720EF2686A}">
      <dgm:prSet/>
      <dgm:spPr/>
      <dgm:t>
        <a:bodyPr/>
        <a:lstStyle/>
        <a:p>
          <a:endParaRPr lang="en-US"/>
        </a:p>
      </dgm:t>
    </dgm:pt>
    <dgm:pt modelId="{45331A9D-5DEB-40F4-899E-5ADADEBA56EC}">
      <dgm:prSet/>
      <dgm:spPr/>
      <dgm:t>
        <a:bodyPr/>
        <a:lstStyle/>
        <a:p>
          <a:pPr>
            <a:lnSpc>
              <a:spcPct val="100000"/>
            </a:lnSpc>
          </a:pPr>
          <a:r>
            <a:rPr lang="es-MX" b="1" dirty="0"/>
            <a:t>Un dominio de desempeño es un grupo de actividades relacionadas que son fundamentales para la consecución efectiva de los resultados de los proyectos.</a:t>
          </a:r>
          <a:endParaRPr lang="en-US" b="1" dirty="0"/>
        </a:p>
      </dgm:t>
    </dgm:pt>
    <dgm:pt modelId="{6CAE402C-1543-475E-BEE9-931990199A07}" type="parTrans" cxnId="{C883D922-81F3-4A90-A8B7-248B57FAB487}">
      <dgm:prSet/>
      <dgm:spPr/>
      <dgm:t>
        <a:bodyPr/>
        <a:lstStyle/>
        <a:p>
          <a:endParaRPr lang="en-US"/>
        </a:p>
      </dgm:t>
    </dgm:pt>
    <dgm:pt modelId="{D0601331-ED92-4587-A199-D58620433A07}" type="sibTrans" cxnId="{C883D922-81F3-4A90-A8B7-248B57FAB487}">
      <dgm:prSet/>
      <dgm:spPr/>
      <dgm:t>
        <a:bodyPr/>
        <a:lstStyle/>
        <a:p>
          <a:endParaRPr lang="en-US"/>
        </a:p>
      </dgm:t>
    </dgm:pt>
    <dgm:pt modelId="{CB523B43-DAB0-4651-8B69-9EA55DF6ACA6}" type="pres">
      <dgm:prSet presAssocID="{5C314BB1-AB0A-4E3D-8683-6058EDBBEB4C}" presName="root" presStyleCnt="0">
        <dgm:presLayoutVars>
          <dgm:dir/>
          <dgm:resizeHandles val="exact"/>
        </dgm:presLayoutVars>
      </dgm:prSet>
      <dgm:spPr/>
    </dgm:pt>
    <dgm:pt modelId="{F863C55A-107F-4A87-817F-0F4E4A044945}" type="pres">
      <dgm:prSet presAssocID="{C7D5ADA1-9785-49B7-9A39-8A7554E708CD}" presName="compNode" presStyleCnt="0"/>
      <dgm:spPr/>
    </dgm:pt>
    <dgm:pt modelId="{50CA9B3E-EA73-4D82-B81F-FC2AAE7AF191}" type="pres">
      <dgm:prSet presAssocID="{C7D5ADA1-9785-49B7-9A39-8A7554E708CD}" presName="bgRect" presStyleLbl="bgShp" presStyleIdx="0" presStyleCnt="5"/>
      <dgm:spPr/>
    </dgm:pt>
    <dgm:pt modelId="{56852958-A136-4CA4-AB82-BAE854C70709}" type="pres">
      <dgm:prSet presAssocID="{C7D5ADA1-9785-49B7-9A39-8A7554E708C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ápiz"/>
        </a:ext>
      </dgm:extLst>
    </dgm:pt>
    <dgm:pt modelId="{05F9E63B-2974-4EFA-8C5F-6294055528C7}" type="pres">
      <dgm:prSet presAssocID="{C7D5ADA1-9785-49B7-9A39-8A7554E708CD}" presName="spaceRect" presStyleCnt="0"/>
      <dgm:spPr/>
    </dgm:pt>
    <dgm:pt modelId="{1EA0753C-D29D-42A4-83C7-4D44D5DA7882}" type="pres">
      <dgm:prSet presAssocID="{C7D5ADA1-9785-49B7-9A39-8A7554E708CD}" presName="parTx" presStyleLbl="revTx" presStyleIdx="0" presStyleCnt="5">
        <dgm:presLayoutVars>
          <dgm:chMax val="0"/>
          <dgm:chPref val="0"/>
        </dgm:presLayoutVars>
      </dgm:prSet>
      <dgm:spPr/>
    </dgm:pt>
    <dgm:pt modelId="{F679A0F4-E41C-4706-A50C-ADA1DDF27276}" type="pres">
      <dgm:prSet presAssocID="{E9514E26-FDD3-45A7-9527-7DB8FAA1DB41}" presName="sibTrans" presStyleCnt="0"/>
      <dgm:spPr/>
    </dgm:pt>
    <dgm:pt modelId="{282FDC67-D818-4A15-9549-429D67F87C4B}" type="pres">
      <dgm:prSet presAssocID="{66CB2B2F-17DE-4BCA-B29A-2F78016D28DF}" presName="compNode" presStyleCnt="0"/>
      <dgm:spPr/>
    </dgm:pt>
    <dgm:pt modelId="{950101C9-B7C2-4865-A40D-5596462358AF}" type="pres">
      <dgm:prSet presAssocID="{66CB2B2F-17DE-4BCA-B29A-2F78016D28DF}" presName="bgRect" presStyleLbl="bgShp" presStyleIdx="1" presStyleCnt="5"/>
      <dgm:spPr/>
    </dgm:pt>
    <dgm:pt modelId="{4AECD3C4-58C9-4D78-B1BE-802BEE9045D0}" type="pres">
      <dgm:prSet presAssocID="{66CB2B2F-17DE-4BCA-B29A-2F78016D28D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AAF2762F-7B33-4B3B-AABC-88A2D5B7143C}" type="pres">
      <dgm:prSet presAssocID="{66CB2B2F-17DE-4BCA-B29A-2F78016D28DF}" presName="spaceRect" presStyleCnt="0"/>
      <dgm:spPr/>
    </dgm:pt>
    <dgm:pt modelId="{7E239953-7CE2-4F0C-860D-F6ABBBCCFFB2}" type="pres">
      <dgm:prSet presAssocID="{66CB2B2F-17DE-4BCA-B29A-2F78016D28DF}" presName="parTx" presStyleLbl="revTx" presStyleIdx="1" presStyleCnt="5">
        <dgm:presLayoutVars>
          <dgm:chMax val="0"/>
          <dgm:chPref val="0"/>
        </dgm:presLayoutVars>
      </dgm:prSet>
      <dgm:spPr/>
    </dgm:pt>
    <dgm:pt modelId="{D2942CBC-8CF4-4C29-A894-603165271563}" type="pres">
      <dgm:prSet presAssocID="{BAC08FD4-70B6-40B9-AF44-77987702630F}" presName="sibTrans" presStyleCnt="0"/>
      <dgm:spPr/>
    </dgm:pt>
    <dgm:pt modelId="{D4D3DC75-C1EC-4EA8-A375-DF239D9A3C5B}" type="pres">
      <dgm:prSet presAssocID="{F4BD0BFC-ACF2-40B6-8899-8777B8DF4D14}" presName="compNode" presStyleCnt="0"/>
      <dgm:spPr/>
    </dgm:pt>
    <dgm:pt modelId="{810107D0-44C1-40AC-AFA4-4FB64CC49DB1}" type="pres">
      <dgm:prSet presAssocID="{F4BD0BFC-ACF2-40B6-8899-8777B8DF4D14}" presName="bgRect" presStyleLbl="bgShp" presStyleIdx="2" presStyleCnt="5"/>
      <dgm:spPr/>
    </dgm:pt>
    <dgm:pt modelId="{5CA52858-992E-4007-98F4-0CE5F1B805B3}" type="pres">
      <dgm:prSet presAssocID="{F4BD0BFC-ACF2-40B6-8899-8777B8DF4D1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uegos artificiales"/>
        </a:ext>
      </dgm:extLst>
    </dgm:pt>
    <dgm:pt modelId="{71A82093-9F78-4BBF-B684-E21FEDE20596}" type="pres">
      <dgm:prSet presAssocID="{F4BD0BFC-ACF2-40B6-8899-8777B8DF4D14}" presName="spaceRect" presStyleCnt="0"/>
      <dgm:spPr/>
    </dgm:pt>
    <dgm:pt modelId="{6E0498C1-4C80-4831-9F2B-E4E0A1F69E84}" type="pres">
      <dgm:prSet presAssocID="{F4BD0BFC-ACF2-40B6-8899-8777B8DF4D14}" presName="parTx" presStyleLbl="revTx" presStyleIdx="2" presStyleCnt="5">
        <dgm:presLayoutVars>
          <dgm:chMax val="0"/>
          <dgm:chPref val="0"/>
        </dgm:presLayoutVars>
      </dgm:prSet>
      <dgm:spPr/>
    </dgm:pt>
    <dgm:pt modelId="{8A549C03-B05C-4CD0-9A37-3926CAE2CC1A}" type="pres">
      <dgm:prSet presAssocID="{E5C94EC0-08A5-4666-9640-A2FE672B943A}" presName="sibTrans" presStyleCnt="0"/>
      <dgm:spPr/>
    </dgm:pt>
    <dgm:pt modelId="{F116D5D5-B12E-4834-998E-2892B7B02E96}" type="pres">
      <dgm:prSet presAssocID="{61275BA7-2243-4933-A9CB-69C2AF7D939B}" presName="compNode" presStyleCnt="0"/>
      <dgm:spPr/>
    </dgm:pt>
    <dgm:pt modelId="{B0897A74-A758-450C-B07C-C5439226B085}" type="pres">
      <dgm:prSet presAssocID="{61275BA7-2243-4933-A9CB-69C2AF7D939B}" presName="bgRect" presStyleLbl="bgShp" presStyleIdx="3" presStyleCnt="5"/>
      <dgm:spPr/>
    </dgm:pt>
    <dgm:pt modelId="{510172DF-EE20-4719-A15D-057076EDF5AA}" type="pres">
      <dgm:prSet presAssocID="{61275BA7-2243-4933-A9CB-69C2AF7D939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millas"/>
        </a:ext>
      </dgm:extLst>
    </dgm:pt>
    <dgm:pt modelId="{41197D9F-100A-4084-8A5D-6C00CB229CB0}" type="pres">
      <dgm:prSet presAssocID="{61275BA7-2243-4933-A9CB-69C2AF7D939B}" presName="spaceRect" presStyleCnt="0"/>
      <dgm:spPr/>
    </dgm:pt>
    <dgm:pt modelId="{1FA587D8-F345-4CA8-B000-B7122C0DC4D9}" type="pres">
      <dgm:prSet presAssocID="{61275BA7-2243-4933-A9CB-69C2AF7D939B}" presName="parTx" presStyleLbl="revTx" presStyleIdx="3" presStyleCnt="5">
        <dgm:presLayoutVars>
          <dgm:chMax val="0"/>
          <dgm:chPref val="0"/>
        </dgm:presLayoutVars>
      </dgm:prSet>
      <dgm:spPr/>
    </dgm:pt>
    <dgm:pt modelId="{87BC81BF-B9D4-468A-ADEC-538683EDA7CB}" type="pres">
      <dgm:prSet presAssocID="{12227415-9030-4C6A-99EA-2FC69A17C9D3}" presName="sibTrans" presStyleCnt="0"/>
      <dgm:spPr/>
    </dgm:pt>
    <dgm:pt modelId="{ABA86EF4-9AA2-48F8-86BE-3FBF29318452}" type="pres">
      <dgm:prSet presAssocID="{45331A9D-5DEB-40F4-899E-5ADADEBA56EC}" presName="compNode" presStyleCnt="0"/>
      <dgm:spPr/>
    </dgm:pt>
    <dgm:pt modelId="{F0FB65F1-8F5D-4D1B-BF85-8442CC35EBF1}" type="pres">
      <dgm:prSet presAssocID="{45331A9D-5DEB-40F4-899E-5ADADEBA56EC}" presName="bgRect" presStyleLbl="bgShp" presStyleIdx="4" presStyleCnt="5"/>
      <dgm:spPr/>
    </dgm:pt>
    <dgm:pt modelId="{BA7F7345-51D5-4F9F-9279-03C322E6F92A}" type="pres">
      <dgm:prSet presAssocID="{45331A9D-5DEB-40F4-899E-5ADADEBA56E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nexiones"/>
        </a:ext>
      </dgm:extLst>
    </dgm:pt>
    <dgm:pt modelId="{328F67D3-23C7-4ADD-BE8A-8663AD5A916D}" type="pres">
      <dgm:prSet presAssocID="{45331A9D-5DEB-40F4-899E-5ADADEBA56EC}" presName="spaceRect" presStyleCnt="0"/>
      <dgm:spPr/>
    </dgm:pt>
    <dgm:pt modelId="{B8ABB2D2-CFA7-4477-8543-FF9D79BE2D3E}" type="pres">
      <dgm:prSet presAssocID="{45331A9D-5DEB-40F4-899E-5ADADEBA56EC}" presName="parTx" presStyleLbl="revTx" presStyleIdx="4" presStyleCnt="5">
        <dgm:presLayoutVars>
          <dgm:chMax val="0"/>
          <dgm:chPref val="0"/>
        </dgm:presLayoutVars>
      </dgm:prSet>
      <dgm:spPr/>
    </dgm:pt>
  </dgm:ptLst>
  <dgm:cxnLst>
    <dgm:cxn modelId="{651AD700-5254-4D88-9EEA-D2D1D665F207}" type="presOf" srcId="{45331A9D-5DEB-40F4-899E-5ADADEBA56EC}" destId="{B8ABB2D2-CFA7-4477-8543-FF9D79BE2D3E}" srcOrd="0" destOrd="0" presId="urn:microsoft.com/office/officeart/2018/2/layout/IconVerticalSolidList"/>
    <dgm:cxn modelId="{C883D922-81F3-4A90-A8B7-248B57FAB487}" srcId="{5C314BB1-AB0A-4E3D-8683-6058EDBBEB4C}" destId="{45331A9D-5DEB-40F4-899E-5ADADEBA56EC}" srcOrd="4" destOrd="0" parTransId="{6CAE402C-1543-475E-BEE9-931990199A07}" sibTransId="{D0601331-ED92-4587-A199-D58620433A07}"/>
    <dgm:cxn modelId="{6345BC39-B330-4644-9B66-735797851E2F}" type="presOf" srcId="{66CB2B2F-17DE-4BCA-B29A-2F78016D28DF}" destId="{7E239953-7CE2-4F0C-860D-F6ABBBCCFFB2}" srcOrd="0" destOrd="0" presId="urn:microsoft.com/office/officeart/2018/2/layout/IconVerticalSolidList"/>
    <dgm:cxn modelId="{80C2295F-6259-4351-9B3A-BDE012141161}" srcId="{5C314BB1-AB0A-4E3D-8683-6058EDBBEB4C}" destId="{C7D5ADA1-9785-49B7-9A39-8A7554E708CD}" srcOrd="0" destOrd="0" parTransId="{B7B7246B-B7D7-4B91-BAE0-954E5156B134}" sibTransId="{E9514E26-FDD3-45A7-9527-7DB8FAA1DB41}"/>
    <dgm:cxn modelId="{0E05D043-0389-40A2-952D-EA720EF2686A}" srcId="{5C314BB1-AB0A-4E3D-8683-6058EDBBEB4C}" destId="{61275BA7-2243-4933-A9CB-69C2AF7D939B}" srcOrd="3" destOrd="0" parTransId="{BC6F3A7A-3B6D-4937-8C22-512B5B9A4A98}" sibTransId="{12227415-9030-4C6A-99EA-2FC69A17C9D3}"/>
    <dgm:cxn modelId="{BD17CB49-8B36-49C0-A97F-1E2A5308FC2C}" srcId="{5C314BB1-AB0A-4E3D-8683-6058EDBBEB4C}" destId="{F4BD0BFC-ACF2-40B6-8899-8777B8DF4D14}" srcOrd="2" destOrd="0" parTransId="{F0F6FB49-F99C-4167-BA0E-77953551705F}" sibTransId="{E5C94EC0-08A5-4666-9640-A2FE672B943A}"/>
    <dgm:cxn modelId="{470E5395-3E67-4E9F-B17A-2A8A52827795}" type="presOf" srcId="{C7D5ADA1-9785-49B7-9A39-8A7554E708CD}" destId="{1EA0753C-D29D-42A4-83C7-4D44D5DA7882}" srcOrd="0" destOrd="0" presId="urn:microsoft.com/office/officeart/2018/2/layout/IconVerticalSolidList"/>
    <dgm:cxn modelId="{D921A2B8-69F4-474C-B6DE-676CA3C4E171}" type="presOf" srcId="{61275BA7-2243-4933-A9CB-69C2AF7D939B}" destId="{1FA587D8-F345-4CA8-B000-B7122C0DC4D9}" srcOrd="0" destOrd="0" presId="urn:microsoft.com/office/officeart/2018/2/layout/IconVerticalSolidList"/>
    <dgm:cxn modelId="{44474CEE-BE04-4322-8269-6DF149E676BE}" srcId="{5C314BB1-AB0A-4E3D-8683-6058EDBBEB4C}" destId="{66CB2B2F-17DE-4BCA-B29A-2F78016D28DF}" srcOrd="1" destOrd="0" parTransId="{BF826BD8-8091-4867-89B9-E0FA95CFB2EB}" sibTransId="{BAC08FD4-70B6-40B9-AF44-77987702630F}"/>
    <dgm:cxn modelId="{85FB21F3-1D96-4E2C-9E78-4C8864C4A843}" type="presOf" srcId="{F4BD0BFC-ACF2-40B6-8899-8777B8DF4D14}" destId="{6E0498C1-4C80-4831-9F2B-E4E0A1F69E84}" srcOrd="0" destOrd="0" presId="urn:microsoft.com/office/officeart/2018/2/layout/IconVerticalSolidList"/>
    <dgm:cxn modelId="{C2F26DFA-8800-4592-87FE-5940679837FB}" type="presOf" srcId="{5C314BB1-AB0A-4E3D-8683-6058EDBBEB4C}" destId="{CB523B43-DAB0-4651-8B69-9EA55DF6ACA6}" srcOrd="0" destOrd="0" presId="urn:microsoft.com/office/officeart/2018/2/layout/IconVerticalSolidList"/>
    <dgm:cxn modelId="{12CE07EA-9882-40FB-B546-DF94B66F8DC4}" type="presParOf" srcId="{CB523B43-DAB0-4651-8B69-9EA55DF6ACA6}" destId="{F863C55A-107F-4A87-817F-0F4E4A044945}" srcOrd="0" destOrd="0" presId="urn:microsoft.com/office/officeart/2018/2/layout/IconVerticalSolidList"/>
    <dgm:cxn modelId="{E39ED8D2-91DA-43F7-B855-4378A46D611F}" type="presParOf" srcId="{F863C55A-107F-4A87-817F-0F4E4A044945}" destId="{50CA9B3E-EA73-4D82-B81F-FC2AAE7AF191}" srcOrd="0" destOrd="0" presId="urn:microsoft.com/office/officeart/2018/2/layout/IconVerticalSolidList"/>
    <dgm:cxn modelId="{A2298014-9880-44E9-9BFC-00A547D7CFFC}" type="presParOf" srcId="{F863C55A-107F-4A87-817F-0F4E4A044945}" destId="{56852958-A136-4CA4-AB82-BAE854C70709}" srcOrd="1" destOrd="0" presId="urn:microsoft.com/office/officeart/2018/2/layout/IconVerticalSolidList"/>
    <dgm:cxn modelId="{085C1E1C-053A-4921-BD3C-02376645D7AB}" type="presParOf" srcId="{F863C55A-107F-4A87-817F-0F4E4A044945}" destId="{05F9E63B-2974-4EFA-8C5F-6294055528C7}" srcOrd="2" destOrd="0" presId="urn:microsoft.com/office/officeart/2018/2/layout/IconVerticalSolidList"/>
    <dgm:cxn modelId="{0C3E0694-7E95-4DBE-AFA4-91BA5D72108E}" type="presParOf" srcId="{F863C55A-107F-4A87-817F-0F4E4A044945}" destId="{1EA0753C-D29D-42A4-83C7-4D44D5DA7882}" srcOrd="3" destOrd="0" presId="urn:microsoft.com/office/officeart/2018/2/layout/IconVerticalSolidList"/>
    <dgm:cxn modelId="{7CC8F64C-4D26-48E6-A0DD-1C7A82BF999B}" type="presParOf" srcId="{CB523B43-DAB0-4651-8B69-9EA55DF6ACA6}" destId="{F679A0F4-E41C-4706-A50C-ADA1DDF27276}" srcOrd="1" destOrd="0" presId="urn:microsoft.com/office/officeart/2018/2/layout/IconVerticalSolidList"/>
    <dgm:cxn modelId="{1A47FFE0-7B41-445D-B5CA-AEA3BADA40BB}" type="presParOf" srcId="{CB523B43-DAB0-4651-8B69-9EA55DF6ACA6}" destId="{282FDC67-D818-4A15-9549-429D67F87C4B}" srcOrd="2" destOrd="0" presId="urn:microsoft.com/office/officeart/2018/2/layout/IconVerticalSolidList"/>
    <dgm:cxn modelId="{C0E9F53B-F08B-4ABB-9B90-6A5D99CA8EEC}" type="presParOf" srcId="{282FDC67-D818-4A15-9549-429D67F87C4B}" destId="{950101C9-B7C2-4865-A40D-5596462358AF}" srcOrd="0" destOrd="0" presId="urn:microsoft.com/office/officeart/2018/2/layout/IconVerticalSolidList"/>
    <dgm:cxn modelId="{C2643B18-D199-42B8-8F4F-6A3B70082A31}" type="presParOf" srcId="{282FDC67-D818-4A15-9549-429D67F87C4B}" destId="{4AECD3C4-58C9-4D78-B1BE-802BEE9045D0}" srcOrd="1" destOrd="0" presId="urn:microsoft.com/office/officeart/2018/2/layout/IconVerticalSolidList"/>
    <dgm:cxn modelId="{B8CDBA9F-8BAA-497C-8DD6-687887E20FBA}" type="presParOf" srcId="{282FDC67-D818-4A15-9549-429D67F87C4B}" destId="{AAF2762F-7B33-4B3B-AABC-88A2D5B7143C}" srcOrd="2" destOrd="0" presId="urn:microsoft.com/office/officeart/2018/2/layout/IconVerticalSolidList"/>
    <dgm:cxn modelId="{87BBDACD-B5B2-49E3-80B9-67CED2FCD712}" type="presParOf" srcId="{282FDC67-D818-4A15-9549-429D67F87C4B}" destId="{7E239953-7CE2-4F0C-860D-F6ABBBCCFFB2}" srcOrd="3" destOrd="0" presId="urn:microsoft.com/office/officeart/2018/2/layout/IconVerticalSolidList"/>
    <dgm:cxn modelId="{1DDB1048-3A80-46D6-83B0-AEBAD08E8639}" type="presParOf" srcId="{CB523B43-DAB0-4651-8B69-9EA55DF6ACA6}" destId="{D2942CBC-8CF4-4C29-A894-603165271563}" srcOrd="3" destOrd="0" presId="urn:microsoft.com/office/officeart/2018/2/layout/IconVerticalSolidList"/>
    <dgm:cxn modelId="{EFA79121-8260-4C2F-8AF7-E638F1C83745}" type="presParOf" srcId="{CB523B43-DAB0-4651-8B69-9EA55DF6ACA6}" destId="{D4D3DC75-C1EC-4EA8-A375-DF239D9A3C5B}" srcOrd="4" destOrd="0" presId="urn:microsoft.com/office/officeart/2018/2/layout/IconVerticalSolidList"/>
    <dgm:cxn modelId="{0A9D4343-6DFD-4506-B9E4-04DAA932A27F}" type="presParOf" srcId="{D4D3DC75-C1EC-4EA8-A375-DF239D9A3C5B}" destId="{810107D0-44C1-40AC-AFA4-4FB64CC49DB1}" srcOrd="0" destOrd="0" presId="urn:microsoft.com/office/officeart/2018/2/layout/IconVerticalSolidList"/>
    <dgm:cxn modelId="{3A8B2955-6EBA-44CF-8267-1DF82BF0684F}" type="presParOf" srcId="{D4D3DC75-C1EC-4EA8-A375-DF239D9A3C5B}" destId="{5CA52858-992E-4007-98F4-0CE5F1B805B3}" srcOrd="1" destOrd="0" presId="urn:microsoft.com/office/officeart/2018/2/layout/IconVerticalSolidList"/>
    <dgm:cxn modelId="{CE8B1E25-B176-48E0-81B7-D6BFF33AB814}" type="presParOf" srcId="{D4D3DC75-C1EC-4EA8-A375-DF239D9A3C5B}" destId="{71A82093-9F78-4BBF-B684-E21FEDE20596}" srcOrd="2" destOrd="0" presId="urn:microsoft.com/office/officeart/2018/2/layout/IconVerticalSolidList"/>
    <dgm:cxn modelId="{A96474F6-2C13-4553-B08B-42061041BA3D}" type="presParOf" srcId="{D4D3DC75-C1EC-4EA8-A375-DF239D9A3C5B}" destId="{6E0498C1-4C80-4831-9F2B-E4E0A1F69E84}" srcOrd="3" destOrd="0" presId="urn:microsoft.com/office/officeart/2018/2/layout/IconVerticalSolidList"/>
    <dgm:cxn modelId="{46662963-DC43-451B-B7E9-533A2C179FA3}" type="presParOf" srcId="{CB523B43-DAB0-4651-8B69-9EA55DF6ACA6}" destId="{8A549C03-B05C-4CD0-9A37-3926CAE2CC1A}" srcOrd="5" destOrd="0" presId="urn:microsoft.com/office/officeart/2018/2/layout/IconVerticalSolidList"/>
    <dgm:cxn modelId="{15B8E9E2-83C8-489D-AD30-E244EF89C0A2}" type="presParOf" srcId="{CB523B43-DAB0-4651-8B69-9EA55DF6ACA6}" destId="{F116D5D5-B12E-4834-998E-2892B7B02E96}" srcOrd="6" destOrd="0" presId="urn:microsoft.com/office/officeart/2018/2/layout/IconVerticalSolidList"/>
    <dgm:cxn modelId="{092F226F-732F-4B89-95BB-E08FA4E22ED2}" type="presParOf" srcId="{F116D5D5-B12E-4834-998E-2892B7B02E96}" destId="{B0897A74-A758-450C-B07C-C5439226B085}" srcOrd="0" destOrd="0" presId="urn:microsoft.com/office/officeart/2018/2/layout/IconVerticalSolidList"/>
    <dgm:cxn modelId="{0CCC8D94-2FDC-4343-A532-876EA1F41BF6}" type="presParOf" srcId="{F116D5D5-B12E-4834-998E-2892B7B02E96}" destId="{510172DF-EE20-4719-A15D-057076EDF5AA}" srcOrd="1" destOrd="0" presId="urn:microsoft.com/office/officeart/2018/2/layout/IconVerticalSolidList"/>
    <dgm:cxn modelId="{365083D1-5638-45B3-9097-887B77133D9A}" type="presParOf" srcId="{F116D5D5-B12E-4834-998E-2892B7B02E96}" destId="{41197D9F-100A-4084-8A5D-6C00CB229CB0}" srcOrd="2" destOrd="0" presId="urn:microsoft.com/office/officeart/2018/2/layout/IconVerticalSolidList"/>
    <dgm:cxn modelId="{E6737799-CB75-40B8-80B5-47A435505DE3}" type="presParOf" srcId="{F116D5D5-B12E-4834-998E-2892B7B02E96}" destId="{1FA587D8-F345-4CA8-B000-B7122C0DC4D9}" srcOrd="3" destOrd="0" presId="urn:microsoft.com/office/officeart/2018/2/layout/IconVerticalSolidList"/>
    <dgm:cxn modelId="{7F6E1C69-0F49-476E-8309-866F58F58884}" type="presParOf" srcId="{CB523B43-DAB0-4651-8B69-9EA55DF6ACA6}" destId="{87BC81BF-B9D4-468A-ADEC-538683EDA7CB}" srcOrd="7" destOrd="0" presId="urn:microsoft.com/office/officeart/2018/2/layout/IconVerticalSolidList"/>
    <dgm:cxn modelId="{49D8CAF3-7677-4EBD-A1BF-9C5EC7AE2FF6}" type="presParOf" srcId="{CB523B43-DAB0-4651-8B69-9EA55DF6ACA6}" destId="{ABA86EF4-9AA2-48F8-86BE-3FBF29318452}" srcOrd="8" destOrd="0" presId="urn:microsoft.com/office/officeart/2018/2/layout/IconVerticalSolidList"/>
    <dgm:cxn modelId="{2C8D201E-2556-4AD0-9C2E-06F02AD5774A}" type="presParOf" srcId="{ABA86EF4-9AA2-48F8-86BE-3FBF29318452}" destId="{F0FB65F1-8F5D-4D1B-BF85-8442CC35EBF1}" srcOrd="0" destOrd="0" presId="urn:microsoft.com/office/officeart/2018/2/layout/IconVerticalSolidList"/>
    <dgm:cxn modelId="{E067C2F8-EC7B-49B3-AF60-059073CABACA}" type="presParOf" srcId="{ABA86EF4-9AA2-48F8-86BE-3FBF29318452}" destId="{BA7F7345-51D5-4F9F-9279-03C322E6F92A}" srcOrd="1" destOrd="0" presId="urn:microsoft.com/office/officeart/2018/2/layout/IconVerticalSolidList"/>
    <dgm:cxn modelId="{0E40C9B9-5ADB-4276-9AFD-7B515A0068FF}" type="presParOf" srcId="{ABA86EF4-9AA2-48F8-86BE-3FBF29318452}" destId="{328F67D3-23C7-4ADD-BE8A-8663AD5A916D}" srcOrd="2" destOrd="0" presId="urn:microsoft.com/office/officeart/2018/2/layout/IconVerticalSolidList"/>
    <dgm:cxn modelId="{B0C78905-66BC-4193-9224-FA818D7277E3}" type="presParOf" srcId="{ABA86EF4-9AA2-48F8-86BE-3FBF29318452}" destId="{B8ABB2D2-CFA7-4477-8543-FF9D79BE2D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F811E6-842E-46AD-B4E2-32A45B8EF7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B176D4C-586A-457B-98D5-A290C7AFF2CB}">
      <dgm:prSet/>
      <dgm:spPr/>
      <dgm:t>
        <a:bodyPr/>
        <a:lstStyle/>
        <a:p>
          <a:pPr>
            <a:lnSpc>
              <a:spcPct val="100000"/>
            </a:lnSpc>
          </a:pPr>
          <a:r>
            <a:rPr lang="es-MX" b="1" dirty="0"/>
            <a:t>En conjunto, los dominios de desempeño representan un sistema de dirección de proyectos de capacidades de gestión interactivas, interrelacionadas e interdependientes que funcionan al unísono para lograr los resultados deseados del proyecto. </a:t>
          </a:r>
          <a:endParaRPr lang="en-US" b="1" dirty="0"/>
        </a:p>
      </dgm:t>
    </dgm:pt>
    <dgm:pt modelId="{E6582F29-B90B-4D34-BC56-EBE7529CC330}" type="parTrans" cxnId="{8B4D4005-6DA1-4FB3-AE9D-F2BDFE4AD109}">
      <dgm:prSet/>
      <dgm:spPr/>
      <dgm:t>
        <a:bodyPr/>
        <a:lstStyle/>
        <a:p>
          <a:endParaRPr lang="en-US"/>
        </a:p>
      </dgm:t>
    </dgm:pt>
    <dgm:pt modelId="{9B9C669F-1FFC-4D95-A6B6-8C1206689714}" type="sibTrans" cxnId="{8B4D4005-6DA1-4FB3-AE9D-F2BDFE4AD109}">
      <dgm:prSet/>
      <dgm:spPr/>
      <dgm:t>
        <a:bodyPr/>
        <a:lstStyle/>
        <a:p>
          <a:endParaRPr lang="en-US"/>
        </a:p>
      </dgm:t>
    </dgm:pt>
    <dgm:pt modelId="{EE3A2505-427A-4B42-939F-C0736BBD29C3}">
      <dgm:prSet/>
      <dgm:spPr/>
      <dgm:t>
        <a:bodyPr/>
        <a:lstStyle/>
        <a:p>
          <a:pPr>
            <a:lnSpc>
              <a:spcPct val="100000"/>
            </a:lnSpc>
          </a:pPr>
          <a:r>
            <a:rPr lang="es-MX" b="1" dirty="0"/>
            <a:t>A medida que los dominios de desempeño interactúan y reaccionan entre sí, se producen cambios</a:t>
          </a:r>
          <a:r>
            <a:rPr lang="es-MX" dirty="0"/>
            <a:t>. </a:t>
          </a:r>
          <a:endParaRPr lang="en-US" dirty="0"/>
        </a:p>
      </dgm:t>
    </dgm:pt>
    <dgm:pt modelId="{BEB7D41C-68DC-40E8-B65A-B94C8F71F939}" type="parTrans" cxnId="{0C545060-21F7-41BF-A62B-DB4E89FBAFD6}">
      <dgm:prSet/>
      <dgm:spPr/>
      <dgm:t>
        <a:bodyPr/>
        <a:lstStyle/>
        <a:p>
          <a:endParaRPr lang="en-US"/>
        </a:p>
      </dgm:t>
    </dgm:pt>
    <dgm:pt modelId="{1AF585D4-3228-4A7D-AED3-4957415FA82B}" type="sibTrans" cxnId="{0C545060-21F7-41BF-A62B-DB4E89FBAFD6}">
      <dgm:prSet/>
      <dgm:spPr/>
      <dgm:t>
        <a:bodyPr/>
        <a:lstStyle/>
        <a:p>
          <a:endParaRPr lang="en-US"/>
        </a:p>
      </dgm:t>
    </dgm:pt>
    <dgm:pt modelId="{C2A50990-4947-487F-8E8B-9AAF10FA54B2}">
      <dgm:prSet/>
      <dgm:spPr/>
      <dgm:t>
        <a:bodyPr/>
        <a:lstStyle/>
        <a:p>
          <a:pPr>
            <a:lnSpc>
              <a:spcPct val="100000"/>
            </a:lnSpc>
          </a:pPr>
          <a:r>
            <a:rPr lang="es-MX" b="1" dirty="0"/>
            <a:t>Los equipos de proyecto revisan, discuten, adaptan y responden a esos cambios continuamente teniendo en cuenta todo el sistema, no sólo el dominio de desempeño específico en el que se produjo el cambio. </a:t>
          </a:r>
          <a:endParaRPr lang="en-US" b="1" dirty="0"/>
        </a:p>
      </dgm:t>
    </dgm:pt>
    <dgm:pt modelId="{2AB70EEF-9F34-4605-9439-FE805DBE03C1}" type="parTrans" cxnId="{E92EE8AE-BB2C-41DE-9B3A-E582C293FC7A}">
      <dgm:prSet/>
      <dgm:spPr/>
      <dgm:t>
        <a:bodyPr/>
        <a:lstStyle/>
        <a:p>
          <a:endParaRPr lang="en-US"/>
        </a:p>
      </dgm:t>
    </dgm:pt>
    <dgm:pt modelId="{F8F75DE0-D221-4469-AB69-93F4F0CB740C}" type="sibTrans" cxnId="{E92EE8AE-BB2C-41DE-9B3A-E582C293FC7A}">
      <dgm:prSet/>
      <dgm:spPr/>
      <dgm:t>
        <a:bodyPr/>
        <a:lstStyle/>
        <a:p>
          <a:endParaRPr lang="en-US"/>
        </a:p>
      </dgm:t>
    </dgm:pt>
    <dgm:pt modelId="{34257873-2886-4DF6-A506-6E7C2C6F0248}">
      <dgm:prSet/>
      <dgm:spPr/>
      <dgm:t>
        <a:bodyPr/>
        <a:lstStyle/>
        <a:p>
          <a:pPr>
            <a:lnSpc>
              <a:spcPct val="100000"/>
            </a:lnSpc>
          </a:pPr>
          <a:r>
            <a:rPr lang="es-MX" b="1" dirty="0"/>
            <a:t>Conforme con el sistema para entrega de valor en El Estándar para la Dirección de Proyectos, los equipos evalúan el desempeño efectivo en cada dominio de desempeño mediante mediciones centradas en los resultados, más que mediante la adhesión a procesos o a la producción de artefactos, planes, etc.</a:t>
          </a:r>
          <a:endParaRPr lang="en-US" b="1" dirty="0"/>
        </a:p>
      </dgm:t>
    </dgm:pt>
    <dgm:pt modelId="{F68B3BC3-5182-462E-B99A-A47BA8EC493D}" type="parTrans" cxnId="{ECAEE67C-C902-4E88-82EE-CF662C5CA787}">
      <dgm:prSet/>
      <dgm:spPr/>
      <dgm:t>
        <a:bodyPr/>
        <a:lstStyle/>
        <a:p>
          <a:endParaRPr lang="en-US"/>
        </a:p>
      </dgm:t>
    </dgm:pt>
    <dgm:pt modelId="{3CAC9360-9047-45BA-A22F-3B94FE2257D1}" type="sibTrans" cxnId="{ECAEE67C-C902-4E88-82EE-CF662C5CA787}">
      <dgm:prSet/>
      <dgm:spPr/>
      <dgm:t>
        <a:bodyPr/>
        <a:lstStyle/>
        <a:p>
          <a:endParaRPr lang="en-US"/>
        </a:p>
      </dgm:t>
    </dgm:pt>
    <dgm:pt modelId="{BAB98985-342A-40DC-AAF5-8693E019D141}" type="pres">
      <dgm:prSet presAssocID="{69F811E6-842E-46AD-B4E2-32A45B8EF703}" presName="root" presStyleCnt="0">
        <dgm:presLayoutVars>
          <dgm:dir/>
          <dgm:resizeHandles val="exact"/>
        </dgm:presLayoutVars>
      </dgm:prSet>
      <dgm:spPr/>
    </dgm:pt>
    <dgm:pt modelId="{E8528C45-C0B2-467B-82BD-2B5144EEFD84}" type="pres">
      <dgm:prSet presAssocID="{CB176D4C-586A-457B-98D5-A290C7AFF2CB}" presName="compNode" presStyleCnt="0"/>
      <dgm:spPr/>
    </dgm:pt>
    <dgm:pt modelId="{56B71944-9350-4F14-938D-D3B847287A0D}" type="pres">
      <dgm:prSet presAssocID="{CB176D4C-586A-457B-98D5-A290C7AFF2CB}" presName="bgRect" presStyleLbl="bgShp" presStyleIdx="0" presStyleCnt="4"/>
      <dgm:spPr/>
    </dgm:pt>
    <dgm:pt modelId="{E881CA16-4794-4E27-AB83-9DA98164013D}" type="pres">
      <dgm:prSet presAssocID="{CB176D4C-586A-457B-98D5-A290C7AFF2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erarquía"/>
        </a:ext>
      </dgm:extLst>
    </dgm:pt>
    <dgm:pt modelId="{6FA9935C-B914-4799-96DB-F25E969635C7}" type="pres">
      <dgm:prSet presAssocID="{CB176D4C-586A-457B-98D5-A290C7AFF2CB}" presName="spaceRect" presStyleCnt="0"/>
      <dgm:spPr/>
    </dgm:pt>
    <dgm:pt modelId="{2C0973CF-FE4F-48D0-8681-2F469B6B4857}" type="pres">
      <dgm:prSet presAssocID="{CB176D4C-586A-457B-98D5-A290C7AFF2CB}" presName="parTx" presStyleLbl="revTx" presStyleIdx="0" presStyleCnt="4">
        <dgm:presLayoutVars>
          <dgm:chMax val="0"/>
          <dgm:chPref val="0"/>
        </dgm:presLayoutVars>
      </dgm:prSet>
      <dgm:spPr/>
    </dgm:pt>
    <dgm:pt modelId="{CEB86F95-D705-4857-9501-8DFACF5627F7}" type="pres">
      <dgm:prSet presAssocID="{9B9C669F-1FFC-4D95-A6B6-8C1206689714}" presName="sibTrans" presStyleCnt="0"/>
      <dgm:spPr/>
    </dgm:pt>
    <dgm:pt modelId="{26CC249A-C65E-4D24-9EAA-A3579F5EE743}" type="pres">
      <dgm:prSet presAssocID="{EE3A2505-427A-4B42-939F-C0736BBD29C3}" presName="compNode" presStyleCnt="0"/>
      <dgm:spPr/>
    </dgm:pt>
    <dgm:pt modelId="{9D8BF0EC-182B-41AE-B75A-AE10359F2A09}" type="pres">
      <dgm:prSet presAssocID="{EE3A2505-427A-4B42-939F-C0736BBD29C3}" presName="bgRect" presStyleLbl="bgShp" presStyleIdx="1" presStyleCnt="4"/>
      <dgm:spPr/>
    </dgm:pt>
    <dgm:pt modelId="{F67BB9D0-BA68-4CE9-B3BC-D310429EF7FF}" type="pres">
      <dgm:prSet presAssocID="{EE3A2505-427A-4B42-939F-C0736BBD29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gla"/>
        </a:ext>
      </dgm:extLst>
    </dgm:pt>
    <dgm:pt modelId="{11476711-B5ED-46E0-8E4A-56F484C7BE14}" type="pres">
      <dgm:prSet presAssocID="{EE3A2505-427A-4B42-939F-C0736BBD29C3}" presName="spaceRect" presStyleCnt="0"/>
      <dgm:spPr/>
    </dgm:pt>
    <dgm:pt modelId="{70012968-0E21-4E43-A2C7-EAE53F963A41}" type="pres">
      <dgm:prSet presAssocID="{EE3A2505-427A-4B42-939F-C0736BBD29C3}" presName="parTx" presStyleLbl="revTx" presStyleIdx="1" presStyleCnt="4">
        <dgm:presLayoutVars>
          <dgm:chMax val="0"/>
          <dgm:chPref val="0"/>
        </dgm:presLayoutVars>
      </dgm:prSet>
      <dgm:spPr/>
    </dgm:pt>
    <dgm:pt modelId="{742F1E1A-C668-43E8-AA23-B96179D87475}" type="pres">
      <dgm:prSet presAssocID="{1AF585D4-3228-4A7D-AED3-4957415FA82B}" presName="sibTrans" presStyleCnt="0"/>
      <dgm:spPr/>
    </dgm:pt>
    <dgm:pt modelId="{931E4B50-CFE6-4D77-89FD-D98FFA73C7BA}" type="pres">
      <dgm:prSet presAssocID="{C2A50990-4947-487F-8E8B-9AAF10FA54B2}" presName="compNode" presStyleCnt="0"/>
      <dgm:spPr/>
    </dgm:pt>
    <dgm:pt modelId="{D95F0AD2-B211-4947-A6B6-4C61A8CEC6EF}" type="pres">
      <dgm:prSet presAssocID="{C2A50990-4947-487F-8E8B-9AAF10FA54B2}" presName="bgRect" presStyleLbl="bgShp" presStyleIdx="2" presStyleCnt="4"/>
      <dgm:spPr/>
    </dgm:pt>
    <dgm:pt modelId="{DD9D28EF-D7E4-44D3-BF75-3DB8B0291E11}" type="pres">
      <dgm:prSet presAssocID="{C2A50990-4947-487F-8E8B-9AAF10FA54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nching Diagram"/>
        </a:ext>
      </dgm:extLst>
    </dgm:pt>
    <dgm:pt modelId="{5D3E8D05-59BF-409A-B612-C2C5F9639B1D}" type="pres">
      <dgm:prSet presAssocID="{C2A50990-4947-487F-8E8B-9AAF10FA54B2}" presName="spaceRect" presStyleCnt="0"/>
      <dgm:spPr/>
    </dgm:pt>
    <dgm:pt modelId="{A53059D5-A372-46E6-BD47-FF1AF34DDEE7}" type="pres">
      <dgm:prSet presAssocID="{C2A50990-4947-487F-8E8B-9AAF10FA54B2}" presName="parTx" presStyleLbl="revTx" presStyleIdx="2" presStyleCnt="4">
        <dgm:presLayoutVars>
          <dgm:chMax val="0"/>
          <dgm:chPref val="0"/>
        </dgm:presLayoutVars>
      </dgm:prSet>
      <dgm:spPr/>
    </dgm:pt>
    <dgm:pt modelId="{DAEB7710-0102-4B1F-B615-0CAE26DAF5E7}" type="pres">
      <dgm:prSet presAssocID="{F8F75DE0-D221-4469-AB69-93F4F0CB740C}" presName="sibTrans" presStyleCnt="0"/>
      <dgm:spPr/>
    </dgm:pt>
    <dgm:pt modelId="{1A3C4887-B402-4416-BA15-C4B85BA1562A}" type="pres">
      <dgm:prSet presAssocID="{34257873-2886-4DF6-A506-6E7C2C6F0248}" presName="compNode" presStyleCnt="0"/>
      <dgm:spPr/>
    </dgm:pt>
    <dgm:pt modelId="{9AC92FAC-A9AD-4750-82D2-AF104F80F33D}" type="pres">
      <dgm:prSet presAssocID="{34257873-2886-4DF6-A506-6E7C2C6F0248}" presName="bgRect" presStyleLbl="bgShp" presStyleIdx="3" presStyleCnt="4"/>
      <dgm:spPr/>
    </dgm:pt>
    <dgm:pt modelId="{7C56EADE-92B2-4D5E-9BC0-750359E7C4D0}" type="pres">
      <dgm:prSet presAssocID="{34257873-2886-4DF6-A506-6E7C2C6F02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26B0CCE0-E5D3-4C4E-A0A4-F9572CDCB2E8}" type="pres">
      <dgm:prSet presAssocID="{34257873-2886-4DF6-A506-6E7C2C6F0248}" presName="spaceRect" presStyleCnt="0"/>
      <dgm:spPr/>
    </dgm:pt>
    <dgm:pt modelId="{43127794-FF54-4A76-BCB6-F1225B0E88C2}" type="pres">
      <dgm:prSet presAssocID="{34257873-2886-4DF6-A506-6E7C2C6F0248}" presName="parTx" presStyleLbl="revTx" presStyleIdx="3" presStyleCnt="4">
        <dgm:presLayoutVars>
          <dgm:chMax val="0"/>
          <dgm:chPref val="0"/>
        </dgm:presLayoutVars>
      </dgm:prSet>
      <dgm:spPr/>
    </dgm:pt>
  </dgm:ptLst>
  <dgm:cxnLst>
    <dgm:cxn modelId="{8B4D4005-6DA1-4FB3-AE9D-F2BDFE4AD109}" srcId="{69F811E6-842E-46AD-B4E2-32A45B8EF703}" destId="{CB176D4C-586A-457B-98D5-A290C7AFF2CB}" srcOrd="0" destOrd="0" parTransId="{E6582F29-B90B-4D34-BC56-EBE7529CC330}" sibTransId="{9B9C669F-1FFC-4D95-A6B6-8C1206689714}"/>
    <dgm:cxn modelId="{42A6DB14-84CE-49F7-8579-D19AAED9A799}" type="presOf" srcId="{CB176D4C-586A-457B-98D5-A290C7AFF2CB}" destId="{2C0973CF-FE4F-48D0-8681-2F469B6B4857}" srcOrd="0" destOrd="0" presId="urn:microsoft.com/office/officeart/2018/2/layout/IconVerticalSolidList"/>
    <dgm:cxn modelId="{87C2601A-3970-4B58-AB2E-90B6C5F1C1C2}" type="presOf" srcId="{69F811E6-842E-46AD-B4E2-32A45B8EF703}" destId="{BAB98985-342A-40DC-AAF5-8693E019D141}" srcOrd="0" destOrd="0" presId="urn:microsoft.com/office/officeart/2018/2/layout/IconVerticalSolidList"/>
    <dgm:cxn modelId="{0C545060-21F7-41BF-A62B-DB4E89FBAFD6}" srcId="{69F811E6-842E-46AD-B4E2-32A45B8EF703}" destId="{EE3A2505-427A-4B42-939F-C0736BBD29C3}" srcOrd="1" destOrd="0" parTransId="{BEB7D41C-68DC-40E8-B65A-B94C8F71F939}" sibTransId="{1AF585D4-3228-4A7D-AED3-4957415FA82B}"/>
    <dgm:cxn modelId="{B0A0204C-97D4-489B-B62E-174646090901}" type="presOf" srcId="{C2A50990-4947-487F-8E8B-9AAF10FA54B2}" destId="{A53059D5-A372-46E6-BD47-FF1AF34DDEE7}" srcOrd="0" destOrd="0" presId="urn:microsoft.com/office/officeart/2018/2/layout/IconVerticalSolidList"/>
    <dgm:cxn modelId="{54F06473-86C2-458F-9BBF-B16DE6149E13}" type="presOf" srcId="{EE3A2505-427A-4B42-939F-C0736BBD29C3}" destId="{70012968-0E21-4E43-A2C7-EAE53F963A41}" srcOrd="0" destOrd="0" presId="urn:microsoft.com/office/officeart/2018/2/layout/IconVerticalSolidList"/>
    <dgm:cxn modelId="{ECAEE67C-C902-4E88-82EE-CF662C5CA787}" srcId="{69F811E6-842E-46AD-B4E2-32A45B8EF703}" destId="{34257873-2886-4DF6-A506-6E7C2C6F0248}" srcOrd="3" destOrd="0" parTransId="{F68B3BC3-5182-462E-B99A-A47BA8EC493D}" sibTransId="{3CAC9360-9047-45BA-A22F-3B94FE2257D1}"/>
    <dgm:cxn modelId="{2E8CC098-DDCE-4D82-B1BF-3BDDB87F91A8}" type="presOf" srcId="{34257873-2886-4DF6-A506-6E7C2C6F0248}" destId="{43127794-FF54-4A76-BCB6-F1225B0E88C2}" srcOrd="0" destOrd="0" presId="urn:microsoft.com/office/officeart/2018/2/layout/IconVerticalSolidList"/>
    <dgm:cxn modelId="{E92EE8AE-BB2C-41DE-9B3A-E582C293FC7A}" srcId="{69F811E6-842E-46AD-B4E2-32A45B8EF703}" destId="{C2A50990-4947-487F-8E8B-9AAF10FA54B2}" srcOrd="2" destOrd="0" parTransId="{2AB70EEF-9F34-4605-9439-FE805DBE03C1}" sibTransId="{F8F75DE0-D221-4469-AB69-93F4F0CB740C}"/>
    <dgm:cxn modelId="{EFDD3893-2612-4564-9D30-CD5E3DF02902}" type="presParOf" srcId="{BAB98985-342A-40DC-AAF5-8693E019D141}" destId="{E8528C45-C0B2-467B-82BD-2B5144EEFD84}" srcOrd="0" destOrd="0" presId="urn:microsoft.com/office/officeart/2018/2/layout/IconVerticalSolidList"/>
    <dgm:cxn modelId="{CD491838-886F-4F98-9A6F-389538DE17FB}" type="presParOf" srcId="{E8528C45-C0B2-467B-82BD-2B5144EEFD84}" destId="{56B71944-9350-4F14-938D-D3B847287A0D}" srcOrd="0" destOrd="0" presId="urn:microsoft.com/office/officeart/2018/2/layout/IconVerticalSolidList"/>
    <dgm:cxn modelId="{F55ED883-F2A0-4A36-A7C8-6B936511CFF7}" type="presParOf" srcId="{E8528C45-C0B2-467B-82BD-2B5144EEFD84}" destId="{E881CA16-4794-4E27-AB83-9DA98164013D}" srcOrd="1" destOrd="0" presId="urn:microsoft.com/office/officeart/2018/2/layout/IconVerticalSolidList"/>
    <dgm:cxn modelId="{2F06A801-FC88-46F6-822A-A7123D4031C9}" type="presParOf" srcId="{E8528C45-C0B2-467B-82BD-2B5144EEFD84}" destId="{6FA9935C-B914-4799-96DB-F25E969635C7}" srcOrd="2" destOrd="0" presId="urn:microsoft.com/office/officeart/2018/2/layout/IconVerticalSolidList"/>
    <dgm:cxn modelId="{59FEFAB4-078C-45A5-9E5B-C84D27BB57A7}" type="presParOf" srcId="{E8528C45-C0B2-467B-82BD-2B5144EEFD84}" destId="{2C0973CF-FE4F-48D0-8681-2F469B6B4857}" srcOrd="3" destOrd="0" presId="urn:microsoft.com/office/officeart/2018/2/layout/IconVerticalSolidList"/>
    <dgm:cxn modelId="{39F532C5-E62B-42AC-8399-1317C35ED808}" type="presParOf" srcId="{BAB98985-342A-40DC-AAF5-8693E019D141}" destId="{CEB86F95-D705-4857-9501-8DFACF5627F7}" srcOrd="1" destOrd="0" presId="urn:microsoft.com/office/officeart/2018/2/layout/IconVerticalSolidList"/>
    <dgm:cxn modelId="{287BF03C-7B43-4537-BADA-98AF5909F5E3}" type="presParOf" srcId="{BAB98985-342A-40DC-AAF5-8693E019D141}" destId="{26CC249A-C65E-4D24-9EAA-A3579F5EE743}" srcOrd="2" destOrd="0" presId="urn:microsoft.com/office/officeart/2018/2/layout/IconVerticalSolidList"/>
    <dgm:cxn modelId="{A427B8A9-BFE9-4E05-B012-47122C0A62EE}" type="presParOf" srcId="{26CC249A-C65E-4D24-9EAA-A3579F5EE743}" destId="{9D8BF0EC-182B-41AE-B75A-AE10359F2A09}" srcOrd="0" destOrd="0" presId="urn:microsoft.com/office/officeart/2018/2/layout/IconVerticalSolidList"/>
    <dgm:cxn modelId="{F70A6627-E6E9-433D-9B48-99F557D3A6BD}" type="presParOf" srcId="{26CC249A-C65E-4D24-9EAA-A3579F5EE743}" destId="{F67BB9D0-BA68-4CE9-B3BC-D310429EF7FF}" srcOrd="1" destOrd="0" presId="urn:microsoft.com/office/officeart/2018/2/layout/IconVerticalSolidList"/>
    <dgm:cxn modelId="{0EE1CEEB-0FE0-4BC4-9987-009F7D29CF96}" type="presParOf" srcId="{26CC249A-C65E-4D24-9EAA-A3579F5EE743}" destId="{11476711-B5ED-46E0-8E4A-56F484C7BE14}" srcOrd="2" destOrd="0" presId="urn:microsoft.com/office/officeart/2018/2/layout/IconVerticalSolidList"/>
    <dgm:cxn modelId="{7E5EBDB5-3B4B-4DEE-A7F0-A46BBCD96026}" type="presParOf" srcId="{26CC249A-C65E-4D24-9EAA-A3579F5EE743}" destId="{70012968-0E21-4E43-A2C7-EAE53F963A41}" srcOrd="3" destOrd="0" presId="urn:microsoft.com/office/officeart/2018/2/layout/IconVerticalSolidList"/>
    <dgm:cxn modelId="{E69CC217-6728-4266-A6F2-8FA5110061D7}" type="presParOf" srcId="{BAB98985-342A-40DC-AAF5-8693E019D141}" destId="{742F1E1A-C668-43E8-AA23-B96179D87475}" srcOrd="3" destOrd="0" presId="urn:microsoft.com/office/officeart/2018/2/layout/IconVerticalSolidList"/>
    <dgm:cxn modelId="{B1EA2F7C-FB0D-4C29-8663-E141BF55364E}" type="presParOf" srcId="{BAB98985-342A-40DC-AAF5-8693E019D141}" destId="{931E4B50-CFE6-4D77-89FD-D98FFA73C7BA}" srcOrd="4" destOrd="0" presId="urn:microsoft.com/office/officeart/2018/2/layout/IconVerticalSolidList"/>
    <dgm:cxn modelId="{362DA676-90A6-4E63-B52C-4D099F3236C7}" type="presParOf" srcId="{931E4B50-CFE6-4D77-89FD-D98FFA73C7BA}" destId="{D95F0AD2-B211-4947-A6B6-4C61A8CEC6EF}" srcOrd="0" destOrd="0" presId="urn:microsoft.com/office/officeart/2018/2/layout/IconVerticalSolidList"/>
    <dgm:cxn modelId="{3A5E4B94-FD1C-4D89-8EFB-805167F78442}" type="presParOf" srcId="{931E4B50-CFE6-4D77-89FD-D98FFA73C7BA}" destId="{DD9D28EF-D7E4-44D3-BF75-3DB8B0291E11}" srcOrd="1" destOrd="0" presId="urn:microsoft.com/office/officeart/2018/2/layout/IconVerticalSolidList"/>
    <dgm:cxn modelId="{FC50335E-2748-4133-AF46-A168B08A1010}" type="presParOf" srcId="{931E4B50-CFE6-4D77-89FD-D98FFA73C7BA}" destId="{5D3E8D05-59BF-409A-B612-C2C5F9639B1D}" srcOrd="2" destOrd="0" presId="urn:microsoft.com/office/officeart/2018/2/layout/IconVerticalSolidList"/>
    <dgm:cxn modelId="{F22DB4B1-2149-4879-AC0E-649630685EC0}" type="presParOf" srcId="{931E4B50-CFE6-4D77-89FD-D98FFA73C7BA}" destId="{A53059D5-A372-46E6-BD47-FF1AF34DDEE7}" srcOrd="3" destOrd="0" presId="urn:microsoft.com/office/officeart/2018/2/layout/IconVerticalSolidList"/>
    <dgm:cxn modelId="{09DD94B5-B227-4CEA-8842-8854B0130C4F}" type="presParOf" srcId="{BAB98985-342A-40DC-AAF5-8693E019D141}" destId="{DAEB7710-0102-4B1F-B615-0CAE26DAF5E7}" srcOrd="5" destOrd="0" presId="urn:microsoft.com/office/officeart/2018/2/layout/IconVerticalSolidList"/>
    <dgm:cxn modelId="{8D298FB4-C7F2-4968-A61B-F7368363CAD9}" type="presParOf" srcId="{BAB98985-342A-40DC-AAF5-8693E019D141}" destId="{1A3C4887-B402-4416-BA15-C4B85BA1562A}" srcOrd="6" destOrd="0" presId="urn:microsoft.com/office/officeart/2018/2/layout/IconVerticalSolidList"/>
    <dgm:cxn modelId="{96F24E98-7D7E-4E6B-B4CD-C1927097E946}" type="presParOf" srcId="{1A3C4887-B402-4416-BA15-C4B85BA1562A}" destId="{9AC92FAC-A9AD-4750-82D2-AF104F80F33D}" srcOrd="0" destOrd="0" presId="urn:microsoft.com/office/officeart/2018/2/layout/IconVerticalSolidList"/>
    <dgm:cxn modelId="{D04A84B8-B500-473D-A169-C282CBF9D6D3}" type="presParOf" srcId="{1A3C4887-B402-4416-BA15-C4B85BA1562A}" destId="{7C56EADE-92B2-4D5E-9BC0-750359E7C4D0}" srcOrd="1" destOrd="0" presId="urn:microsoft.com/office/officeart/2018/2/layout/IconVerticalSolidList"/>
    <dgm:cxn modelId="{C1A275AF-FAB4-4E2B-9ABB-BEBC4AF604CC}" type="presParOf" srcId="{1A3C4887-B402-4416-BA15-C4B85BA1562A}" destId="{26B0CCE0-E5D3-4C4E-A0A4-F9572CDCB2E8}" srcOrd="2" destOrd="0" presId="urn:microsoft.com/office/officeart/2018/2/layout/IconVerticalSolidList"/>
    <dgm:cxn modelId="{B0FB2490-EAD1-43F1-9C39-E1689AD7A58B}" type="presParOf" srcId="{1A3C4887-B402-4416-BA15-C4B85BA1562A}" destId="{43127794-FF54-4A76-BCB6-F1225B0E88C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DFFE2A-706A-4877-A0E2-4E05598355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643DC8-81A0-4151-8DBD-9CC85DDE239A}">
      <dgm:prSet/>
      <dgm:spPr/>
      <dgm:t>
        <a:bodyPr/>
        <a:lstStyle/>
        <a:p>
          <a:pPr>
            <a:lnSpc>
              <a:spcPct val="100000"/>
            </a:lnSpc>
          </a:pPr>
          <a:r>
            <a:rPr lang="es-MX" b="1" dirty="0"/>
            <a:t>Una nueva sección sobre Modelos, Métodos y Artefactos ofrece una agrupación de alto nivel de modelos, métodos y artefactos que apoyan la dirección de proyectos.</a:t>
          </a:r>
          <a:endParaRPr lang="en-US" b="1" dirty="0"/>
        </a:p>
      </dgm:t>
    </dgm:pt>
    <dgm:pt modelId="{52A1ACEF-DE03-4F24-A4E9-6FBB6410EFCE}" type="parTrans" cxnId="{6EABD04A-3324-493D-9386-F6E08ABEF93D}">
      <dgm:prSet/>
      <dgm:spPr/>
      <dgm:t>
        <a:bodyPr/>
        <a:lstStyle/>
        <a:p>
          <a:endParaRPr lang="en-US"/>
        </a:p>
      </dgm:t>
    </dgm:pt>
    <dgm:pt modelId="{D216CCBD-5F10-4A16-973A-8238A1B148F7}" type="sibTrans" cxnId="{6EABD04A-3324-493D-9386-F6E08ABEF93D}">
      <dgm:prSet/>
      <dgm:spPr/>
      <dgm:t>
        <a:bodyPr/>
        <a:lstStyle/>
        <a:p>
          <a:endParaRPr lang="en-US"/>
        </a:p>
      </dgm:t>
    </dgm:pt>
    <dgm:pt modelId="{945642D4-196C-4F1C-BE7D-07EE5D2B25D1}">
      <dgm:prSet/>
      <dgm:spPr/>
      <dgm:t>
        <a:bodyPr/>
        <a:lstStyle/>
        <a:p>
          <a:pPr>
            <a:lnSpc>
              <a:spcPct val="100000"/>
            </a:lnSpc>
          </a:pPr>
          <a:r>
            <a:rPr lang="es-MX" b="1" dirty="0"/>
            <a:t>El avance más significativo en la historia de PMBOK® —la creación de </a:t>
          </a:r>
          <a:r>
            <a:rPr lang="es-MX" b="1" dirty="0" err="1"/>
            <a:t>PMIstandards</a:t>
          </a:r>
          <a:r>
            <a:rPr lang="es-MX" b="1" dirty="0"/>
            <a:t>+™, una plataforma digital interactiva que incorpora prácticas, métodos y artefactos actuales, emergentes y futuros, y otra información útil. </a:t>
          </a:r>
          <a:endParaRPr lang="en-US" b="1" dirty="0"/>
        </a:p>
      </dgm:t>
    </dgm:pt>
    <dgm:pt modelId="{BB3EDD6C-2515-45F6-8CDC-DB454B65E6E7}" type="parTrans" cxnId="{48801C84-E2CC-4A99-96AF-2536B775D4AE}">
      <dgm:prSet/>
      <dgm:spPr/>
      <dgm:t>
        <a:bodyPr/>
        <a:lstStyle/>
        <a:p>
          <a:endParaRPr lang="en-US"/>
        </a:p>
      </dgm:t>
    </dgm:pt>
    <dgm:pt modelId="{D0886CE5-A98F-4A1F-8C4C-35647E9EC2D2}" type="sibTrans" cxnId="{48801C84-E2CC-4A99-96AF-2536B775D4AE}">
      <dgm:prSet/>
      <dgm:spPr/>
      <dgm:t>
        <a:bodyPr/>
        <a:lstStyle/>
        <a:p>
          <a:endParaRPr lang="en-US"/>
        </a:p>
      </dgm:t>
    </dgm:pt>
    <dgm:pt modelId="{65E9FA5F-8581-414E-B263-3A855342925D}">
      <dgm:prSet/>
      <dgm:spPr/>
      <dgm:t>
        <a:bodyPr/>
        <a:lstStyle/>
        <a:p>
          <a:pPr>
            <a:lnSpc>
              <a:spcPct val="100000"/>
            </a:lnSpc>
          </a:pPr>
          <a:r>
            <a:rPr lang="es-MX" b="1" dirty="0"/>
            <a:t>El contenido digital refleja de mejor manera la naturaleza dinámica de un conjunto de conocimientos.</a:t>
          </a:r>
          <a:endParaRPr lang="en-US" b="1" dirty="0"/>
        </a:p>
      </dgm:t>
    </dgm:pt>
    <dgm:pt modelId="{FB75480A-78F0-485A-A739-FE23F76C796B}" type="parTrans" cxnId="{65BF35C8-2AE0-4AC6-AC29-73A44C645F2D}">
      <dgm:prSet/>
      <dgm:spPr/>
      <dgm:t>
        <a:bodyPr/>
        <a:lstStyle/>
        <a:p>
          <a:endParaRPr lang="en-US"/>
        </a:p>
      </dgm:t>
    </dgm:pt>
    <dgm:pt modelId="{7AC0E540-30A2-4681-B6FD-2160BB622EB7}" type="sibTrans" cxnId="{65BF35C8-2AE0-4AC6-AC29-73A44C645F2D}">
      <dgm:prSet/>
      <dgm:spPr/>
      <dgm:t>
        <a:bodyPr/>
        <a:lstStyle/>
        <a:p>
          <a:endParaRPr lang="en-US"/>
        </a:p>
      </dgm:t>
    </dgm:pt>
    <dgm:pt modelId="{29FAD307-17FB-4D03-9750-5C027DE9913E}">
      <dgm:prSet/>
      <dgm:spPr/>
      <dgm:t>
        <a:bodyPr/>
        <a:lstStyle/>
        <a:p>
          <a:pPr>
            <a:lnSpc>
              <a:spcPct val="100000"/>
            </a:lnSpc>
          </a:pPr>
          <a:r>
            <a:rPr lang="es-MX" b="1" dirty="0" err="1"/>
            <a:t>PMIstandards</a:t>
          </a:r>
          <a:r>
            <a:rPr lang="es-MX" b="1" dirty="0"/>
            <a:t>+ proporciona a los profesionales de proyectos y a otros interesados, acceso a una gama más rica y amplia de información y recursos, que pueden adaptarse más rápidamente a los avances y cambios en la dirección de proyectos.</a:t>
          </a:r>
          <a:endParaRPr lang="en-US" b="1" dirty="0"/>
        </a:p>
      </dgm:t>
    </dgm:pt>
    <dgm:pt modelId="{55670CA2-0663-419B-AC0D-B3DEE7147E78}" type="parTrans" cxnId="{4E49E9F4-880F-4414-9F48-014737B9DF6D}">
      <dgm:prSet/>
      <dgm:spPr/>
      <dgm:t>
        <a:bodyPr/>
        <a:lstStyle/>
        <a:p>
          <a:endParaRPr lang="en-US"/>
        </a:p>
      </dgm:t>
    </dgm:pt>
    <dgm:pt modelId="{E3FC944C-F9F1-4979-A86D-86E7FABE1C36}" type="sibTrans" cxnId="{4E49E9F4-880F-4414-9F48-014737B9DF6D}">
      <dgm:prSet/>
      <dgm:spPr/>
      <dgm:t>
        <a:bodyPr/>
        <a:lstStyle/>
        <a:p>
          <a:endParaRPr lang="en-US"/>
        </a:p>
      </dgm:t>
    </dgm:pt>
    <dgm:pt modelId="{1A4F677E-1D54-4C76-8D7A-310D02B669A6}" type="pres">
      <dgm:prSet presAssocID="{E1DFFE2A-706A-4877-A0E2-4E05598355C1}" presName="root" presStyleCnt="0">
        <dgm:presLayoutVars>
          <dgm:dir/>
          <dgm:resizeHandles val="exact"/>
        </dgm:presLayoutVars>
      </dgm:prSet>
      <dgm:spPr/>
    </dgm:pt>
    <dgm:pt modelId="{37B85A36-EF07-4B1E-BFAD-53EFBB96A500}" type="pres">
      <dgm:prSet presAssocID="{0C643DC8-81A0-4151-8DBD-9CC85DDE239A}" presName="compNode" presStyleCnt="0"/>
      <dgm:spPr/>
    </dgm:pt>
    <dgm:pt modelId="{11D07964-5C90-4308-A225-33426F4734BF}" type="pres">
      <dgm:prSet presAssocID="{0C643DC8-81A0-4151-8DBD-9CC85DDE239A}" presName="bgRect" presStyleLbl="bgShp" presStyleIdx="0" presStyleCnt="4"/>
      <dgm:spPr/>
    </dgm:pt>
    <dgm:pt modelId="{17B54D87-419F-462A-8EC0-495349AD30D0}" type="pres">
      <dgm:prSet presAssocID="{0C643DC8-81A0-4151-8DBD-9CC85DDE23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sconectado"/>
        </a:ext>
      </dgm:extLst>
    </dgm:pt>
    <dgm:pt modelId="{C10BD7A6-DE52-4630-B04C-BB5971CABD6C}" type="pres">
      <dgm:prSet presAssocID="{0C643DC8-81A0-4151-8DBD-9CC85DDE239A}" presName="spaceRect" presStyleCnt="0"/>
      <dgm:spPr/>
    </dgm:pt>
    <dgm:pt modelId="{FEB31A14-19E5-48B9-8F98-50F21B0FD07F}" type="pres">
      <dgm:prSet presAssocID="{0C643DC8-81A0-4151-8DBD-9CC85DDE239A}" presName="parTx" presStyleLbl="revTx" presStyleIdx="0" presStyleCnt="4">
        <dgm:presLayoutVars>
          <dgm:chMax val="0"/>
          <dgm:chPref val="0"/>
        </dgm:presLayoutVars>
      </dgm:prSet>
      <dgm:spPr/>
    </dgm:pt>
    <dgm:pt modelId="{AEA88416-8716-48B9-B71A-976F45B91D1E}" type="pres">
      <dgm:prSet presAssocID="{D216CCBD-5F10-4A16-973A-8238A1B148F7}" presName="sibTrans" presStyleCnt="0"/>
      <dgm:spPr/>
    </dgm:pt>
    <dgm:pt modelId="{6DF953DA-41AF-494A-B223-517E6B17A44D}" type="pres">
      <dgm:prSet presAssocID="{945642D4-196C-4F1C-BE7D-07EE5D2B25D1}" presName="compNode" presStyleCnt="0"/>
      <dgm:spPr/>
    </dgm:pt>
    <dgm:pt modelId="{E27F5B3B-E529-447B-95D4-D2C0A93B62A9}" type="pres">
      <dgm:prSet presAssocID="{945642D4-196C-4F1C-BE7D-07EE5D2B25D1}" presName="bgRect" presStyleLbl="bgShp" presStyleIdx="1" presStyleCnt="4"/>
      <dgm:spPr/>
    </dgm:pt>
    <dgm:pt modelId="{1BAD866E-762C-454B-895C-D4F9914876D7}" type="pres">
      <dgm:prSet presAssocID="{945642D4-196C-4F1C-BE7D-07EE5D2B25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2C90B9B8-2B05-44A6-8E31-A2356479F9FD}" type="pres">
      <dgm:prSet presAssocID="{945642D4-196C-4F1C-BE7D-07EE5D2B25D1}" presName="spaceRect" presStyleCnt="0"/>
      <dgm:spPr/>
    </dgm:pt>
    <dgm:pt modelId="{34C5C3B0-96D4-415E-9422-DD543BBCC8CB}" type="pres">
      <dgm:prSet presAssocID="{945642D4-196C-4F1C-BE7D-07EE5D2B25D1}" presName="parTx" presStyleLbl="revTx" presStyleIdx="1" presStyleCnt="4">
        <dgm:presLayoutVars>
          <dgm:chMax val="0"/>
          <dgm:chPref val="0"/>
        </dgm:presLayoutVars>
      </dgm:prSet>
      <dgm:spPr/>
    </dgm:pt>
    <dgm:pt modelId="{36C9F760-7DDB-4D74-A50E-9F52046BF3BC}" type="pres">
      <dgm:prSet presAssocID="{D0886CE5-A98F-4A1F-8C4C-35647E9EC2D2}" presName="sibTrans" presStyleCnt="0"/>
      <dgm:spPr/>
    </dgm:pt>
    <dgm:pt modelId="{BF424CF6-DB4A-4747-8F01-896D1A11AE8E}" type="pres">
      <dgm:prSet presAssocID="{65E9FA5F-8581-414E-B263-3A855342925D}" presName="compNode" presStyleCnt="0"/>
      <dgm:spPr/>
    </dgm:pt>
    <dgm:pt modelId="{12F09347-3432-4573-B3AF-A12433A1FAD6}" type="pres">
      <dgm:prSet presAssocID="{65E9FA5F-8581-414E-B263-3A855342925D}" presName="bgRect" presStyleLbl="bgShp" presStyleIdx="2" presStyleCnt="4"/>
      <dgm:spPr/>
    </dgm:pt>
    <dgm:pt modelId="{9FCC487A-518F-4A57-AA30-E2E31939BB9C}" type="pres">
      <dgm:prSet presAssocID="{65E9FA5F-8581-414E-B263-3A85534292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um Set"/>
        </a:ext>
      </dgm:extLst>
    </dgm:pt>
    <dgm:pt modelId="{CDFF21EE-3238-48B9-BA7D-08CE63F166FA}" type="pres">
      <dgm:prSet presAssocID="{65E9FA5F-8581-414E-B263-3A855342925D}" presName="spaceRect" presStyleCnt="0"/>
      <dgm:spPr/>
    </dgm:pt>
    <dgm:pt modelId="{E95B1962-76F8-4052-908E-12B906E1E67A}" type="pres">
      <dgm:prSet presAssocID="{65E9FA5F-8581-414E-B263-3A855342925D}" presName="parTx" presStyleLbl="revTx" presStyleIdx="2" presStyleCnt="4">
        <dgm:presLayoutVars>
          <dgm:chMax val="0"/>
          <dgm:chPref val="0"/>
        </dgm:presLayoutVars>
      </dgm:prSet>
      <dgm:spPr/>
    </dgm:pt>
    <dgm:pt modelId="{2973E5F8-A059-4CD7-8598-69032AD77837}" type="pres">
      <dgm:prSet presAssocID="{7AC0E540-30A2-4681-B6FD-2160BB622EB7}" presName="sibTrans" presStyleCnt="0"/>
      <dgm:spPr/>
    </dgm:pt>
    <dgm:pt modelId="{51D56142-39EC-4646-987C-60C856F1D76C}" type="pres">
      <dgm:prSet presAssocID="{29FAD307-17FB-4D03-9750-5C027DE9913E}" presName="compNode" presStyleCnt="0"/>
      <dgm:spPr/>
    </dgm:pt>
    <dgm:pt modelId="{BCB8E787-8178-4FD9-97BE-A4345FFB8A16}" type="pres">
      <dgm:prSet presAssocID="{29FAD307-17FB-4D03-9750-5C027DE9913E}" presName="bgRect" presStyleLbl="bgShp" presStyleIdx="3" presStyleCnt="4"/>
      <dgm:spPr/>
    </dgm:pt>
    <dgm:pt modelId="{D2659C7B-5BDC-413D-A3A6-09E8ECC4E83B}" type="pres">
      <dgm:prSet presAssocID="{29FAD307-17FB-4D03-9750-5C027DE991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upo"/>
        </a:ext>
      </dgm:extLst>
    </dgm:pt>
    <dgm:pt modelId="{102D1CF1-C9C0-4DBF-8CB4-FC1C08AB486D}" type="pres">
      <dgm:prSet presAssocID="{29FAD307-17FB-4D03-9750-5C027DE9913E}" presName="spaceRect" presStyleCnt="0"/>
      <dgm:spPr/>
    </dgm:pt>
    <dgm:pt modelId="{6B97471A-25E5-48A7-AB4B-5869C5E0E8DA}" type="pres">
      <dgm:prSet presAssocID="{29FAD307-17FB-4D03-9750-5C027DE9913E}" presName="parTx" presStyleLbl="revTx" presStyleIdx="3" presStyleCnt="4" custScaleX="105482">
        <dgm:presLayoutVars>
          <dgm:chMax val="0"/>
          <dgm:chPref val="0"/>
        </dgm:presLayoutVars>
      </dgm:prSet>
      <dgm:spPr/>
    </dgm:pt>
  </dgm:ptLst>
  <dgm:cxnLst>
    <dgm:cxn modelId="{17452461-3E4D-4AFF-BF6A-B3729D3E3F1A}" type="presOf" srcId="{945642D4-196C-4F1C-BE7D-07EE5D2B25D1}" destId="{34C5C3B0-96D4-415E-9422-DD543BBCC8CB}" srcOrd="0" destOrd="0" presId="urn:microsoft.com/office/officeart/2018/2/layout/IconVerticalSolidList"/>
    <dgm:cxn modelId="{6EABD04A-3324-493D-9386-F6E08ABEF93D}" srcId="{E1DFFE2A-706A-4877-A0E2-4E05598355C1}" destId="{0C643DC8-81A0-4151-8DBD-9CC85DDE239A}" srcOrd="0" destOrd="0" parTransId="{52A1ACEF-DE03-4F24-A4E9-6FBB6410EFCE}" sibTransId="{D216CCBD-5F10-4A16-973A-8238A1B148F7}"/>
    <dgm:cxn modelId="{3D07204D-F5B2-41CF-B979-C93FE68AF5AA}" type="presOf" srcId="{0C643DC8-81A0-4151-8DBD-9CC85DDE239A}" destId="{FEB31A14-19E5-48B9-8F98-50F21B0FD07F}" srcOrd="0" destOrd="0" presId="urn:microsoft.com/office/officeart/2018/2/layout/IconVerticalSolidList"/>
    <dgm:cxn modelId="{D7E8376F-9ED5-4B60-96EF-11A1CC7F9949}" type="presOf" srcId="{E1DFFE2A-706A-4877-A0E2-4E05598355C1}" destId="{1A4F677E-1D54-4C76-8D7A-310D02B669A6}" srcOrd="0" destOrd="0" presId="urn:microsoft.com/office/officeart/2018/2/layout/IconVerticalSolidList"/>
    <dgm:cxn modelId="{6A00567A-E17A-4A65-8FFE-DB9A14D0050D}" type="presOf" srcId="{29FAD307-17FB-4D03-9750-5C027DE9913E}" destId="{6B97471A-25E5-48A7-AB4B-5869C5E0E8DA}" srcOrd="0" destOrd="0" presId="urn:microsoft.com/office/officeart/2018/2/layout/IconVerticalSolidList"/>
    <dgm:cxn modelId="{48801C84-E2CC-4A99-96AF-2536B775D4AE}" srcId="{E1DFFE2A-706A-4877-A0E2-4E05598355C1}" destId="{945642D4-196C-4F1C-BE7D-07EE5D2B25D1}" srcOrd="1" destOrd="0" parTransId="{BB3EDD6C-2515-45F6-8CDC-DB454B65E6E7}" sibTransId="{D0886CE5-A98F-4A1F-8C4C-35647E9EC2D2}"/>
    <dgm:cxn modelId="{65BF35C8-2AE0-4AC6-AC29-73A44C645F2D}" srcId="{E1DFFE2A-706A-4877-A0E2-4E05598355C1}" destId="{65E9FA5F-8581-414E-B263-3A855342925D}" srcOrd="2" destOrd="0" parTransId="{FB75480A-78F0-485A-A739-FE23F76C796B}" sibTransId="{7AC0E540-30A2-4681-B6FD-2160BB622EB7}"/>
    <dgm:cxn modelId="{4E49E9F4-880F-4414-9F48-014737B9DF6D}" srcId="{E1DFFE2A-706A-4877-A0E2-4E05598355C1}" destId="{29FAD307-17FB-4D03-9750-5C027DE9913E}" srcOrd="3" destOrd="0" parTransId="{55670CA2-0663-419B-AC0D-B3DEE7147E78}" sibTransId="{E3FC944C-F9F1-4979-A86D-86E7FABE1C36}"/>
    <dgm:cxn modelId="{2A0144F8-FDC2-42DF-8513-811A8B23A3A6}" type="presOf" srcId="{65E9FA5F-8581-414E-B263-3A855342925D}" destId="{E95B1962-76F8-4052-908E-12B906E1E67A}" srcOrd="0" destOrd="0" presId="urn:microsoft.com/office/officeart/2018/2/layout/IconVerticalSolidList"/>
    <dgm:cxn modelId="{642DD549-87ED-43B2-96ED-C94933219D97}" type="presParOf" srcId="{1A4F677E-1D54-4C76-8D7A-310D02B669A6}" destId="{37B85A36-EF07-4B1E-BFAD-53EFBB96A500}" srcOrd="0" destOrd="0" presId="urn:microsoft.com/office/officeart/2018/2/layout/IconVerticalSolidList"/>
    <dgm:cxn modelId="{B23FA2C2-1FFD-4F06-B4FF-209F51803BAF}" type="presParOf" srcId="{37B85A36-EF07-4B1E-BFAD-53EFBB96A500}" destId="{11D07964-5C90-4308-A225-33426F4734BF}" srcOrd="0" destOrd="0" presId="urn:microsoft.com/office/officeart/2018/2/layout/IconVerticalSolidList"/>
    <dgm:cxn modelId="{EFF9D91A-C813-4C4B-BD29-F030A9E96D66}" type="presParOf" srcId="{37B85A36-EF07-4B1E-BFAD-53EFBB96A500}" destId="{17B54D87-419F-462A-8EC0-495349AD30D0}" srcOrd="1" destOrd="0" presId="urn:microsoft.com/office/officeart/2018/2/layout/IconVerticalSolidList"/>
    <dgm:cxn modelId="{23B8D5C6-AC0A-474F-BC74-B28FB251EC30}" type="presParOf" srcId="{37B85A36-EF07-4B1E-BFAD-53EFBB96A500}" destId="{C10BD7A6-DE52-4630-B04C-BB5971CABD6C}" srcOrd="2" destOrd="0" presId="urn:microsoft.com/office/officeart/2018/2/layout/IconVerticalSolidList"/>
    <dgm:cxn modelId="{BDB37CF4-C0AE-462F-950A-453289D2D3D7}" type="presParOf" srcId="{37B85A36-EF07-4B1E-BFAD-53EFBB96A500}" destId="{FEB31A14-19E5-48B9-8F98-50F21B0FD07F}" srcOrd="3" destOrd="0" presId="urn:microsoft.com/office/officeart/2018/2/layout/IconVerticalSolidList"/>
    <dgm:cxn modelId="{C34462BC-6FDE-4E61-8DE7-CE21FAF4D6D0}" type="presParOf" srcId="{1A4F677E-1D54-4C76-8D7A-310D02B669A6}" destId="{AEA88416-8716-48B9-B71A-976F45B91D1E}" srcOrd="1" destOrd="0" presId="urn:microsoft.com/office/officeart/2018/2/layout/IconVerticalSolidList"/>
    <dgm:cxn modelId="{D115BF61-26FF-4F54-94CA-C3F71E169A06}" type="presParOf" srcId="{1A4F677E-1D54-4C76-8D7A-310D02B669A6}" destId="{6DF953DA-41AF-494A-B223-517E6B17A44D}" srcOrd="2" destOrd="0" presId="urn:microsoft.com/office/officeart/2018/2/layout/IconVerticalSolidList"/>
    <dgm:cxn modelId="{627B6940-8681-41DF-B6E8-31F6FBED8CB7}" type="presParOf" srcId="{6DF953DA-41AF-494A-B223-517E6B17A44D}" destId="{E27F5B3B-E529-447B-95D4-D2C0A93B62A9}" srcOrd="0" destOrd="0" presId="urn:microsoft.com/office/officeart/2018/2/layout/IconVerticalSolidList"/>
    <dgm:cxn modelId="{DD750854-0F65-4A89-8A9B-38C3F7D0F32F}" type="presParOf" srcId="{6DF953DA-41AF-494A-B223-517E6B17A44D}" destId="{1BAD866E-762C-454B-895C-D4F9914876D7}" srcOrd="1" destOrd="0" presId="urn:microsoft.com/office/officeart/2018/2/layout/IconVerticalSolidList"/>
    <dgm:cxn modelId="{F1F33DD4-30D8-44FC-B2E3-4A672979800F}" type="presParOf" srcId="{6DF953DA-41AF-494A-B223-517E6B17A44D}" destId="{2C90B9B8-2B05-44A6-8E31-A2356479F9FD}" srcOrd="2" destOrd="0" presId="urn:microsoft.com/office/officeart/2018/2/layout/IconVerticalSolidList"/>
    <dgm:cxn modelId="{B2EE0374-5B7B-46A8-9684-CC25CE6F751A}" type="presParOf" srcId="{6DF953DA-41AF-494A-B223-517E6B17A44D}" destId="{34C5C3B0-96D4-415E-9422-DD543BBCC8CB}" srcOrd="3" destOrd="0" presId="urn:microsoft.com/office/officeart/2018/2/layout/IconVerticalSolidList"/>
    <dgm:cxn modelId="{C6884195-1D53-468D-9FCE-D6B2C155EAA2}" type="presParOf" srcId="{1A4F677E-1D54-4C76-8D7A-310D02B669A6}" destId="{36C9F760-7DDB-4D74-A50E-9F52046BF3BC}" srcOrd="3" destOrd="0" presId="urn:microsoft.com/office/officeart/2018/2/layout/IconVerticalSolidList"/>
    <dgm:cxn modelId="{8B98398F-D97A-461E-86E8-50DDE954CDC9}" type="presParOf" srcId="{1A4F677E-1D54-4C76-8D7A-310D02B669A6}" destId="{BF424CF6-DB4A-4747-8F01-896D1A11AE8E}" srcOrd="4" destOrd="0" presId="urn:microsoft.com/office/officeart/2018/2/layout/IconVerticalSolidList"/>
    <dgm:cxn modelId="{73A357FA-917E-499A-A268-4925B75A411A}" type="presParOf" srcId="{BF424CF6-DB4A-4747-8F01-896D1A11AE8E}" destId="{12F09347-3432-4573-B3AF-A12433A1FAD6}" srcOrd="0" destOrd="0" presId="urn:microsoft.com/office/officeart/2018/2/layout/IconVerticalSolidList"/>
    <dgm:cxn modelId="{93E1B018-8701-4BB8-90D5-53288DEAAE4F}" type="presParOf" srcId="{BF424CF6-DB4A-4747-8F01-896D1A11AE8E}" destId="{9FCC487A-518F-4A57-AA30-E2E31939BB9C}" srcOrd="1" destOrd="0" presId="urn:microsoft.com/office/officeart/2018/2/layout/IconVerticalSolidList"/>
    <dgm:cxn modelId="{3A08B47E-B0B9-43CC-85E5-64D9C8D53CFB}" type="presParOf" srcId="{BF424CF6-DB4A-4747-8F01-896D1A11AE8E}" destId="{CDFF21EE-3238-48B9-BA7D-08CE63F166FA}" srcOrd="2" destOrd="0" presId="urn:microsoft.com/office/officeart/2018/2/layout/IconVerticalSolidList"/>
    <dgm:cxn modelId="{85890497-C05E-454D-8265-6EA1C85FCE5B}" type="presParOf" srcId="{BF424CF6-DB4A-4747-8F01-896D1A11AE8E}" destId="{E95B1962-76F8-4052-908E-12B906E1E67A}" srcOrd="3" destOrd="0" presId="urn:microsoft.com/office/officeart/2018/2/layout/IconVerticalSolidList"/>
    <dgm:cxn modelId="{447BFD9D-B3EA-48F2-A3E3-E2DC1BD6590E}" type="presParOf" srcId="{1A4F677E-1D54-4C76-8D7A-310D02B669A6}" destId="{2973E5F8-A059-4CD7-8598-69032AD77837}" srcOrd="5" destOrd="0" presId="urn:microsoft.com/office/officeart/2018/2/layout/IconVerticalSolidList"/>
    <dgm:cxn modelId="{E136147E-33D7-4948-9C81-B304D68F33A4}" type="presParOf" srcId="{1A4F677E-1D54-4C76-8D7A-310D02B669A6}" destId="{51D56142-39EC-4646-987C-60C856F1D76C}" srcOrd="6" destOrd="0" presId="urn:microsoft.com/office/officeart/2018/2/layout/IconVerticalSolidList"/>
    <dgm:cxn modelId="{80799A71-314E-45CB-A661-C3D0FBA26C62}" type="presParOf" srcId="{51D56142-39EC-4646-987C-60C856F1D76C}" destId="{BCB8E787-8178-4FD9-97BE-A4345FFB8A16}" srcOrd="0" destOrd="0" presId="urn:microsoft.com/office/officeart/2018/2/layout/IconVerticalSolidList"/>
    <dgm:cxn modelId="{3A982C65-3796-42FB-8F17-6BA1EDAA2E3C}" type="presParOf" srcId="{51D56142-39EC-4646-987C-60C856F1D76C}" destId="{D2659C7B-5BDC-413D-A3A6-09E8ECC4E83B}" srcOrd="1" destOrd="0" presId="urn:microsoft.com/office/officeart/2018/2/layout/IconVerticalSolidList"/>
    <dgm:cxn modelId="{470F3D96-F12F-4F68-9DF9-EB608DFDF03B}" type="presParOf" srcId="{51D56142-39EC-4646-987C-60C856F1D76C}" destId="{102D1CF1-C9C0-4DBF-8CB4-FC1C08AB486D}" srcOrd="2" destOrd="0" presId="urn:microsoft.com/office/officeart/2018/2/layout/IconVerticalSolidList"/>
    <dgm:cxn modelId="{62A1D7C6-D012-44DD-BB06-326226AF5FD7}" type="presParOf" srcId="{51D56142-39EC-4646-987C-60C856F1D76C}" destId="{6B97471A-25E5-48A7-AB4B-5869C5E0E8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F524F-770F-42E4-9DD7-4771F15DE4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BF0069AC-74AD-4D38-B5BD-F426B8C0D6C2}">
      <dgm:prSet custT="1"/>
      <dgm:spPr/>
      <dgm:t>
        <a:bodyPr/>
        <a:lstStyle/>
        <a:p>
          <a:pPr rtl="0"/>
          <a:r>
            <a:rPr lang="es-CO" sz="2400" b="1" dirty="0">
              <a:solidFill>
                <a:srgbClr val="FF0000"/>
              </a:solidFill>
            </a:rPr>
            <a:t>GERENCIA DE PROYECTOS</a:t>
          </a:r>
          <a:endParaRPr lang="es-CO" sz="2400" dirty="0">
            <a:solidFill>
              <a:srgbClr val="FF0000"/>
            </a:solidFill>
          </a:endParaRPr>
        </a:p>
      </dgm:t>
    </dgm:pt>
    <dgm:pt modelId="{3426292D-E4F1-4ECD-AE47-F3436196A930}" type="parTrans" cxnId="{10D842DE-B42E-448A-ABB0-F7A3BEE78B40}">
      <dgm:prSet/>
      <dgm:spPr/>
      <dgm:t>
        <a:bodyPr/>
        <a:lstStyle/>
        <a:p>
          <a:endParaRPr lang="es-CO"/>
        </a:p>
      </dgm:t>
    </dgm:pt>
    <dgm:pt modelId="{7C678105-CC73-4E00-9426-A4F27F867D45}" type="sibTrans" cxnId="{10D842DE-B42E-448A-ABB0-F7A3BEE78B40}">
      <dgm:prSet/>
      <dgm:spPr/>
      <dgm:t>
        <a:bodyPr/>
        <a:lstStyle/>
        <a:p>
          <a:endParaRPr lang="es-CO"/>
        </a:p>
      </dgm:t>
    </dgm:pt>
    <dgm:pt modelId="{F252854C-283A-4E34-9738-561667780DC6}">
      <dgm:prSet/>
      <dgm:spPr/>
      <dgm:t>
        <a:bodyPr/>
        <a:lstStyle/>
        <a:p>
          <a:pPr rtl="0"/>
          <a:r>
            <a:rPr lang="es-CO" dirty="0"/>
            <a:t>El trabajo que se emprende para lograr el cumplimiento de los objetivos propuestos en los proyectos, que las empresas de hoy requieren con el trabajo en equipo de múltiples disciplinas.</a:t>
          </a:r>
        </a:p>
      </dgm:t>
    </dgm:pt>
    <dgm:pt modelId="{F45E5BF5-2BDB-4D56-8E96-FF534B3BD89A}" type="parTrans" cxnId="{B6517AA6-DAFD-4960-A6DC-7E0C11583CF2}">
      <dgm:prSet/>
      <dgm:spPr/>
      <dgm:t>
        <a:bodyPr/>
        <a:lstStyle/>
        <a:p>
          <a:endParaRPr lang="es-CO"/>
        </a:p>
      </dgm:t>
    </dgm:pt>
    <dgm:pt modelId="{41662D08-0799-4CDF-BB0B-1388FA79FFA7}" type="sibTrans" cxnId="{B6517AA6-DAFD-4960-A6DC-7E0C11583CF2}">
      <dgm:prSet/>
      <dgm:spPr/>
      <dgm:t>
        <a:bodyPr/>
        <a:lstStyle/>
        <a:p>
          <a:endParaRPr lang="es-CO"/>
        </a:p>
      </dgm:t>
    </dgm:pt>
    <dgm:pt modelId="{44861CD3-2F4A-46C7-BB92-FFAD964134A4}">
      <dgm:prSet/>
      <dgm:spPr/>
      <dgm:t>
        <a:bodyPr/>
        <a:lstStyle/>
        <a:p>
          <a:pPr rtl="0"/>
          <a:r>
            <a:rPr lang="es-CO" dirty="0"/>
            <a:t>De esta forma se consigue todo el aporte y la experiencia de los diferentes funcionarios con responsabilidades varias y con preparación académica en muchas profesiones que se complementan</a:t>
          </a:r>
        </a:p>
      </dgm:t>
    </dgm:pt>
    <dgm:pt modelId="{0F2A59D5-6482-481F-8325-4F4F400DF084}" type="parTrans" cxnId="{C4F6E2B0-8E74-436F-9642-3199E49D9862}">
      <dgm:prSet/>
      <dgm:spPr/>
      <dgm:t>
        <a:bodyPr/>
        <a:lstStyle/>
        <a:p>
          <a:endParaRPr lang="es-CO"/>
        </a:p>
      </dgm:t>
    </dgm:pt>
    <dgm:pt modelId="{B01C4344-CD66-402B-AA45-10B321789ADB}" type="sibTrans" cxnId="{C4F6E2B0-8E74-436F-9642-3199E49D9862}">
      <dgm:prSet/>
      <dgm:spPr/>
      <dgm:t>
        <a:bodyPr/>
        <a:lstStyle/>
        <a:p>
          <a:endParaRPr lang="es-CO"/>
        </a:p>
      </dgm:t>
    </dgm:pt>
    <dgm:pt modelId="{EE247237-AF61-41BA-BBB9-65858D5D4458}" type="pres">
      <dgm:prSet presAssocID="{DC7F524F-770F-42E4-9DD7-4771F15DE402}" presName="Name0" presStyleCnt="0">
        <dgm:presLayoutVars>
          <dgm:dir/>
          <dgm:animLvl val="lvl"/>
          <dgm:resizeHandles val="exact"/>
        </dgm:presLayoutVars>
      </dgm:prSet>
      <dgm:spPr/>
    </dgm:pt>
    <dgm:pt modelId="{35DEB7B9-AD0B-404D-A2FF-EBD4458E4F4E}" type="pres">
      <dgm:prSet presAssocID="{BF0069AC-74AD-4D38-B5BD-F426B8C0D6C2}" presName="linNode" presStyleCnt="0"/>
      <dgm:spPr/>
    </dgm:pt>
    <dgm:pt modelId="{56680202-A58C-4B83-A5AC-FEA85628A5D2}" type="pres">
      <dgm:prSet presAssocID="{BF0069AC-74AD-4D38-B5BD-F426B8C0D6C2}" presName="parentText" presStyleLbl="node1" presStyleIdx="0" presStyleCnt="3" custScaleX="80776" custScaleY="85912" custLinFactNeighborX="-69710" custLinFactNeighborY="46050">
        <dgm:presLayoutVars>
          <dgm:chMax val="1"/>
          <dgm:bulletEnabled val="1"/>
        </dgm:presLayoutVars>
      </dgm:prSet>
      <dgm:spPr/>
    </dgm:pt>
    <dgm:pt modelId="{E8AB1454-AC40-43C0-9EF5-7E069667C4AC}" type="pres">
      <dgm:prSet presAssocID="{7C678105-CC73-4E00-9426-A4F27F867D45}" presName="sp" presStyleCnt="0"/>
      <dgm:spPr/>
    </dgm:pt>
    <dgm:pt modelId="{4B259AC0-5964-442E-BCFD-312585BB63EB}" type="pres">
      <dgm:prSet presAssocID="{F252854C-283A-4E34-9738-561667780DC6}" presName="linNode" presStyleCnt="0"/>
      <dgm:spPr/>
    </dgm:pt>
    <dgm:pt modelId="{EAA2F5C6-9233-43BE-87AE-300B525A1778}" type="pres">
      <dgm:prSet presAssocID="{F252854C-283A-4E34-9738-561667780DC6}" presName="parentText" presStyleLbl="node1" presStyleIdx="1" presStyleCnt="3" custLinFactNeighborX="34022" custLinFactNeighborY="-57302">
        <dgm:presLayoutVars>
          <dgm:chMax val="1"/>
          <dgm:bulletEnabled val="1"/>
        </dgm:presLayoutVars>
      </dgm:prSet>
      <dgm:spPr/>
    </dgm:pt>
    <dgm:pt modelId="{C0758875-B1C9-43F2-9AB9-4B738C29FBF4}" type="pres">
      <dgm:prSet presAssocID="{41662D08-0799-4CDF-BB0B-1388FA79FFA7}" presName="sp" presStyleCnt="0"/>
      <dgm:spPr/>
    </dgm:pt>
    <dgm:pt modelId="{DA44BF15-EAD4-49DA-8508-2F1C71BB55F8}" type="pres">
      <dgm:prSet presAssocID="{44861CD3-2F4A-46C7-BB92-FFAD964134A4}" presName="linNode" presStyleCnt="0"/>
      <dgm:spPr/>
    </dgm:pt>
    <dgm:pt modelId="{395196D4-CF75-4821-9EB7-4F7D78B3E7E1}" type="pres">
      <dgm:prSet presAssocID="{44861CD3-2F4A-46C7-BB92-FFAD964134A4}" presName="parentText" presStyleLbl="node1" presStyleIdx="2" presStyleCnt="3" custLinFactNeighborX="36480" custLinFactNeighborY="-62872">
        <dgm:presLayoutVars>
          <dgm:chMax val="1"/>
          <dgm:bulletEnabled val="1"/>
        </dgm:presLayoutVars>
      </dgm:prSet>
      <dgm:spPr/>
    </dgm:pt>
  </dgm:ptLst>
  <dgm:cxnLst>
    <dgm:cxn modelId="{69928917-2351-4563-A064-CAD2669C11CB}" type="presOf" srcId="{44861CD3-2F4A-46C7-BB92-FFAD964134A4}" destId="{395196D4-CF75-4821-9EB7-4F7D78B3E7E1}" srcOrd="0" destOrd="0" presId="urn:microsoft.com/office/officeart/2005/8/layout/vList5"/>
    <dgm:cxn modelId="{B6517AA6-DAFD-4960-A6DC-7E0C11583CF2}" srcId="{DC7F524F-770F-42E4-9DD7-4771F15DE402}" destId="{F252854C-283A-4E34-9738-561667780DC6}" srcOrd="1" destOrd="0" parTransId="{F45E5BF5-2BDB-4D56-8E96-FF534B3BD89A}" sibTransId="{41662D08-0799-4CDF-BB0B-1388FA79FFA7}"/>
    <dgm:cxn modelId="{1FB795A8-FFDC-4F6A-AE27-48FCABD3FAD2}" type="presOf" srcId="{DC7F524F-770F-42E4-9DD7-4771F15DE402}" destId="{EE247237-AF61-41BA-BBB9-65858D5D4458}" srcOrd="0" destOrd="0" presId="urn:microsoft.com/office/officeart/2005/8/layout/vList5"/>
    <dgm:cxn modelId="{C4F6E2B0-8E74-436F-9642-3199E49D9862}" srcId="{DC7F524F-770F-42E4-9DD7-4771F15DE402}" destId="{44861CD3-2F4A-46C7-BB92-FFAD964134A4}" srcOrd="2" destOrd="0" parTransId="{0F2A59D5-6482-481F-8325-4F4F400DF084}" sibTransId="{B01C4344-CD66-402B-AA45-10B321789ADB}"/>
    <dgm:cxn modelId="{6D1C4BD6-674D-4E48-8E98-52AE7FAF7F26}" type="presOf" srcId="{BF0069AC-74AD-4D38-B5BD-F426B8C0D6C2}" destId="{56680202-A58C-4B83-A5AC-FEA85628A5D2}" srcOrd="0" destOrd="0" presId="urn:microsoft.com/office/officeart/2005/8/layout/vList5"/>
    <dgm:cxn modelId="{10D842DE-B42E-448A-ABB0-F7A3BEE78B40}" srcId="{DC7F524F-770F-42E4-9DD7-4771F15DE402}" destId="{BF0069AC-74AD-4D38-B5BD-F426B8C0D6C2}" srcOrd="0" destOrd="0" parTransId="{3426292D-E4F1-4ECD-AE47-F3436196A930}" sibTransId="{7C678105-CC73-4E00-9426-A4F27F867D45}"/>
    <dgm:cxn modelId="{666112EF-A8EF-4282-85DB-E2E139A3F93C}" type="presOf" srcId="{F252854C-283A-4E34-9738-561667780DC6}" destId="{EAA2F5C6-9233-43BE-87AE-300B525A1778}" srcOrd="0" destOrd="0" presId="urn:microsoft.com/office/officeart/2005/8/layout/vList5"/>
    <dgm:cxn modelId="{C642C52E-52F1-453E-8823-02FC83B6725F}" type="presParOf" srcId="{EE247237-AF61-41BA-BBB9-65858D5D4458}" destId="{35DEB7B9-AD0B-404D-A2FF-EBD4458E4F4E}" srcOrd="0" destOrd="0" presId="urn:microsoft.com/office/officeart/2005/8/layout/vList5"/>
    <dgm:cxn modelId="{4074EFCC-321E-48B3-A844-407F0961F7E2}" type="presParOf" srcId="{35DEB7B9-AD0B-404D-A2FF-EBD4458E4F4E}" destId="{56680202-A58C-4B83-A5AC-FEA85628A5D2}" srcOrd="0" destOrd="0" presId="urn:microsoft.com/office/officeart/2005/8/layout/vList5"/>
    <dgm:cxn modelId="{F89008D2-4CDD-4F04-81A9-CE37E51A3E1C}" type="presParOf" srcId="{EE247237-AF61-41BA-BBB9-65858D5D4458}" destId="{E8AB1454-AC40-43C0-9EF5-7E069667C4AC}" srcOrd="1" destOrd="0" presId="urn:microsoft.com/office/officeart/2005/8/layout/vList5"/>
    <dgm:cxn modelId="{C4B90F6E-4B7D-4DB8-B0C2-0DAC9157C12E}" type="presParOf" srcId="{EE247237-AF61-41BA-BBB9-65858D5D4458}" destId="{4B259AC0-5964-442E-BCFD-312585BB63EB}" srcOrd="2" destOrd="0" presId="urn:microsoft.com/office/officeart/2005/8/layout/vList5"/>
    <dgm:cxn modelId="{2B408EC9-5A3B-44A7-B833-3C568140CECF}" type="presParOf" srcId="{4B259AC0-5964-442E-BCFD-312585BB63EB}" destId="{EAA2F5C6-9233-43BE-87AE-300B525A1778}" srcOrd="0" destOrd="0" presId="urn:microsoft.com/office/officeart/2005/8/layout/vList5"/>
    <dgm:cxn modelId="{084EDC1D-C0D1-4C4F-AADF-D4A6DA67ADAC}" type="presParOf" srcId="{EE247237-AF61-41BA-BBB9-65858D5D4458}" destId="{C0758875-B1C9-43F2-9AB9-4B738C29FBF4}" srcOrd="3" destOrd="0" presId="urn:microsoft.com/office/officeart/2005/8/layout/vList5"/>
    <dgm:cxn modelId="{7DDDF400-1CE9-4C85-9671-ABF5067179A2}" type="presParOf" srcId="{EE247237-AF61-41BA-BBB9-65858D5D4458}" destId="{DA44BF15-EAD4-49DA-8508-2F1C71BB55F8}" srcOrd="4" destOrd="0" presId="urn:microsoft.com/office/officeart/2005/8/layout/vList5"/>
    <dgm:cxn modelId="{20304EF6-7617-406A-BB05-F0CAA5AF9755}" type="presParOf" srcId="{DA44BF15-EAD4-49DA-8508-2F1C71BB55F8}" destId="{395196D4-CF75-4821-9EB7-4F7D78B3E7E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048B67-B6DA-4C37-94FC-1ACCA61A4E03}"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s-CO"/>
        </a:p>
      </dgm:t>
    </dgm:pt>
    <dgm:pt modelId="{837AFDDD-8367-4D74-BC81-ED58598DD2D1}">
      <dgm:prSet custT="1"/>
      <dgm:spPr/>
      <dgm:t>
        <a:bodyPr/>
        <a:lstStyle/>
        <a:p>
          <a:pPr algn="l" rtl="0"/>
          <a:r>
            <a:rPr lang="es-CO" sz="1800" b="1" dirty="0">
              <a:solidFill>
                <a:srgbClr val="FF0000"/>
              </a:solidFill>
            </a:rPr>
            <a:t>El proyecto debe ser administrado en términos de:</a:t>
          </a:r>
        </a:p>
      </dgm:t>
    </dgm:pt>
    <dgm:pt modelId="{D45952D2-4556-447C-85DB-96227C026308}" type="parTrans" cxnId="{9B6CAB05-27B8-41A7-BA32-59A1DFD181F6}">
      <dgm:prSet/>
      <dgm:spPr/>
      <dgm:t>
        <a:bodyPr/>
        <a:lstStyle/>
        <a:p>
          <a:endParaRPr lang="es-CO" sz="1600"/>
        </a:p>
      </dgm:t>
    </dgm:pt>
    <dgm:pt modelId="{7DBC0114-BA14-41C3-85B8-FE507E466E1F}" type="sibTrans" cxnId="{9B6CAB05-27B8-41A7-BA32-59A1DFD181F6}">
      <dgm:prSet/>
      <dgm:spPr/>
      <dgm:t>
        <a:bodyPr/>
        <a:lstStyle/>
        <a:p>
          <a:endParaRPr lang="es-CO" sz="1600"/>
        </a:p>
      </dgm:t>
    </dgm:pt>
    <dgm:pt modelId="{2C583F11-4E8B-4A17-99F6-34CCD4A868C1}">
      <dgm:prSet custT="1"/>
      <dgm:spPr/>
      <dgm:t>
        <a:bodyPr/>
        <a:lstStyle/>
        <a:p>
          <a:pPr rtl="0"/>
          <a:r>
            <a:rPr lang="es-CO" sz="1600" dirty="0">
              <a:solidFill>
                <a:srgbClr val="FF0000"/>
              </a:solidFill>
            </a:rPr>
            <a:t>Estructura</a:t>
          </a:r>
          <a:r>
            <a:rPr lang="es-CO" sz="1400" dirty="0">
              <a:solidFill>
                <a:srgbClr val="FF0000"/>
              </a:solidFill>
            </a:rPr>
            <a:t> </a:t>
          </a:r>
          <a:r>
            <a:rPr lang="es-CO" sz="1400" dirty="0"/>
            <a:t> </a:t>
          </a:r>
          <a:r>
            <a:rPr lang="es-CO" sz="1600" dirty="0"/>
            <a:t>funcional,  para realizar o coordinar todas las actividades que son necesarias para la implementación del proyecto.</a:t>
          </a:r>
          <a:endParaRPr lang="es-CO" sz="1400" dirty="0"/>
        </a:p>
      </dgm:t>
    </dgm:pt>
    <dgm:pt modelId="{BDF76EC6-BB51-4468-8568-2DF0109DF2FF}" type="parTrans" cxnId="{A769B3C8-A9CD-4C6B-B7C5-AA402783F5D4}">
      <dgm:prSet/>
      <dgm:spPr/>
      <dgm:t>
        <a:bodyPr/>
        <a:lstStyle/>
        <a:p>
          <a:endParaRPr lang="es-CO" sz="1600"/>
        </a:p>
      </dgm:t>
    </dgm:pt>
    <dgm:pt modelId="{3969A7C5-CB72-40E8-B102-FB13FAA265B3}" type="sibTrans" cxnId="{A769B3C8-A9CD-4C6B-B7C5-AA402783F5D4}">
      <dgm:prSet/>
      <dgm:spPr/>
      <dgm:t>
        <a:bodyPr/>
        <a:lstStyle/>
        <a:p>
          <a:endParaRPr lang="es-CO" sz="1600"/>
        </a:p>
      </dgm:t>
    </dgm:pt>
    <dgm:pt modelId="{81DB2B52-AAC8-433A-8C34-E075565B1503}">
      <dgm:prSet custT="1"/>
      <dgm:spPr/>
      <dgm:t>
        <a:bodyPr/>
        <a:lstStyle/>
        <a:p>
          <a:pPr rtl="0"/>
          <a:r>
            <a:rPr lang="es-CO" sz="1600" dirty="0">
              <a:solidFill>
                <a:srgbClr val="FF0000"/>
              </a:solidFill>
            </a:rPr>
            <a:t>Alcance: </a:t>
          </a:r>
          <a:r>
            <a:rPr lang="es-CO" sz="1600" dirty="0">
              <a:solidFill>
                <a:schemeClr val="tx1"/>
              </a:solidFill>
            </a:rPr>
            <a:t>defin</a:t>
          </a:r>
          <a:r>
            <a:rPr lang="es-CO" sz="1600" dirty="0"/>
            <a:t>ido y alcanzable con los recursos propuestos para lograr la solución requerida.</a:t>
          </a:r>
        </a:p>
      </dgm:t>
    </dgm:pt>
    <dgm:pt modelId="{5DE84917-FBA6-4B70-8F3F-A3DF8D31ADAD}" type="parTrans" cxnId="{3948DD6A-6AE6-4086-8942-41251BDC91AB}">
      <dgm:prSet/>
      <dgm:spPr/>
      <dgm:t>
        <a:bodyPr/>
        <a:lstStyle/>
        <a:p>
          <a:endParaRPr lang="es-CO" sz="1600"/>
        </a:p>
      </dgm:t>
    </dgm:pt>
    <dgm:pt modelId="{814705B1-5CB3-46FB-8D4F-B162D206604E}" type="sibTrans" cxnId="{3948DD6A-6AE6-4086-8942-41251BDC91AB}">
      <dgm:prSet/>
      <dgm:spPr/>
      <dgm:t>
        <a:bodyPr/>
        <a:lstStyle/>
        <a:p>
          <a:endParaRPr lang="es-CO" sz="1600"/>
        </a:p>
      </dgm:t>
    </dgm:pt>
    <dgm:pt modelId="{EF25F130-137B-4EC3-B6E5-B7C4F6922EC0}">
      <dgm:prSet custT="1"/>
      <dgm:spPr/>
      <dgm:t>
        <a:bodyPr/>
        <a:lstStyle/>
        <a:p>
          <a:pPr rtl="0"/>
          <a:r>
            <a:rPr lang="es-CO" sz="1600" dirty="0">
              <a:solidFill>
                <a:srgbClr val="FF0000"/>
              </a:solidFill>
            </a:rPr>
            <a:t>Tiempo: </a:t>
          </a:r>
          <a:r>
            <a:rPr lang="es-CO" sz="1600" dirty="0"/>
            <a:t> calculado desde su inicio con el buen análisis de todas las actividades a ejecutar en el proyecto.</a:t>
          </a:r>
        </a:p>
      </dgm:t>
    </dgm:pt>
    <dgm:pt modelId="{FBF06A2E-687F-4EEF-B32F-66098FA213D1}" type="parTrans" cxnId="{03B53231-B2B9-47F1-9E4E-FEBCD4986A9E}">
      <dgm:prSet/>
      <dgm:spPr/>
      <dgm:t>
        <a:bodyPr/>
        <a:lstStyle/>
        <a:p>
          <a:endParaRPr lang="es-CO" sz="1600"/>
        </a:p>
      </dgm:t>
    </dgm:pt>
    <dgm:pt modelId="{E814E424-FDBB-4082-BF2D-F7447158FF15}" type="sibTrans" cxnId="{03B53231-B2B9-47F1-9E4E-FEBCD4986A9E}">
      <dgm:prSet/>
      <dgm:spPr/>
      <dgm:t>
        <a:bodyPr/>
        <a:lstStyle/>
        <a:p>
          <a:endParaRPr lang="es-CO" sz="1600"/>
        </a:p>
      </dgm:t>
    </dgm:pt>
    <dgm:pt modelId="{334DE27A-835B-4449-A8D3-E052D0039823}">
      <dgm:prSet custT="1"/>
      <dgm:spPr/>
      <dgm:t>
        <a:bodyPr/>
        <a:lstStyle/>
        <a:p>
          <a:pPr rtl="0"/>
          <a:r>
            <a:rPr lang="es-CO" sz="1600" dirty="0">
              <a:solidFill>
                <a:srgbClr val="FF0000"/>
              </a:solidFill>
            </a:rPr>
            <a:t>Costos:</a:t>
          </a:r>
          <a:r>
            <a:rPr lang="es-CO" sz="1600" dirty="0"/>
            <a:t>  planear adecuadamente y siguiendo el flujo de caja para las inversiones y gastos propuestos en el inicio del proyecto.</a:t>
          </a:r>
        </a:p>
      </dgm:t>
    </dgm:pt>
    <dgm:pt modelId="{30470129-AEF1-402B-BF28-DFB005794DC8}" type="parTrans" cxnId="{028B45D8-833C-45EE-A16B-9A017A4C4CA6}">
      <dgm:prSet/>
      <dgm:spPr/>
      <dgm:t>
        <a:bodyPr/>
        <a:lstStyle/>
        <a:p>
          <a:endParaRPr lang="es-CO" sz="1600"/>
        </a:p>
      </dgm:t>
    </dgm:pt>
    <dgm:pt modelId="{6BAEFDEE-2261-49AB-8565-ACDC4620291D}" type="sibTrans" cxnId="{028B45D8-833C-45EE-A16B-9A017A4C4CA6}">
      <dgm:prSet/>
      <dgm:spPr/>
      <dgm:t>
        <a:bodyPr/>
        <a:lstStyle/>
        <a:p>
          <a:endParaRPr lang="es-CO" sz="1600"/>
        </a:p>
      </dgm:t>
    </dgm:pt>
    <dgm:pt modelId="{492E6CE2-D3DA-4AC4-879E-9A59F799E035}">
      <dgm:prSet custT="1"/>
      <dgm:spPr/>
      <dgm:t>
        <a:bodyPr/>
        <a:lstStyle/>
        <a:p>
          <a:pPr rtl="0"/>
          <a:r>
            <a:rPr lang="es-CO" sz="1600" dirty="0">
              <a:solidFill>
                <a:srgbClr val="FF0000"/>
              </a:solidFill>
            </a:rPr>
            <a:t>Calidad</a:t>
          </a:r>
          <a:r>
            <a:rPr lang="es-CO" sz="1600" dirty="0"/>
            <a:t>:  con el fin de lograr la satisfacción del cliente y la entrega de un excelente producto del proyecto</a:t>
          </a:r>
        </a:p>
      </dgm:t>
    </dgm:pt>
    <dgm:pt modelId="{A4543573-8D98-4594-970A-E02948A5DD61}" type="parTrans" cxnId="{5EEEA485-C3B4-4F67-8A22-2395F1D32317}">
      <dgm:prSet/>
      <dgm:spPr/>
      <dgm:t>
        <a:bodyPr/>
        <a:lstStyle/>
        <a:p>
          <a:endParaRPr lang="es-CO" sz="1600"/>
        </a:p>
      </dgm:t>
    </dgm:pt>
    <dgm:pt modelId="{99E7548A-30C0-470C-968C-83BAAD0F8BB2}" type="sibTrans" cxnId="{5EEEA485-C3B4-4F67-8A22-2395F1D32317}">
      <dgm:prSet/>
      <dgm:spPr/>
      <dgm:t>
        <a:bodyPr/>
        <a:lstStyle/>
        <a:p>
          <a:endParaRPr lang="es-CO" sz="1600"/>
        </a:p>
      </dgm:t>
    </dgm:pt>
    <dgm:pt modelId="{4B3CE784-4605-4CF8-9B0C-269A313B23FE}" type="pres">
      <dgm:prSet presAssocID="{61048B67-B6DA-4C37-94FC-1ACCA61A4E03}" presName="compositeShape" presStyleCnt="0">
        <dgm:presLayoutVars>
          <dgm:dir/>
          <dgm:resizeHandles/>
        </dgm:presLayoutVars>
      </dgm:prSet>
      <dgm:spPr/>
    </dgm:pt>
    <dgm:pt modelId="{2690389A-6A95-41E3-8FBD-C0004E7FC599}" type="pres">
      <dgm:prSet presAssocID="{61048B67-B6DA-4C37-94FC-1ACCA61A4E03}" presName="pyramid" presStyleLbl="node1" presStyleIdx="0" presStyleCnt="1" custScaleX="105379" custScaleY="79283" custLinFactNeighborX="3486" custLinFactNeighborY="0"/>
      <dgm:spPr/>
    </dgm:pt>
    <dgm:pt modelId="{2F8B7F25-35D6-498B-A247-1F4C2354698D}" type="pres">
      <dgm:prSet presAssocID="{61048B67-B6DA-4C37-94FC-1ACCA61A4E03}" presName="theList" presStyleCnt="0"/>
      <dgm:spPr/>
    </dgm:pt>
    <dgm:pt modelId="{599E2C15-DD13-4101-9F60-0A8488D37910}" type="pres">
      <dgm:prSet presAssocID="{837AFDDD-8367-4D74-BC81-ED58598DD2D1}" presName="aNode" presStyleLbl="fgAcc1" presStyleIdx="0" presStyleCnt="6" custScaleX="152373" custScaleY="142013" custLinFactY="-51791" custLinFactNeighborX="-47442" custLinFactNeighborY="-100000">
        <dgm:presLayoutVars>
          <dgm:bulletEnabled val="1"/>
        </dgm:presLayoutVars>
      </dgm:prSet>
      <dgm:spPr/>
    </dgm:pt>
    <dgm:pt modelId="{1B840C96-0E7F-4CFB-80EB-DB946A62D06C}" type="pres">
      <dgm:prSet presAssocID="{837AFDDD-8367-4D74-BC81-ED58598DD2D1}" presName="aSpace" presStyleCnt="0"/>
      <dgm:spPr/>
    </dgm:pt>
    <dgm:pt modelId="{77E300D3-E902-4736-B161-ED8C4E2C32E1}" type="pres">
      <dgm:prSet presAssocID="{2C583F11-4E8B-4A17-99F6-34CCD4A868C1}" presName="aNode" presStyleLbl="fgAcc1" presStyleIdx="1" presStyleCnt="6" custScaleX="164013" custScaleY="127136" custLinFactY="-5441" custLinFactNeighborX="-28800" custLinFactNeighborY="-100000">
        <dgm:presLayoutVars>
          <dgm:bulletEnabled val="1"/>
        </dgm:presLayoutVars>
      </dgm:prSet>
      <dgm:spPr/>
    </dgm:pt>
    <dgm:pt modelId="{9E4B3443-D265-4601-AA6E-1ECDD00038E2}" type="pres">
      <dgm:prSet presAssocID="{2C583F11-4E8B-4A17-99F6-34CCD4A868C1}" presName="aSpace" presStyleCnt="0"/>
      <dgm:spPr/>
    </dgm:pt>
    <dgm:pt modelId="{849977B0-408B-405F-B677-7946FFE598FA}" type="pres">
      <dgm:prSet presAssocID="{81DB2B52-AAC8-433A-8C34-E075565B1503}" presName="aNode" presStyleLbl="fgAcc1" presStyleIdx="2" presStyleCnt="6" custScaleX="167973" custScaleY="127136" custLinFactY="-5441" custLinFactNeighborX="-28800" custLinFactNeighborY="-100000">
        <dgm:presLayoutVars>
          <dgm:bulletEnabled val="1"/>
        </dgm:presLayoutVars>
      </dgm:prSet>
      <dgm:spPr/>
    </dgm:pt>
    <dgm:pt modelId="{006EB7AB-60D5-4696-8A00-0C5CFBB04B07}" type="pres">
      <dgm:prSet presAssocID="{81DB2B52-AAC8-433A-8C34-E075565B1503}" presName="aSpace" presStyleCnt="0"/>
      <dgm:spPr/>
    </dgm:pt>
    <dgm:pt modelId="{E66835BD-C0E5-4376-88B0-A766FA27A7D4}" type="pres">
      <dgm:prSet presAssocID="{EF25F130-137B-4EC3-B6E5-B7C4F6922EC0}" presName="aNode" presStyleLbl="fgAcc1" presStyleIdx="3" presStyleCnt="6" custScaleX="170514" custScaleY="127136" custLinFactY="-5441" custLinFactNeighborX="-28800" custLinFactNeighborY="-100000">
        <dgm:presLayoutVars>
          <dgm:bulletEnabled val="1"/>
        </dgm:presLayoutVars>
      </dgm:prSet>
      <dgm:spPr/>
    </dgm:pt>
    <dgm:pt modelId="{2BE5D5F4-2CD9-410D-863C-0E27FC557DCC}" type="pres">
      <dgm:prSet presAssocID="{EF25F130-137B-4EC3-B6E5-B7C4F6922EC0}" presName="aSpace" presStyleCnt="0"/>
      <dgm:spPr/>
    </dgm:pt>
    <dgm:pt modelId="{29852664-4DF4-44F5-994D-C2FF941D66E2}" type="pres">
      <dgm:prSet presAssocID="{334DE27A-835B-4449-A8D3-E052D0039823}" presName="aNode" presStyleLbl="fgAcc1" presStyleIdx="4" presStyleCnt="6" custScaleX="171784" custScaleY="127136" custLinFactY="-5441" custLinFactNeighborX="-28800" custLinFactNeighborY="-100000">
        <dgm:presLayoutVars>
          <dgm:bulletEnabled val="1"/>
        </dgm:presLayoutVars>
      </dgm:prSet>
      <dgm:spPr/>
    </dgm:pt>
    <dgm:pt modelId="{93F625B8-1106-4157-9102-946276DB45E8}" type="pres">
      <dgm:prSet presAssocID="{334DE27A-835B-4449-A8D3-E052D0039823}" presName="aSpace" presStyleCnt="0"/>
      <dgm:spPr/>
    </dgm:pt>
    <dgm:pt modelId="{D18E440E-15D8-4AC5-8434-5068D0019E84}" type="pres">
      <dgm:prSet presAssocID="{492E6CE2-D3DA-4AC4-879E-9A59F799E035}" presName="aNode" presStyleLbl="fgAcc1" presStyleIdx="5" presStyleCnt="6" custScaleX="172419" custScaleY="127136" custLinFactY="-5441" custLinFactNeighborX="-28800" custLinFactNeighborY="-100000">
        <dgm:presLayoutVars>
          <dgm:bulletEnabled val="1"/>
        </dgm:presLayoutVars>
      </dgm:prSet>
      <dgm:spPr/>
    </dgm:pt>
    <dgm:pt modelId="{2576D827-9126-4FFA-ACE5-5CD804F11CF7}" type="pres">
      <dgm:prSet presAssocID="{492E6CE2-D3DA-4AC4-879E-9A59F799E035}" presName="aSpace" presStyleCnt="0"/>
      <dgm:spPr/>
    </dgm:pt>
  </dgm:ptLst>
  <dgm:cxnLst>
    <dgm:cxn modelId="{9B6CAB05-27B8-41A7-BA32-59A1DFD181F6}" srcId="{61048B67-B6DA-4C37-94FC-1ACCA61A4E03}" destId="{837AFDDD-8367-4D74-BC81-ED58598DD2D1}" srcOrd="0" destOrd="0" parTransId="{D45952D2-4556-447C-85DB-96227C026308}" sibTransId="{7DBC0114-BA14-41C3-85B8-FE507E466E1F}"/>
    <dgm:cxn modelId="{0D9B1F0B-0B85-4712-ACC2-F6DE55B94D51}" type="presOf" srcId="{81DB2B52-AAC8-433A-8C34-E075565B1503}" destId="{849977B0-408B-405F-B677-7946FFE598FA}" srcOrd="0" destOrd="0" presId="urn:microsoft.com/office/officeart/2005/8/layout/pyramid2"/>
    <dgm:cxn modelId="{03B53231-B2B9-47F1-9E4E-FEBCD4986A9E}" srcId="{61048B67-B6DA-4C37-94FC-1ACCA61A4E03}" destId="{EF25F130-137B-4EC3-B6E5-B7C4F6922EC0}" srcOrd="3" destOrd="0" parTransId="{FBF06A2E-687F-4EEF-B32F-66098FA213D1}" sibTransId="{E814E424-FDBB-4082-BF2D-F7447158FF15}"/>
    <dgm:cxn modelId="{D3DAD934-AEFC-4D00-9403-F847EB1C4B51}" type="presOf" srcId="{EF25F130-137B-4EC3-B6E5-B7C4F6922EC0}" destId="{E66835BD-C0E5-4376-88B0-A766FA27A7D4}" srcOrd="0" destOrd="0" presId="urn:microsoft.com/office/officeart/2005/8/layout/pyramid2"/>
    <dgm:cxn modelId="{3948DD6A-6AE6-4086-8942-41251BDC91AB}" srcId="{61048B67-B6DA-4C37-94FC-1ACCA61A4E03}" destId="{81DB2B52-AAC8-433A-8C34-E075565B1503}" srcOrd="2" destOrd="0" parTransId="{5DE84917-FBA6-4B70-8F3F-A3DF8D31ADAD}" sibTransId="{814705B1-5CB3-46FB-8D4F-B162D206604E}"/>
    <dgm:cxn modelId="{AF32C650-5C03-49C2-9AC5-B9EEF20F8A2C}" type="presOf" srcId="{492E6CE2-D3DA-4AC4-879E-9A59F799E035}" destId="{D18E440E-15D8-4AC5-8434-5068D0019E84}" srcOrd="0" destOrd="0" presId="urn:microsoft.com/office/officeart/2005/8/layout/pyramid2"/>
    <dgm:cxn modelId="{5EEEA485-C3B4-4F67-8A22-2395F1D32317}" srcId="{61048B67-B6DA-4C37-94FC-1ACCA61A4E03}" destId="{492E6CE2-D3DA-4AC4-879E-9A59F799E035}" srcOrd="5" destOrd="0" parTransId="{A4543573-8D98-4594-970A-E02948A5DD61}" sibTransId="{99E7548A-30C0-470C-968C-83BAAD0F8BB2}"/>
    <dgm:cxn modelId="{22772CA2-BFE7-4FF2-9928-2A52EBA1222B}" type="presOf" srcId="{334DE27A-835B-4449-A8D3-E052D0039823}" destId="{29852664-4DF4-44F5-994D-C2FF941D66E2}" srcOrd="0" destOrd="0" presId="urn:microsoft.com/office/officeart/2005/8/layout/pyramid2"/>
    <dgm:cxn modelId="{A769B3C8-A9CD-4C6B-B7C5-AA402783F5D4}" srcId="{61048B67-B6DA-4C37-94FC-1ACCA61A4E03}" destId="{2C583F11-4E8B-4A17-99F6-34CCD4A868C1}" srcOrd="1" destOrd="0" parTransId="{BDF76EC6-BB51-4468-8568-2DF0109DF2FF}" sibTransId="{3969A7C5-CB72-40E8-B102-FB13FAA265B3}"/>
    <dgm:cxn modelId="{3845B2CD-DD03-4044-AA82-FC58FEFC6B93}" type="presOf" srcId="{2C583F11-4E8B-4A17-99F6-34CCD4A868C1}" destId="{77E300D3-E902-4736-B161-ED8C4E2C32E1}" srcOrd="0" destOrd="0" presId="urn:microsoft.com/office/officeart/2005/8/layout/pyramid2"/>
    <dgm:cxn modelId="{028B45D8-833C-45EE-A16B-9A017A4C4CA6}" srcId="{61048B67-B6DA-4C37-94FC-1ACCA61A4E03}" destId="{334DE27A-835B-4449-A8D3-E052D0039823}" srcOrd="4" destOrd="0" parTransId="{30470129-AEF1-402B-BF28-DFB005794DC8}" sibTransId="{6BAEFDEE-2261-49AB-8565-ACDC4620291D}"/>
    <dgm:cxn modelId="{7478AADB-4DC0-4EA3-8C7B-EFF48A21F5C5}" type="presOf" srcId="{61048B67-B6DA-4C37-94FC-1ACCA61A4E03}" destId="{4B3CE784-4605-4CF8-9B0C-269A313B23FE}" srcOrd="0" destOrd="0" presId="urn:microsoft.com/office/officeart/2005/8/layout/pyramid2"/>
    <dgm:cxn modelId="{2CAA4AFF-0B25-47F3-B92F-30900D8828C8}" type="presOf" srcId="{837AFDDD-8367-4D74-BC81-ED58598DD2D1}" destId="{599E2C15-DD13-4101-9F60-0A8488D37910}" srcOrd="0" destOrd="0" presId="urn:microsoft.com/office/officeart/2005/8/layout/pyramid2"/>
    <dgm:cxn modelId="{EE9DA332-7D63-45FB-ACB6-3285F412C71E}" type="presParOf" srcId="{4B3CE784-4605-4CF8-9B0C-269A313B23FE}" destId="{2690389A-6A95-41E3-8FBD-C0004E7FC599}" srcOrd="0" destOrd="0" presId="urn:microsoft.com/office/officeart/2005/8/layout/pyramid2"/>
    <dgm:cxn modelId="{89DEE1C3-8008-41D0-8B51-FE3484590074}" type="presParOf" srcId="{4B3CE784-4605-4CF8-9B0C-269A313B23FE}" destId="{2F8B7F25-35D6-498B-A247-1F4C2354698D}" srcOrd="1" destOrd="0" presId="urn:microsoft.com/office/officeart/2005/8/layout/pyramid2"/>
    <dgm:cxn modelId="{CC4C4655-EC7F-4A44-AB3D-48CB47477F35}" type="presParOf" srcId="{2F8B7F25-35D6-498B-A247-1F4C2354698D}" destId="{599E2C15-DD13-4101-9F60-0A8488D37910}" srcOrd="0" destOrd="0" presId="urn:microsoft.com/office/officeart/2005/8/layout/pyramid2"/>
    <dgm:cxn modelId="{B40F1939-6FBE-4E63-A6EC-E6A984F5C3BA}" type="presParOf" srcId="{2F8B7F25-35D6-498B-A247-1F4C2354698D}" destId="{1B840C96-0E7F-4CFB-80EB-DB946A62D06C}" srcOrd="1" destOrd="0" presId="urn:microsoft.com/office/officeart/2005/8/layout/pyramid2"/>
    <dgm:cxn modelId="{DF3D8001-1F9B-47C2-8726-A349C4A2338A}" type="presParOf" srcId="{2F8B7F25-35D6-498B-A247-1F4C2354698D}" destId="{77E300D3-E902-4736-B161-ED8C4E2C32E1}" srcOrd="2" destOrd="0" presId="urn:microsoft.com/office/officeart/2005/8/layout/pyramid2"/>
    <dgm:cxn modelId="{0C74B3A8-980D-4976-8578-C756D1208A4A}" type="presParOf" srcId="{2F8B7F25-35D6-498B-A247-1F4C2354698D}" destId="{9E4B3443-D265-4601-AA6E-1ECDD00038E2}" srcOrd="3" destOrd="0" presId="urn:microsoft.com/office/officeart/2005/8/layout/pyramid2"/>
    <dgm:cxn modelId="{E0F0C9FA-550A-4C59-84C3-4B7891E8DD3A}" type="presParOf" srcId="{2F8B7F25-35D6-498B-A247-1F4C2354698D}" destId="{849977B0-408B-405F-B677-7946FFE598FA}" srcOrd="4" destOrd="0" presId="urn:microsoft.com/office/officeart/2005/8/layout/pyramid2"/>
    <dgm:cxn modelId="{8A1EDC01-4361-47B5-AE16-E7B4DFE907B1}" type="presParOf" srcId="{2F8B7F25-35D6-498B-A247-1F4C2354698D}" destId="{006EB7AB-60D5-4696-8A00-0C5CFBB04B07}" srcOrd="5" destOrd="0" presId="urn:microsoft.com/office/officeart/2005/8/layout/pyramid2"/>
    <dgm:cxn modelId="{55DC2B55-44FD-4E38-AFCC-35044200B17F}" type="presParOf" srcId="{2F8B7F25-35D6-498B-A247-1F4C2354698D}" destId="{E66835BD-C0E5-4376-88B0-A766FA27A7D4}" srcOrd="6" destOrd="0" presId="urn:microsoft.com/office/officeart/2005/8/layout/pyramid2"/>
    <dgm:cxn modelId="{DC4FF702-71E0-41E5-8288-3B414BCD4042}" type="presParOf" srcId="{2F8B7F25-35D6-498B-A247-1F4C2354698D}" destId="{2BE5D5F4-2CD9-410D-863C-0E27FC557DCC}" srcOrd="7" destOrd="0" presId="urn:microsoft.com/office/officeart/2005/8/layout/pyramid2"/>
    <dgm:cxn modelId="{CFD32000-3FD5-4670-A3FB-FA1AE15FD848}" type="presParOf" srcId="{2F8B7F25-35D6-498B-A247-1F4C2354698D}" destId="{29852664-4DF4-44F5-994D-C2FF941D66E2}" srcOrd="8" destOrd="0" presId="urn:microsoft.com/office/officeart/2005/8/layout/pyramid2"/>
    <dgm:cxn modelId="{0D17D6EB-CEC4-49AB-B1E4-F07174B71CF8}" type="presParOf" srcId="{2F8B7F25-35D6-498B-A247-1F4C2354698D}" destId="{93F625B8-1106-4157-9102-946276DB45E8}" srcOrd="9" destOrd="0" presId="urn:microsoft.com/office/officeart/2005/8/layout/pyramid2"/>
    <dgm:cxn modelId="{E3708DDE-6644-4A6F-B15B-669E664E5013}" type="presParOf" srcId="{2F8B7F25-35D6-498B-A247-1F4C2354698D}" destId="{D18E440E-15D8-4AC5-8434-5068D0019E84}" srcOrd="10" destOrd="0" presId="urn:microsoft.com/office/officeart/2005/8/layout/pyramid2"/>
    <dgm:cxn modelId="{8B7B7321-62EB-40BD-8E06-DBB60B1D8E7C}" type="presParOf" srcId="{2F8B7F25-35D6-498B-A247-1F4C2354698D}" destId="{2576D827-9126-4FFA-ACE5-5CD804F11CF7}"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24011-5222-4D59-B2B1-7F4F7A5AA9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498DFC82-C0CE-4301-A043-927850880BBE}">
      <dgm:prSet custT="1"/>
      <dgm:spPr/>
      <dgm:t>
        <a:bodyPr/>
        <a:lstStyle/>
        <a:p>
          <a:pPr rtl="0"/>
          <a:r>
            <a:rPr lang="es-CO" sz="1600" dirty="0"/>
            <a:t>"Es una rama especializada en el campo de la gestión, cuya evolución ha servido para coordinar y controlar algunas de las complejas actividades de la industria moderna". </a:t>
          </a:r>
        </a:p>
      </dgm:t>
    </dgm:pt>
    <dgm:pt modelId="{AF4C2C4E-6512-4EA8-B590-DF9DE0D71350}" type="parTrans" cxnId="{ABE23275-545C-4508-8EE4-4F2023C5F5C8}">
      <dgm:prSet/>
      <dgm:spPr/>
      <dgm:t>
        <a:bodyPr/>
        <a:lstStyle/>
        <a:p>
          <a:endParaRPr lang="es-CO"/>
        </a:p>
      </dgm:t>
    </dgm:pt>
    <dgm:pt modelId="{9E586913-C52B-4735-A23D-C1BFC4C235E6}" type="sibTrans" cxnId="{ABE23275-545C-4508-8EE4-4F2023C5F5C8}">
      <dgm:prSet/>
      <dgm:spPr/>
      <dgm:t>
        <a:bodyPr/>
        <a:lstStyle/>
        <a:p>
          <a:endParaRPr lang="es-CO"/>
        </a:p>
      </dgm:t>
    </dgm:pt>
    <dgm:pt modelId="{02536E08-70C9-4CEB-83A4-AA1B38845362}">
      <dgm:prSet custT="1"/>
      <dgm:spPr/>
      <dgm:t>
        <a:bodyPr/>
        <a:lstStyle/>
        <a:p>
          <a:pPr rtl="0"/>
          <a:r>
            <a:rPr lang="es-CO" sz="1600" dirty="0"/>
            <a:t> “Es la realización de una estricta medición y seguimiento del estado del proyecto". </a:t>
          </a:r>
          <a:endParaRPr lang="es-CO" sz="1400" dirty="0"/>
        </a:p>
      </dgm:t>
    </dgm:pt>
    <dgm:pt modelId="{379F4E21-70B3-47FC-9454-1C4DFA48DB14}" type="parTrans" cxnId="{56F30640-8A7F-4FE4-8E57-6C76D51E79A5}">
      <dgm:prSet/>
      <dgm:spPr/>
      <dgm:t>
        <a:bodyPr/>
        <a:lstStyle/>
        <a:p>
          <a:endParaRPr lang="es-CO"/>
        </a:p>
      </dgm:t>
    </dgm:pt>
    <dgm:pt modelId="{954E5AC1-0368-41B2-BB43-729E34A0FBDF}" type="sibTrans" cxnId="{56F30640-8A7F-4FE4-8E57-6C76D51E79A5}">
      <dgm:prSet/>
      <dgm:spPr/>
      <dgm:t>
        <a:bodyPr/>
        <a:lstStyle/>
        <a:p>
          <a:endParaRPr lang="es-CO"/>
        </a:p>
      </dgm:t>
    </dgm:pt>
    <dgm:pt modelId="{C7AC98AA-0C79-45B6-ABE3-5AF3A6C8FF0A}">
      <dgm:prSet custT="1"/>
      <dgm:spPr/>
      <dgm:t>
        <a:bodyPr/>
        <a:lstStyle/>
        <a:p>
          <a:pPr rtl="0"/>
          <a:r>
            <a:rPr lang="es-CO" sz="1600" dirty="0"/>
            <a:t>“Es el proceso de analizar, tomar decisiones, planear, ejecutar, coordinar, controlar y hacer seguimiento de las actividades del proyecto para cumplir con sus objetivos y metas propuestas</a:t>
          </a:r>
          <a:r>
            <a:rPr lang="es-CO" sz="1400" dirty="0"/>
            <a:t>.</a:t>
          </a:r>
        </a:p>
      </dgm:t>
    </dgm:pt>
    <dgm:pt modelId="{A1ED8AEF-49CA-487D-9608-FADF2FBB6E57}" type="parTrans" cxnId="{4BCC62E5-7904-4939-BB64-3B1A389940AE}">
      <dgm:prSet/>
      <dgm:spPr/>
      <dgm:t>
        <a:bodyPr/>
        <a:lstStyle/>
        <a:p>
          <a:endParaRPr lang="es-CO"/>
        </a:p>
      </dgm:t>
    </dgm:pt>
    <dgm:pt modelId="{75AEA5E7-8F51-487E-926C-74F845F0961B}" type="sibTrans" cxnId="{4BCC62E5-7904-4939-BB64-3B1A389940AE}">
      <dgm:prSet/>
      <dgm:spPr/>
      <dgm:t>
        <a:bodyPr/>
        <a:lstStyle/>
        <a:p>
          <a:endParaRPr lang="es-CO"/>
        </a:p>
      </dgm:t>
    </dgm:pt>
    <dgm:pt modelId="{B0DC387C-4BCE-4378-BD77-DCBFFB833B56}" type="pres">
      <dgm:prSet presAssocID="{E4224011-5222-4D59-B2B1-7F4F7A5AA937}" presName="linearFlow" presStyleCnt="0">
        <dgm:presLayoutVars>
          <dgm:dir/>
          <dgm:resizeHandles val="exact"/>
        </dgm:presLayoutVars>
      </dgm:prSet>
      <dgm:spPr/>
    </dgm:pt>
    <dgm:pt modelId="{1CCABED1-BA8A-4750-B92D-F3C9ACEBE007}" type="pres">
      <dgm:prSet presAssocID="{498DFC82-C0CE-4301-A043-927850880BBE}" presName="composite" presStyleCnt="0"/>
      <dgm:spPr/>
    </dgm:pt>
    <dgm:pt modelId="{789D5220-20D3-4E1E-B521-D270B8A96123}" type="pres">
      <dgm:prSet presAssocID="{498DFC82-C0CE-4301-A043-927850880BBE}" presName="imgShp" presStyleLbl="fgImgPlace1" presStyleIdx="0" presStyleCnt="3" custScaleX="77167" custLinFactNeighborX="-46400" custLinFactNeighborY="4833"/>
      <dgm:spPr/>
    </dgm:pt>
    <dgm:pt modelId="{060CB60B-3E2C-4025-A9C4-D59CF7D8A335}" type="pres">
      <dgm:prSet presAssocID="{498DFC82-C0CE-4301-A043-927850880BBE}" presName="txShp" presStyleLbl="node1" presStyleIdx="0" presStyleCnt="3" custScaleX="150376" custScaleY="120370">
        <dgm:presLayoutVars>
          <dgm:bulletEnabled val="1"/>
        </dgm:presLayoutVars>
      </dgm:prSet>
      <dgm:spPr/>
    </dgm:pt>
    <dgm:pt modelId="{8753D525-D82D-429B-907F-40C8F7D4AA45}" type="pres">
      <dgm:prSet presAssocID="{9E586913-C52B-4735-A23D-C1BFC4C235E6}" presName="spacing" presStyleCnt="0"/>
      <dgm:spPr/>
    </dgm:pt>
    <dgm:pt modelId="{82407324-D466-42E3-91DF-229DE18B4E47}" type="pres">
      <dgm:prSet presAssocID="{02536E08-70C9-4CEB-83A4-AA1B38845362}" presName="composite" presStyleCnt="0"/>
      <dgm:spPr/>
    </dgm:pt>
    <dgm:pt modelId="{F6F88649-EA49-4D94-BD99-4B714A88F497}" type="pres">
      <dgm:prSet presAssocID="{02536E08-70C9-4CEB-83A4-AA1B38845362}" presName="imgShp" presStyleLbl="fgImgPlace1" presStyleIdx="1" presStyleCnt="3" custScaleX="80568" custLinFactX="-18066" custLinFactNeighborX="-100000" custLinFactNeighborY="11011"/>
      <dgm:spPr/>
    </dgm:pt>
    <dgm:pt modelId="{D378DA29-1DFC-4AC2-B352-1657C2B64426}" type="pres">
      <dgm:prSet presAssocID="{02536E08-70C9-4CEB-83A4-AA1B38845362}" presName="txShp" presStyleLbl="node1" presStyleIdx="1" presStyleCnt="3" custScaleX="150376">
        <dgm:presLayoutVars>
          <dgm:bulletEnabled val="1"/>
        </dgm:presLayoutVars>
      </dgm:prSet>
      <dgm:spPr/>
    </dgm:pt>
    <dgm:pt modelId="{F76D351C-76E0-4685-8072-BA946A4E0928}" type="pres">
      <dgm:prSet presAssocID="{954E5AC1-0368-41B2-BB43-729E34A0FBDF}" presName="spacing" presStyleCnt="0"/>
      <dgm:spPr/>
    </dgm:pt>
    <dgm:pt modelId="{A159F344-025F-4D55-8036-3A948735BF30}" type="pres">
      <dgm:prSet presAssocID="{C7AC98AA-0C79-45B6-ABE3-5AF3A6C8FF0A}" presName="composite" presStyleCnt="0"/>
      <dgm:spPr/>
    </dgm:pt>
    <dgm:pt modelId="{42A3ABA8-FA9D-4781-B495-896EC1552514}" type="pres">
      <dgm:prSet presAssocID="{C7AC98AA-0C79-45B6-ABE3-5AF3A6C8FF0A}" presName="imgShp" presStyleLbl="fgImgPlace1" presStyleIdx="2" presStyleCnt="3" custScaleX="100000" custLinFactNeighborX="-56640" custLinFactNeighborY="-1674"/>
      <dgm:spPr/>
    </dgm:pt>
    <dgm:pt modelId="{BEFA4780-F393-4FEE-9A43-5B5601EA3BCB}" type="pres">
      <dgm:prSet presAssocID="{C7AC98AA-0C79-45B6-ABE3-5AF3A6C8FF0A}" presName="txShp" presStyleLbl="node1" presStyleIdx="2" presStyleCnt="3" custScaleX="146840" custScaleY="172799">
        <dgm:presLayoutVars>
          <dgm:bulletEnabled val="1"/>
        </dgm:presLayoutVars>
      </dgm:prSet>
      <dgm:spPr/>
    </dgm:pt>
  </dgm:ptLst>
  <dgm:cxnLst>
    <dgm:cxn modelId="{BAB8FB2D-0D7C-4F8C-872E-7D948CE7C4D2}" type="presOf" srcId="{498DFC82-C0CE-4301-A043-927850880BBE}" destId="{060CB60B-3E2C-4025-A9C4-D59CF7D8A335}" srcOrd="0" destOrd="0" presId="urn:microsoft.com/office/officeart/2005/8/layout/vList3"/>
    <dgm:cxn modelId="{56F30640-8A7F-4FE4-8E57-6C76D51E79A5}" srcId="{E4224011-5222-4D59-B2B1-7F4F7A5AA937}" destId="{02536E08-70C9-4CEB-83A4-AA1B38845362}" srcOrd="1" destOrd="0" parTransId="{379F4E21-70B3-47FC-9454-1C4DFA48DB14}" sibTransId="{954E5AC1-0368-41B2-BB43-729E34A0FBDF}"/>
    <dgm:cxn modelId="{ABE23275-545C-4508-8EE4-4F2023C5F5C8}" srcId="{E4224011-5222-4D59-B2B1-7F4F7A5AA937}" destId="{498DFC82-C0CE-4301-A043-927850880BBE}" srcOrd="0" destOrd="0" parTransId="{AF4C2C4E-6512-4EA8-B590-DF9DE0D71350}" sibTransId="{9E586913-C52B-4735-A23D-C1BFC4C235E6}"/>
    <dgm:cxn modelId="{F6A6A79D-6C3D-4B02-B4D2-200B04B293A0}" type="presOf" srcId="{02536E08-70C9-4CEB-83A4-AA1B38845362}" destId="{D378DA29-1DFC-4AC2-B352-1657C2B64426}" srcOrd="0" destOrd="0" presId="urn:microsoft.com/office/officeart/2005/8/layout/vList3"/>
    <dgm:cxn modelId="{0E4621AB-78A7-4F23-A426-13F28D89CADD}" type="presOf" srcId="{C7AC98AA-0C79-45B6-ABE3-5AF3A6C8FF0A}" destId="{BEFA4780-F393-4FEE-9A43-5B5601EA3BCB}" srcOrd="0" destOrd="0" presId="urn:microsoft.com/office/officeart/2005/8/layout/vList3"/>
    <dgm:cxn modelId="{4BCC62E5-7904-4939-BB64-3B1A389940AE}" srcId="{E4224011-5222-4D59-B2B1-7F4F7A5AA937}" destId="{C7AC98AA-0C79-45B6-ABE3-5AF3A6C8FF0A}" srcOrd="2" destOrd="0" parTransId="{A1ED8AEF-49CA-487D-9608-FADF2FBB6E57}" sibTransId="{75AEA5E7-8F51-487E-926C-74F845F0961B}"/>
    <dgm:cxn modelId="{1D2925EF-E3C4-4809-BE64-231FF3ED387E}" type="presOf" srcId="{E4224011-5222-4D59-B2B1-7F4F7A5AA937}" destId="{B0DC387C-4BCE-4378-BD77-DCBFFB833B56}" srcOrd="0" destOrd="0" presId="urn:microsoft.com/office/officeart/2005/8/layout/vList3"/>
    <dgm:cxn modelId="{8EDB3861-928C-4693-AADA-CE85DA09E1BB}" type="presParOf" srcId="{B0DC387C-4BCE-4378-BD77-DCBFFB833B56}" destId="{1CCABED1-BA8A-4750-B92D-F3C9ACEBE007}" srcOrd="0" destOrd="0" presId="urn:microsoft.com/office/officeart/2005/8/layout/vList3"/>
    <dgm:cxn modelId="{109CCD92-8460-42E4-A7FE-F90E35521694}" type="presParOf" srcId="{1CCABED1-BA8A-4750-B92D-F3C9ACEBE007}" destId="{789D5220-20D3-4E1E-B521-D270B8A96123}" srcOrd="0" destOrd="0" presId="urn:microsoft.com/office/officeart/2005/8/layout/vList3"/>
    <dgm:cxn modelId="{27CD69F9-C672-4DDD-9DFF-DEED4F62E7D4}" type="presParOf" srcId="{1CCABED1-BA8A-4750-B92D-F3C9ACEBE007}" destId="{060CB60B-3E2C-4025-A9C4-D59CF7D8A335}" srcOrd="1" destOrd="0" presId="urn:microsoft.com/office/officeart/2005/8/layout/vList3"/>
    <dgm:cxn modelId="{DABE69CB-F705-49E1-9573-050F6DFB933B}" type="presParOf" srcId="{B0DC387C-4BCE-4378-BD77-DCBFFB833B56}" destId="{8753D525-D82D-429B-907F-40C8F7D4AA45}" srcOrd="1" destOrd="0" presId="urn:microsoft.com/office/officeart/2005/8/layout/vList3"/>
    <dgm:cxn modelId="{23D393CD-D379-47FF-83E7-9D1F11773457}" type="presParOf" srcId="{B0DC387C-4BCE-4378-BD77-DCBFFB833B56}" destId="{82407324-D466-42E3-91DF-229DE18B4E47}" srcOrd="2" destOrd="0" presId="urn:microsoft.com/office/officeart/2005/8/layout/vList3"/>
    <dgm:cxn modelId="{C75DAE22-14A1-4659-9D5E-F77785A32045}" type="presParOf" srcId="{82407324-D466-42E3-91DF-229DE18B4E47}" destId="{F6F88649-EA49-4D94-BD99-4B714A88F497}" srcOrd="0" destOrd="0" presId="urn:microsoft.com/office/officeart/2005/8/layout/vList3"/>
    <dgm:cxn modelId="{227BF37D-59E7-4D0B-9879-E18DB34E71E4}" type="presParOf" srcId="{82407324-D466-42E3-91DF-229DE18B4E47}" destId="{D378DA29-1DFC-4AC2-B352-1657C2B64426}" srcOrd="1" destOrd="0" presId="urn:microsoft.com/office/officeart/2005/8/layout/vList3"/>
    <dgm:cxn modelId="{45B8756A-737E-4DED-81EF-D8A36B5A3C59}" type="presParOf" srcId="{B0DC387C-4BCE-4378-BD77-DCBFFB833B56}" destId="{F76D351C-76E0-4685-8072-BA946A4E0928}" srcOrd="3" destOrd="0" presId="urn:microsoft.com/office/officeart/2005/8/layout/vList3"/>
    <dgm:cxn modelId="{CDCD7F85-261B-49B4-9A9F-E0E8820F9038}" type="presParOf" srcId="{B0DC387C-4BCE-4378-BD77-DCBFFB833B56}" destId="{A159F344-025F-4D55-8036-3A948735BF30}" srcOrd="4" destOrd="0" presId="urn:microsoft.com/office/officeart/2005/8/layout/vList3"/>
    <dgm:cxn modelId="{F0A1A4B0-5B52-4E1D-A37F-597EC2E969C6}" type="presParOf" srcId="{A159F344-025F-4D55-8036-3A948735BF30}" destId="{42A3ABA8-FA9D-4781-B495-896EC1552514}" srcOrd="0" destOrd="0" presId="urn:microsoft.com/office/officeart/2005/8/layout/vList3"/>
    <dgm:cxn modelId="{63887E4C-5F85-4474-ADF7-67D4747B0793}" type="presParOf" srcId="{A159F344-025F-4D55-8036-3A948735BF30}" destId="{BEFA4780-F393-4FEE-9A43-5B5601EA3BC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90339-D902-4496-9930-3D809547F38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B52C6C21-0E1B-48BA-AD6E-AA3E0D93BB59}">
      <dgm:prSet/>
      <dgm:spPr/>
      <dgm:t>
        <a:bodyPr/>
        <a:lstStyle/>
        <a:p>
          <a:pPr algn="l" rtl="0"/>
          <a:r>
            <a:rPr lang="es-CO" dirty="0"/>
            <a:t>La principal tarea de un responsable de proyecto es administrar</a:t>
          </a:r>
        </a:p>
      </dgm:t>
    </dgm:pt>
    <dgm:pt modelId="{19FF818E-E597-472B-BCDE-1BF77D88A301}" type="parTrans" cxnId="{B619BAA9-CF9A-4B09-B425-9A94FCF1B49F}">
      <dgm:prSet/>
      <dgm:spPr/>
      <dgm:t>
        <a:bodyPr/>
        <a:lstStyle/>
        <a:p>
          <a:pPr algn="l"/>
          <a:endParaRPr lang="es-CO"/>
        </a:p>
      </dgm:t>
    </dgm:pt>
    <dgm:pt modelId="{35886FEE-CA18-4802-BFE6-A088C483AAED}" type="sibTrans" cxnId="{B619BAA9-CF9A-4B09-B425-9A94FCF1B49F}">
      <dgm:prSet/>
      <dgm:spPr/>
      <dgm:t>
        <a:bodyPr/>
        <a:lstStyle/>
        <a:p>
          <a:pPr algn="l"/>
          <a:endParaRPr lang="es-CO"/>
        </a:p>
      </dgm:t>
    </dgm:pt>
    <dgm:pt modelId="{4DEAD0D6-291D-41CA-82A9-D80064825329}">
      <dgm:prSet/>
      <dgm:spPr/>
      <dgm:t>
        <a:bodyPr/>
        <a:lstStyle/>
        <a:p>
          <a:pPr algn="l" rtl="0"/>
          <a:r>
            <a:rPr lang="es-CO" dirty="0"/>
            <a:t>La gestión consume tiempo y recursos</a:t>
          </a:r>
        </a:p>
      </dgm:t>
    </dgm:pt>
    <dgm:pt modelId="{3952DE59-36F1-4C36-A823-57B210E29E14}" type="parTrans" cxnId="{56914939-57EA-43DA-ADE2-300B2FBA2CAC}">
      <dgm:prSet/>
      <dgm:spPr/>
      <dgm:t>
        <a:bodyPr/>
        <a:lstStyle/>
        <a:p>
          <a:pPr algn="l"/>
          <a:endParaRPr lang="es-CO"/>
        </a:p>
      </dgm:t>
    </dgm:pt>
    <dgm:pt modelId="{503FDC67-BB15-4B4E-BD54-50B5988EF875}" type="sibTrans" cxnId="{56914939-57EA-43DA-ADE2-300B2FBA2CAC}">
      <dgm:prSet/>
      <dgm:spPr/>
      <dgm:t>
        <a:bodyPr/>
        <a:lstStyle/>
        <a:p>
          <a:pPr algn="l"/>
          <a:endParaRPr lang="es-CO"/>
        </a:p>
      </dgm:t>
    </dgm:pt>
    <dgm:pt modelId="{99971301-34ED-4CF5-9DE6-6BBE5FA56941}">
      <dgm:prSet/>
      <dgm:spPr/>
      <dgm:t>
        <a:bodyPr/>
        <a:lstStyle/>
        <a:p>
          <a:pPr algn="l" rtl="0"/>
          <a:r>
            <a:rPr lang="es-CO" dirty="0"/>
            <a:t>La gestión de proyectos requiere un perfil específico</a:t>
          </a:r>
        </a:p>
      </dgm:t>
    </dgm:pt>
    <dgm:pt modelId="{968680C2-EA94-4C23-855A-4F3ACFFA20E7}" type="parTrans" cxnId="{E957369A-66E3-415A-9F93-1FD2AD172235}">
      <dgm:prSet/>
      <dgm:spPr/>
      <dgm:t>
        <a:bodyPr/>
        <a:lstStyle/>
        <a:p>
          <a:pPr algn="l"/>
          <a:endParaRPr lang="es-CO"/>
        </a:p>
      </dgm:t>
    </dgm:pt>
    <dgm:pt modelId="{8D5B1D07-FB30-4C23-8633-55CBEB8EBE7C}" type="sibTrans" cxnId="{E957369A-66E3-415A-9F93-1FD2AD172235}">
      <dgm:prSet/>
      <dgm:spPr/>
      <dgm:t>
        <a:bodyPr/>
        <a:lstStyle/>
        <a:p>
          <a:pPr algn="l"/>
          <a:endParaRPr lang="es-CO"/>
        </a:p>
      </dgm:t>
    </dgm:pt>
    <dgm:pt modelId="{578FE4B4-8808-4A31-AA64-56F29248F4D3}">
      <dgm:prSet/>
      <dgm:spPr/>
      <dgm:t>
        <a:bodyPr/>
        <a:lstStyle/>
        <a:p>
          <a:pPr algn="l" rtl="0"/>
          <a:r>
            <a:rPr lang="es-CO"/>
            <a:t>Los riesgos deben ser reconocidos y administrados</a:t>
          </a:r>
        </a:p>
      </dgm:t>
    </dgm:pt>
    <dgm:pt modelId="{498AD761-7462-4A5D-9D27-9DBC395A9126}" type="parTrans" cxnId="{6143E184-D94E-4D2D-9299-81E707AF12D4}">
      <dgm:prSet/>
      <dgm:spPr/>
      <dgm:t>
        <a:bodyPr/>
        <a:lstStyle/>
        <a:p>
          <a:pPr algn="l"/>
          <a:endParaRPr lang="es-CO"/>
        </a:p>
      </dgm:t>
    </dgm:pt>
    <dgm:pt modelId="{9E3D1D00-EE70-4FD3-BF13-06E6929087A6}" type="sibTrans" cxnId="{6143E184-D94E-4D2D-9299-81E707AF12D4}">
      <dgm:prSet/>
      <dgm:spPr/>
      <dgm:t>
        <a:bodyPr/>
        <a:lstStyle/>
        <a:p>
          <a:pPr algn="l"/>
          <a:endParaRPr lang="es-CO"/>
        </a:p>
      </dgm:t>
    </dgm:pt>
    <dgm:pt modelId="{AD6764B5-4C80-4F4F-8EEA-101CD9081CB2}">
      <dgm:prSet/>
      <dgm:spPr/>
      <dgm:t>
        <a:bodyPr/>
        <a:lstStyle/>
        <a:p>
          <a:pPr algn="l" rtl="0"/>
          <a:r>
            <a:rPr lang="es-CO" dirty="0"/>
            <a:t>Las estimaciones son predicciones basadas en hechos heurísticos</a:t>
          </a:r>
        </a:p>
      </dgm:t>
    </dgm:pt>
    <dgm:pt modelId="{30E1C425-BC64-4937-B6E9-38FA482899BF}" type="parTrans" cxnId="{49F86779-AA07-43BF-854E-CBB63EC1A44A}">
      <dgm:prSet/>
      <dgm:spPr/>
      <dgm:t>
        <a:bodyPr/>
        <a:lstStyle/>
        <a:p>
          <a:pPr algn="l"/>
          <a:endParaRPr lang="es-CO"/>
        </a:p>
      </dgm:t>
    </dgm:pt>
    <dgm:pt modelId="{EBCBF90B-A670-45BC-82A1-8B4F76CAAD47}" type="sibTrans" cxnId="{49F86779-AA07-43BF-854E-CBB63EC1A44A}">
      <dgm:prSet/>
      <dgm:spPr/>
      <dgm:t>
        <a:bodyPr/>
        <a:lstStyle/>
        <a:p>
          <a:pPr algn="l"/>
          <a:endParaRPr lang="es-CO"/>
        </a:p>
      </dgm:t>
    </dgm:pt>
    <dgm:pt modelId="{EED2E1C5-1AEF-47C3-93C1-F24B93C09B11}">
      <dgm:prSet/>
      <dgm:spPr/>
      <dgm:t>
        <a:bodyPr/>
        <a:lstStyle/>
        <a:p>
          <a:pPr algn="l" rtl="0"/>
          <a:r>
            <a:rPr lang="es-CO"/>
            <a:t>Los cambios en el alcance deben ser reconocidos y gestionados</a:t>
          </a:r>
        </a:p>
      </dgm:t>
    </dgm:pt>
    <dgm:pt modelId="{11CD1A3A-FB21-4A20-AA6C-473BEBDE57A0}" type="parTrans" cxnId="{07228A50-A900-41B6-9BA0-EA52AC9B33F2}">
      <dgm:prSet/>
      <dgm:spPr/>
      <dgm:t>
        <a:bodyPr/>
        <a:lstStyle/>
        <a:p>
          <a:pPr algn="l"/>
          <a:endParaRPr lang="es-CO"/>
        </a:p>
      </dgm:t>
    </dgm:pt>
    <dgm:pt modelId="{484A6BEA-6C1D-4C11-8EEB-26112E510382}" type="sibTrans" cxnId="{07228A50-A900-41B6-9BA0-EA52AC9B33F2}">
      <dgm:prSet/>
      <dgm:spPr/>
      <dgm:t>
        <a:bodyPr/>
        <a:lstStyle/>
        <a:p>
          <a:pPr algn="l"/>
          <a:endParaRPr lang="es-CO"/>
        </a:p>
      </dgm:t>
    </dgm:pt>
    <dgm:pt modelId="{FE8A558A-D8DF-4742-9055-375914BB22EC}">
      <dgm:prSet/>
      <dgm:spPr/>
      <dgm:t>
        <a:bodyPr/>
        <a:lstStyle/>
        <a:p>
          <a:pPr algn="l" rtl="0"/>
          <a:r>
            <a:rPr lang="es-CO" dirty="0"/>
            <a:t>La gestión de proyectos es un problema de método y de cultura en la empresa</a:t>
          </a:r>
        </a:p>
      </dgm:t>
    </dgm:pt>
    <dgm:pt modelId="{CF11CEE3-A24B-4B33-A70A-5673225F42EB}" type="parTrans" cxnId="{138E7679-2BE1-4A07-99BE-46A935BA9126}">
      <dgm:prSet/>
      <dgm:spPr/>
      <dgm:t>
        <a:bodyPr/>
        <a:lstStyle/>
        <a:p>
          <a:pPr algn="l"/>
          <a:endParaRPr lang="es-CO"/>
        </a:p>
      </dgm:t>
    </dgm:pt>
    <dgm:pt modelId="{F9F17650-0041-4AB5-9DC4-823A502EABA2}" type="sibTrans" cxnId="{138E7679-2BE1-4A07-99BE-46A935BA9126}">
      <dgm:prSet/>
      <dgm:spPr/>
      <dgm:t>
        <a:bodyPr/>
        <a:lstStyle/>
        <a:p>
          <a:pPr algn="l"/>
          <a:endParaRPr lang="es-CO"/>
        </a:p>
      </dgm:t>
    </dgm:pt>
    <dgm:pt modelId="{8FA9909C-FEE6-49A5-A0BE-31E501D25835}" type="pres">
      <dgm:prSet presAssocID="{4FE90339-D902-4496-9930-3D809547F38A}" presName="Name0" presStyleCnt="0">
        <dgm:presLayoutVars>
          <dgm:chPref val="3"/>
          <dgm:dir/>
          <dgm:animLvl val="lvl"/>
          <dgm:resizeHandles/>
        </dgm:presLayoutVars>
      </dgm:prSet>
      <dgm:spPr/>
    </dgm:pt>
    <dgm:pt modelId="{ED18A9AC-1238-4911-B722-DD2416156F1D}" type="pres">
      <dgm:prSet presAssocID="{B52C6C21-0E1B-48BA-AD6E-AA3E0D93BB59}" presName="horFlow" presStyleCnt="0"/>
      <dgm:spPr/>
    </dgm:pt>
    <dgm:pt modelId="{26AF763C-A16C-4C01-A532-B58E3C8FDF83}" type="pres">
      <dgm:prSet presAssocID="{B52C6C21-0E1B-48BA-AD6E-AA3E0D93BB59}" presName="bigChev" presStyleLbl="node1" presStyleIdx="0" presStyleCnt="7" custScaleX="477389"/>
      <dgm:spPr/>
    </dgm:pt>
    <dgm:pt modelId="{740C1ACB-1CE0-43E0-8A86-F8E46699A21D}" type="pres">
      <dgm:prSet presAssocID="{B52C6C21-0E1B-48BA-AD6E-AA3E0D93BB59}" presName="vSp" presStyleCnt="0"/>
      <dgm:spPr/>
    </dgm:pt>
    <dgm:pt modelId="{D2F9C8A0-7ACF-4081-9F6E-71030522DA6D}" type="pres">
      <dgm:prSet presAssocID="{4DEAD0D6-291D-41CA-82A9-D80064825329}" presName="horFlow" presStyleCnt="0"/>
      <dgm:spPr/>
    </dgm:pt>
    <dgm:pt modelId="{B4A6DB10-D891-45E9-A9D0-7016077C7C3F}" type="pres">
      <dgm:prSet presAssocID="{4DEAD0D6-291D-41CA-82A9-D80064825329}" presName="bigChev" presStyleLbl="node1" presStyleIdx="1" presStyleCnt="7" custScaleX="477389" custLinFactNeighborX="-8341" custLinFactNeighborY="5492"/>
      <dgm:spPr/>
    </dgm:pt>
    <dgm:pt modelId="{544DBFBA-C88F-4430-B126-35F8505EB359}" type="pres">
      <dgm:prSet presAssocID="{4DEAD0D6-291D-41CA-82A9-D80064825329}" presName="vSp" presStyleCnt="0"/>
      <dgm:spPr/>
    </dgm:pt>
    <dgm:pt modelId="{55F74A0C-B91E-4AF1-8F50-E7442B8D3BCA}" type="pres">
      <dgm:prSet presAssocID="{99971301-34ED-4CF5-9DE6-6BBE5FA56941}" presName="horFlow" presStyleCnt="0"/>
      <dgm:spPr/>
    </dgm:pt>
    <dgm:pt modelId="{6086A34A-A3D7-4BF0-9EB2-D793655A14BF}" type="pres">
      <dgm:prSet presAssocID="{99971301-34ED-4CF5-9DE6-6BBE5FA56941}" presName="bigChev" presStyleLbl="node1" presStyleIdx="2" presStyleCnt="7" custScaleX="477389"/>
      <dgm:spPr/>
    </dgm:pt>
    <dgm:pt modelId="{9C9BE46B-093E-4C5A-A123-69BAC855B901}" type="pres">
      <dgm:prSet presAssocID="{99971301-34ED-4CF5-9DE6-6BBE5FA56941}" presName="vSp" presStyleCnt="0"/>
      <dgm:spPr/>
    </dgm:pt>
    <dgm:pt modelId="{749F5798-C0FA-43E9-8FD6-2CAF535195E9}" type="pres">
      <dgm:prSet presAssocID="{578FE4B4-8808-4A31-AA64-56F29248F4D3}" presName="horFlow" presStyleCnt="0"/>
      <dgm:spPr/>
    </dgm:pt>
    <dgm:pt modelId="{7ECB13FC-5C99-4CE8-9BA9-93DCA1352C21}" type="pres">
      <dgm:prSet presAssocID="{578FE4B4-8808-4A31-AA64-56F29248F4D3}" presName="bigChev" presStyleLbl="node1" presStyleIdx="3" presStyleCnt="7" custScaleX="477389"/>
      <dgm:spPr/>
    </dgm:pt>
    <dgm:pt modelId="{F05AF73F-3382-4821-BFF8-D4A82BEED238}" type="pres">
      <dgm:prSet presAssocID="{578FE4B4-8808-4A31-AA64-56F29248F4D3}" presName="vSp" presStyleCnt="0"/>
      <dgm:spPr/>
    </dgm:pt>
    <dgm:pt modelId="{9F4C7145-1CE4-4791-A275-EC6D4D11966E}" type="pres">
      <dgm:prSet presAssocID="{AD6764B5-4C80-4F4F-8EEA-101CD9081CB2}" presName="horFlow" presStyleCnt="0"/>
      <dgm:spPr/>
    </dgm:pt>
    <dgm:pt modelId="{53537968-8793-4FC1-A23D-B9A525FF855C}" type="pres">
      <dgm:prSet presAssocID="{AD6764B5-4C80-4F4F-8EEA-101CD9081CB2}" presName="bigChev" presStyleLbl="node1" presStyleIdx="4" presStyleCnt="7" custScaleX="477389"/>
      <dgm:spPr/>
    </dgm:pt>
    <dgm:pt modelId="{960E53B1-5811-44E2-8C14-D36AED1538F0}" type="pres">
      <dgm:prSet presAssocID="{AD6764B5-4C80-4F4F-8EEA-101CD9081CB2}" presName="vSp" presStyleCnt="0"/>
      <dgm:spPr/>
    </dgm:pt>
    <dgm:pt modelId="{D9924DAB-E56D-434F-B908-95EBDCC335BD}" type="pres">
      <dgm:prSet presAssocID="{EED2E1C5-1AEF-47C3-93C1-F24B93C09B11}" presName="horFlow" presStyleCnt="0"/>
      <dgm:spPr/>
    </dgm:pt>
    <dgm:pt modelId="{E5D433B2-170E-46D5-969E-DBE8E01AB2AA}" type="pres">
      <dgm:prSet presAssocID="{EED2E1C5-1AEF-47C3-93C1-F24B93C09B11}" presName="bigChev" presStyleLbl="node1" presStyleIdx="5" presStyleCnt="7" custScaleX="477389"/>
      <dgm:spPr/>
    </dgm:pt>
    <dgm:pt modelId="{18543C3D-31A5-4ABB-A7C7-BCBC782BC23A}" type="pres">
      <dgm:prSet presAssocID="{EED2E1C5-1AEF-47C3-93C1-F24B93C09B11}" presName="vSp" presStyleCnt="0"/>
      <dgm:spPr/>
    </dgm:pt>
    <dgm:pt modelId="{A7BAE296-8018-4A60-B8D5-2641F092EBCB}" type="pres">
      <dgm:prSet presAssocID="{FE8A558A-D8DF-4742-9055-375914BB22EC}" presName="horFlow" presStyleCnt="0"/>
      <dgm:spPr/>
    </dgm:pt>
    <dgm:pt modelId="{67AE67EA-354C-4FA9-811B-C87B83291576}" type="pres">
      <dgm:prSet presAssocID="{FE8A558A-D8DF-4742-9055-375914BB22EC}" presName="bigChev" presStyleLbl="node1" presStyleIdx="6" presStyleCnt="7" custScaleX="477389"/>
      <dgm:spPr/>
    </dgm:pt>
  </dgm:ptLst>
  <dgm:cxnLst>
    <dgm:cxn modelId="{8A683A1D-3678-479B-B3A4-BFB710CD55F8}" type="presOf" srcId="{EED2E1C5-1AEF-47C3-93C1-F24B93C09B11}" destId="{E5D433B2-170E-46D5-969E-DBE8E01AB2AA}" srcOrd="0" destOrd="0" presId="urn:microsoft.com/office/officeart/2005/8/layout/lProcess3"/>
    <dgm:cxn modelId="{56914939-57EA-43DA-ADE2-300B2FBA2CAC}" srcId="{4FE90339-D902-4496-9930-3D809547F38A}" destId="{4DEAD0D6-291D-41CA-82A9-D80064825329}" srcOrd="1" destOrd="0" parTransId="{3952DE59-36F1-4C36-A823-57B210E29E14}" sibTransId="{503FDC67-BB15-4B4E-BD54-50B5988EF875}"/>
    <dgm:cxn modelId="{C310466A-2246-4043-B686-3655AA1061DE}" type="presOf" srcId="{B52C6C21-0E1B-48BA-AD6E-AA3E0D93BB59}" destId="{26AF763C-A16C-4C01-A532-B58E3C8FDF83}" srcOrd="0" destOrd="0" presId="urn:microsoft.com/office/officeart/2005/8/layout/lProcess3"/>
    <dgm:cxn modelId="{8332874D-9F89-4BEA-AF20-AF1E6105ED5E}" type="presOf" srcId="{FE8A558A-D8DF-4742-9055-375914BB22EC}" destId="{67AE67EA-354C-4FA9-811B-C87B83291576}" srcOrd="0" destOrd="0" presId="urn:microsoft.com/office/officeart/2005/8/layout/lProcess3"/>
    <dgm:cxn modelId="{07228A50-A900-41B6-9BA0-EA52AC9B33F2}" srcId="{4FE90339-D902-4496-9930-3D809547F38A}" destId="{EED2E1C5-1AEF-47C3-93C1-F24B93C09B11}" srcOrd="5" destOrd="0" parTransId="{11CD1A3A-FB21-4A20-AA6C-473BEBDE57A0}" sibTransId="{484A6BEA-6C1D-4C11-8EEB-26112E510382}"/>
    <dgm:cxn modelId="{49F86779-AA07-43BF-854E-CBB63EC1A44A}" srcId="{4FE90339-D902-4496-9930-3D809547F38A}" destId="{AD6764B5-4C80-4F4F-8EEA-101CD9081CB2}" srcOrd="4" destOrd="0" parTransId="{30E1C425-BC64-4937-B6E9-38FA482899BF}" sibTransId="{EBCBF90B-A670-45BC-82A1-8B4F76CAAD47}"/>
    <dgm:cxn modelId="{138E7679-2BE1-4A07-99BE-46A935BA9126}" srcId="{4FE90339-D902-4496-9930-3D809547F38A}" destId="{FE8A558A-D8DF-4742-9055-375914BB22EC}" srcOrd="6" destOrd="0" parTransId="{CF11CEE3-A24B-4B33-A70A-5673225F42EB}" sibTransId="{F9F17650-0041-4AB5-9DC4-823A502EABA2}"/>
    <dgm:cxn modelId="{6143E184-D94E-4D2D-9299-81E707AF12D4}" srcId="{4FE90339-D902-4496-9930-3D809547F38A}" destId="{578FE4B4-8808-4A31-AA64-56F29248F4D3}" srcOrd="3" destOrd="0" parTransId="{498AD761-7462-4A5D-9D27-9DBC395A9126}" sibTransId="{9E3D1D00-EE70-4FD3-BF13-06E6929087A6}"/>
    <dgm:cxn modelId="{E957369A-66E3-415A-9F93-1FD2AD172235}" srcId="{4FE90339-D902-4496-9930-3D809547F38A}" destId="{99971301-34ED-4CF5-9DE6-6BBE5FA56941}" srcOrd="2" destOrd="0" parTransId="{968680C2-EA94-4C23-855A-4F3ACFFA20E7}" sibTransId="{8D5B1D07-FB30-4C23-8633-55CBEB8EBE7C}"/>
    <dgm:cxn modelId="{0F15159D-5575-47B1-B17B-566EB8B22283}" type="presOf" srcId="{99971301-34ED-4CF5-9DE6-6BBE5FA56941}" destId="{6086A34A-A3D7-4BF0-9EB2-D793655A14BF}" srcOrd="0" destOrd="0" presId="urn:microsoft.com/office/officeart/2005/8/layout/lProcess3"/>
    <dgm:cxn modelId="{B619BAA9-CF9A-4B09-B425-9A94FCF1B49F}" srcId="{4FE90339-D902-4496-9930-3D809547F38A}" destId="{B52C6C21-0E1B-48BA-AD6E-AA3E0D93BB59}" srcOrd="0" destOrd="0" parTransId="{19FF818E-E597-472B-BCDE-1BF77D88A301}" sibTransId="{35886FEE-CA18-4802-BFE6-A088C483AAED}"/>
    <dgm:cxn modelId="{2399B5D2-52D7-4BC5-A51F-B74FC577C11A}" type="presOf" srcId="{4DEAD0D6-291D-41CA-82A9-D80064825329}" destId="{B4A6DB10-D891-45E9-A9D0-7016077C7C3F}" srcOrd="0" destOrd="0" presId="urn:microsoft.com/office/officeart/2005/8/layout/lProcess3"/>
    <dgm:cxn modelId="{0A16B9D3-202F-4A4F-B6D9-57B72EA0CEE5}" type="presOf" srcId="{578FE4B4-8808-4A31-AA64-56F29248F4D3}" destId="{7ECB13FC-5C99-4CE8-9BA9-93DCA1352C21}" srcOrd="0" destOrd="0" presId="urn:microsoft.com/office/officeart/2005/8/layout/lProcess3"/>
    <dgm:cxn modelId="{2FDCEEEC-5A46-48D0-ADAD-0EA53AB6888C}" type="presOf" srcId="{4FE90339-D902-4496-9930-3D809547F38A}" destId="{8FA9909C-FEE6-49A5-A0BE-31E501D25835}" srcOrd="0" destOrd="0" presId="urn:microsoft.com/office/officeart/2005/8/layout/lProcess3"/>
    <dgm:cxn modelId="{C0FD87F8-2C70-42DB-9B0B-CC6CD311FF01}" type="presOf" srcId="{AD6764B5-4C80-4F4F-8EEA-101CD9081CB2}" destId="{53537968-8793-4FC1-A23D-B9A525FF855C}" srcOrd="0" destOrd="0" presId="urn:microsoft.com/office/officeart/2005/8/layout/lProcess3"/>
    <dgm:cxn modelId="{98231290-2284-4D1D-A00B-1A1303B1C0D6}" type="presParOf" srcId="{8FA9909C-FEE6-49A5-A0BE-31E501D25835}" destId="{ED18A9AC-1238-4911-B722-DD2416156F1D}" srcOrd="0" destOrd="0" presId="urn:microsoft.com/office/officeart/2005/8/layout/lProcess3"/>
    <dgm:cxn modelId="{A38A8043-158F-4443-8977-E657055DD859}" type="presParOf" srcId="{ED18A9AC-1238-4911-B722-DD2416156F1D}" destId="{26AF763C-A16C-4C01-A532-B58E3C8FDF83}" srcOrd="0" destOrd="0" presId="urn:microsoft.com/office/officeart/2005/8/layout/lProcess3"/>
    <dgm:cxn modelId="{0F86F9E1-936A-42B6-9CA1-DF6240CDFA00}" type="presParOf" srcId="{8FA9909C-FEE6-49A5-A0BE-31E501D25835}" destId="{740C1ACB-1CE0-43E0-8A86-F8E46699A21D}" srcOrd="1" destOrd="0" presId="urn:microsoft.com/office/officeart/2005/8/layout/lProcess3"/>
    <dgm:cxn modelId="{1A1A413B-A02A-4AC4-A3B2-D8CCFD0F1CC4}" type="presParOf" srcId="{8FA9909C-FEE6-49A5-A0BE-31E501D25835}" destId="{D2F9C8A0-7ACF-4081-9F6E-71030522DA6D}" srcOrd="2" destOrd="0" presId="urn:microsoft.com/office/officeart/2005/8/layout/lProcess3"/>
    <dgm:cxn modelId="{707D3138-D230-4AC5-9293-8014C3448184}" type="presParOf" srcId="{D2F9C8A0-7ACF-4081-9F6E-71030522DA6D}" destId="{B4A6DB10-D891-45E9-A9D0-7016077C7C3F}" srcOrd="0" destOrd="0" presId="urn:microsoft.com/office/officeart/2005/8/layout/lProcess3"/>
    <dgm:cxn modelId="{C8761B72-897F-4013-A20E-4D0C87FE8F74}" type="presParOf" srcId="{8FA9909C-FEE6-49A5-A0BE-31E501D25835}" destId="{544DBFBA-C88F-4430-B126-35F8505EB359}" srcOrd="3" destOrd="0" presId="urn:microsoft.com/office/officeart/2005/8/layout/lProcess3"/>
    <dgm:cxn modelId="{96F87405-4BDC-483F-B4E6-C95CB5F416E3}" type="presParOf" srcId="{8FA9909C-FEE6-49A5-A0BE-31E501D25835}" destId="{55F74A0C-B91E-4AF1-8F50-E7442B8D3BCA}" srcOrd="4" destOrd="0" presId="urn:microsoft.com/office/officeart/2005/8/layout/lProcess3"/>
    <dgm:cxn modelId="{9578BB60-235E-4200-BBEA-9358D27218E6}" type="presParOf" srcId="{55F74A0C-B91E-4AF1-8F50-E7442B8D3BCA}" destId="{6086A34A-A3D7-4BF0-9EB2-D793655A14BF}" srcOrd="0" destOrd="0" presId="urn:microsoft.com/office/officeart/2005/8/layout/lProcess3"/>
    <dgm:cxn modelId="{188DDA0C-3B10-4DCB-956E-4875933C30CF}" type="presParOf" srcId="{8FA9909C-FEE6-49A5-A0BE-31E501D25835}" destId="{9C9BE46B-093E-4C5A-A123-69BAC855B901}" srcOrd="5" destOrd="0" presId="urn:microsoft.com/office/officeart/2005/8/layout/lProcess3"/>
    <dgm:cxn modelId="{DCED563C-E20C-453A-8903-DAE1AA80C28F}" type="presParOf" srcId="{8FA9909C-FEE6-49A5-A0BE-31E501D25835}" destId="{749F5798-C0FA-43E9-8FD6-2CAF535195E9}" srcOrd="6" destOrd="0" presId="urn:microsoft.com/office/officeart/2005/8/layout/lProcess3"/>
    <dgm:cxn modelId="{E0574B63-B415-4E97-8883-907BFD2C5237}" type="presParOf" srcId="{749F5798-C0FA-43E9-8FD6-2CAF535195E9}" destId="{7ECB13FC-5C99-4CE8-9BA9-93DCA1352C21}" srcOrd="0" destOrd="0" presId="urn:microsoft.com/office/officeart/2005/8/layout/lProcess3"/>
    <dgm:cxn modelId="{69452192-D17F-4491-A374-FB492A8E4673}" type="presParOf" srcId="{8FA9909C-FEE6-49A5-A0BE-31E501D25835}" destId="{F05AF73F-3382-4821-BFF8-D4A82BEED238}" srcOrd="7" destOrd="0" presId="urn:microsoft.com/office/officeart/2005/8/layout/lProcess3"/>
    <dgm:cxn modelId="{D934D18A-3686-4824-8366-2C3E8264CEED}" type="presParOf" srcId="{8FA9909C-FEE6-49A5-A0BE-31E501D25835}" destId="{9F4C7145-1CE4-4791-A275-EC6D4D11966E}" srcOrd="8" destOrd="0" presId="urn:microsoft.com/office/officeart/2005/8/layout/lProcess3"/>
    <dgm:cxn modelId="{C3AFD9FE-AF1C-4D80-A695-86F4F7ED8781}" type="presParOf" srcId="{9F4C7145-1CE4-4791-A275-EC6D4D11966E}" destId="{53537968-8793-4FC1-A23D-B9A525FF855C}" srcOrd="0" destOrd="0" presId="urn:microsoft.com/office/officeart/2005/8/layout/lProcess3"/>
    <dgm:cxn modelId="{D38BDE65-FCE8-4064-8575-CB399C9BC815}" type="presParOf" srcId="{8FA9909C-FEE6-49A5-A0BE-31E501D25835}" destId="{960E53B1-5811-44E2-8C14-D36AED1538F0}" srcOrd="9" destOrd="0" presId="urn:microsoft.com/office/officeart/2005/8/layout/lProcess3"/>
    <dgm:cxn modelId="{6883CC15-9956-472F-A2B4-0A5B388418B5}" type="presParOf" srcId="{8FA9909C-FEE6-49A5-A0BE-31E501D25835}" destId="{D9924DAB-E56D-434F-B908-95EBDCC335BD}" srcOrd="10" destOrd="0" presId="urn:microsoft.com/office/officeart/2005/8/layout/lProcess3"/>
    <dgm:cxn modelId="{45ECCC46-5892-4023-8AB6-1CB57D8C63E5}" type="presParOf" srcId="{D9924DAB-E56D-434F-B908-95EBDCC335BD}" destId="{E5D433B2-170E-46D5-969E-DBE8E01AB2AA}" srcOrd="0" destOrd="0" presId="urn:microsoft.com/office/officeart/2005/8/layout/lProcess3"/>
    <dgm:cxn modelId="{C3FC7E6D-011A-43FE-A65C-8336407AB108}" type="presParOf" srcId="{8FA9909C-FEE6-49A5-A0BE-31E501D25835}" destId="{18543C3D-31A5-4ABB-A7C7-BCBC782BC23A}" srcOrd="11" destOrd="0" presId="urn:microsoft.com/office/officeart/2005/8/layout/lProcess3"/>
    <dgm:cxn modelId="{F2722259-E5B9-4FE7-BBE5-D449B656429C}" type="presParOf" srcId="{8FA9909C-FEE6-49A5-A0BE-31E501D25835}" destId="{A7BAE296-8018-4A60-B8D5-2641F092EBCB}" srcOrd="12" destOrd="0" presId="urn:microsoft.com/office/officeart/2005/8/layout/lProcess3"/>
    <dgm:cxn modelId="{3FE70745-45F4-411F-86BB-E3FF1075E5F7}" type="presParOf" srcId="{A7BAE296-8018-4A60-B8D5-2641F092EBCB}" destId="{67AE67EA-354C-4FA9-811B-C87B8329157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08875B-5953-40BE-BB17-E7E5919CC761}" type="doc">
      <dgm:prSet loTypeId="urn:microsoft.com/office/officeart/2005/8/layout/pyramid2" loCatId="pyramid" qsTypeId="urn:microsoft.com/office/officeart/2005/8/quickstyle/simple2" qsCatId="simple" csTypeId="urn:microsoft.com/office/officeart/2005/8/colors/accent1_2" csCatId="accent1" phldr="1"/>
      <dgm:spPr/>
      <dgm:t>
        <a:bodyPr/>
        <a:lstStyle/>
        <a:p>
          <a:endParaRPr lang="es-CO"/>
        </a:p>
      </dgm:t>
    </dgm:pt>
    <dgm:pt modelId="{4E46AB12-EEA7-4BC5-A5FF-365D4D361EA5}">
      <dgm:prSet custT="1"/>
      <dgm:spPr/>
      <dgm:t>
        <a:bodyPr/>
        <a:lstStyle/>
        <a:p>
          <a:pPr rtl="0"/>
          <a:r>
            <a:rPr lang="es-CO" sz="1600" dirty="0">
              <a:solidFill>
                <a:srgbClr val="FF0000"/>
              </a:solidFill>
            </a:rPr>
            <a:t>Líder</a:t>
          </a:r>
          <a:r>
            <a:rPr lang="es-CO" sz="1600" dirty="0"/>
            <a:t>: “Una estrella en el camino que deja huellas para seguir y esperanzas para vivir un mejor mañana".</a:t>
          </a:r>
        </a:p>
      </dgm:t>
    </dgm:pt>
    <dgm:pt modelId="{5792D376-7A6D-4C9B-AEF8-C0365B9DC41C}" type="parTrans" cxnId="{A2179A07-333B-4672-BCB8-FB9C36F302CD}">
      <dgm:prSet/>
      <dgm:spPr/>
      <dgm:t>
        <a:bodyPr/>
        <a:lstStyle/>
        <a:p>
          <a:endParaRPr lang="es-CO" sz="2800"/>
        </a:p>
      </dgm:t>
    </dgm:pt>
    <dgm:pt modelId="{454BE4A2-DEDD-4211-A4D0-28AE5BDD3930}" type="sibTrans" cxnId="{A2179A07-333B-4672-BCB8-FB9C36F302CD}">
      <dgm:prSet/>
      <dgm:spPr/>
      <dgm:t>
        <a:bodyPr/>
        <a:lstStyle/>
        <a:p>
          <a:endParaRPr lang="es-CO" sz="2800"/>
        </a:p>
      </dgm:t>
    </dgm:pt>
    <dgm:pt modelId="{371F112E-AEC7-4674-8345-C354FDEAD0A7}">
      <dgm:prSet custT="1"/>
      <dgm:spPr/>
      <dgm:t>
        <a:bodyPr/>
        <a:lstStyle/>
        <a:p>
          <a:pPr rtl="0"/>
          <a:r>
            <a:rPr lang="es-CO" sz="1600" dirty="0">
              <a:solidFill>
                <a:srgbClr val="FF0000"/>
              </a:solidFill>
            </a:rPr>
            <a:t>Líder</a:t>
          </a:r>
          <a:r>
            <a:rPr lang="es-CO" sz="1600" dirty="0"/>
            <a:t>: “Es el que fomenta la excitación, el interés y la energía en los demás y lo hace mediante la comunicación".</a:t>
          </a:r>
        </a:p>
      </dgm:t>
    </dgm:pt>
    <dgm:pt modelId="{84415542-FA96-4B01-AE6C-7DF1D2DF50FD}" type="parTrans" cxnId="{EE7B7344-5476-4B40-90FB-64B857D46ED2}">
      <dgm:prSet/>
      <dgm:spPr/>
      <dgm:t>
        <a:bodyPr/>
        <a:lstStyle/>
        <a:p>
          <a:endParaRPr lang="es-CO" sz="2800"/>
        </a:p>
      </dgm:t>
    </dgm:pt>
    <dgm:pt modelId="{C23967A5-4EE8-4CC2-8B7B-34F8B4FE9A6B}" type="sibTrans" cxnId="{EE7B7344-5476-4B40-90FB-64B857D46ED2}">
      <dgm:prSet/>
      <dgm:spPr/>
      <dgm:t>
        <a:bodyPr/>
        <a:lstStyle/>
        <a:p>
          <a:endParaRPr lang="es-CO" sz="2800"/>
        </a:p>
      </dgm:t>
    </dgm:pt>
    <dgm:pt modelId="{0D1E827B-E393-4579-8E08-C536B23E345E}">
      <dgm:prSet custT="1"/>
      <dgm:spPr/>
      <dgm:t>
        <a:bodyPr/>
        <a:lstStyle/>
        <a:p>
          <a:pPr rtl="0"/>
          <a:r>
            <a:rPr lang="es-CO" sz="1600" dirty="0">
              <a:solidFill>
                <a:srgbClr val="FF0000"/>
              </a:solidFill>
            </a:rPr>
            <a:t>Líder</a:t>
          </a:r>
          <a:r>
            <a:rPr lang="es-CO" sz="1600" dirty="0"/>
            <a:t>: "Fija metas y prioridades, establece las normas y las mantiene. Es una persona que tiene seguidores".</a:t>
          </a:r>
        </a:p>
      </dgm:t>
    </dgm:pt>
    <dgm:pt modelId="{65B84317-46F9-40BB-BB91-F48608439394}" type="parTrans" cxnId="{087A93FF-D142-4DAC-BD63-802872C0786C}">
      <dgm:prSet/>
      <dgm:spPr/>
      <dgm:t>
        <a:bodyPr/>
        <a:lstStyle/>
        <a:p>
          <a:endParaRPr lang="es-CO" sz="2800"/>
        </a:p>
      </dgm:t>
    </dgm:pt>
    <dgm:pt modelId="{00083AA4-B49F-4B4A-B74A-4027E7F698B1}" type="sibTrans" cxnId="{087A93FF-D142-4DAC-BD63-802872C0786C}">
      <dgm:prSet/>
      <dgm:spPr/>
      <dgm:t>
        <a:bodyPr/>
        <a:lstStyle/>
        <a:p>
          <a:endParaRPr lang="es-CO" sz="2800"/>
        </a:p>
      </dgm:t>
    </dgm:pt>
    <dgm:pt modelId="{8C2CAFC7-051F-4E41-9830-3DE1DC6CEDEB}">
      <dgm:prSet custT="1"/>
      <dgm:spPr/>
      <dgm:t>
        <a:bodyPr/>
        <a:lstStyle/>
        <a:p>
          <a:pPr rtl="0"/>
          <a:r>
            <a:rPr lang="es-CO" sz="1600" dirty="0"/>
            <a:t>Funcionario responsable de gestionar y motivar al equipo de trabajo para sacar adelante los objetivos definidos para un proyecto, administra y moviliza los recursos asignados. Debe fijar las metas y las prioridades y comunicarlas efectivamente al equipo de trabajo.</a:t>
          </a:r>
        </a:p>
      </dgm:t>
    </dgm:pt>
    <dgm:pt modelId="{15B799F3-6278-4BE3-988A-A353D2161BEB}" type="parTrans" cxnId="{C252AE6D-01EE-4626-8703-E51C62E29958}">
      <dgm:prSet/>
      <dgm:spPr/>
      <dgm:t>
        <a:bodyPr/>
        <a:lstStyle/>
        <a:p>
          <a:endParaRPr lang="es-CO" sz="2800"/>
        </a:p>
      </dgm:t>
    </dgm:pt>
    <dgm:pt modelId="{EFA34286-9A4C-4ACB-8AFB-271F281CA9DB}" type="sibTrans" cxnId="{C252AE6D-01EE-4626-8703-E51C62E29958}">
      <dgm:prSet/>
      <dgm:spPr/>
      <dgm:t>
        <a:bodyPr/>
        <a:lstStyle/>
        <a:p>
          <a:endParaRPr lang="es-CO" sz="2800"/>
        </a:p>
      </dgm:t>
    </dgm:pt>
    <dgm:pt modelId="{628699A4-5725-43AD-9B89-4BE79E7C7E55}">
      <dgm:prSet custT="1"/>
      <dgm:spPr/>
      <dgm:t>
        <a:bodyPr/>
        <a:lstStyle/>
        <a:p>
          <a:pPr rtl="0"/>
          <a:r>
            <a:rPr lang="es-CO" sz="1600" dirty="0"/>
            <a:t>Los líderes deben generar pensamiento y transmitir bien las ideas, se les debe suministrar las herramientas para que puedan realizar  su trabajo y ayuden a mejorar los procesos de la organización</a:t>
          </a:r>
          <a:r>
            <a:rPr lang="es-CO" sz="1400" dirty="0"/>
            <a:t>.</a:t>
          </a:r>
        </a:p>
      </dgm:t>
    </dgm:pt>
    <dgm:pt modelId="{3440B327-7170-4E71-88F8-380946443607}" type="parTrans" cxnId="{C752F2BD-355D-4088-80CD-E44CA425856C}">
      <dgm:prSet/>
      <dgm:spPr/>
      <dgm:t>
        <a:bodyPr/>
        <a:lstStyle/>
        <a:p>
          <a:endParaRPr lang="es-CO" sz="2800"/>
        </a:p>
      </dgm:t>
    </dgm:pt>
    <dgm:pt modelId="{A370535F-A332-4B7E-9750-B05BD66018AF}" type="sibTrans" cxnId="{C752F2BD-355D-4088-80CD-E44CA425856C}">
      <dgm:prSet/>
      <dgm:spPr/>
      <dgm:t>
        <a:bodyPr/>
        <a:lstStyle/>
        <a:p>
          <a:endParaRPr lang="es-CO" sz="2800"/>
        </a:p>
      </dgm:t>
    </dgm:pt>
    <dgm:pt modelId="{53873139-6DEA-4434-A6CE-D3B87C582A0B}" type="pres">
      <dgm:prSet presAssocID="{E108875B-5953-40BE-BB17-E7E5919CC761}" presName="compositeShape" presStyleCnt="0">
        <dgm:presLayoutVars>
          <dgm:dir/>
          <dgm:resizeHandles/>
        </dgm:presLayoutVars>
      </dgm:prSet>
      <dgm:spPr/>
    </dgm:pt>
    <dgm:pt modelId="{65CDFDE9-56CB-450B-97D1-FE6E95352FA9}" type="pres">
      <dgm:prSet presAssocID="{E108875B-5953-40BE-BB17-E7E5919CC761}" presName="pyramid" presStyleLbl="node1" presStyleIdx="0" presStyleCnt="1" custLinFactNeighborX="2774" custLinFactNeighborY="-1294"/>
      <dgm:spPr/>
    </dgm:pt>
    <dgm:pt modelId="{FE78B6EB-B7A5-456D-B255-CF13DE17BB0B}" type="pres">
      <dgm:prSet presAssocID="{E108875B-5953-40BE-BB17-E7E5919CC761}" presName="theList" presStyleCnt="0"/>
      <dgm:spPr/>
    </dgm:pt>
    <dgm:pt modelId="{15253BC0-198F-4B58-870B-83D9E90712BA}" type="pres">
      <dgm:prSet presAssocID="{4E46AB12-EEA7-4BC5-A5FF-365D4D361EA5}" presName="aNode" presStyleLbl="fgAcc1" presStyleIdx="0" presStyleCnt="5" custScaleX="150744" custLinFactY="-445" custLinFactNeighborX="223" custLinFactNeighborY="-100000">
        <dgm:presLayoutVars>
          <dgm:bulletEnabled val="1"/>
        </dgm:presLayoutVars>
      </dgm:prSet>
      <dgm:spPr/>
    </dgm:pt>
    <dgm:pt modelId="{CF7C2D04-50C7-4F0B-9F94-E0D7C8922281}" type="pres">
      <dgm:prSet presAssocID="{4E46AB12-EEA7-4BC5-A5FF-365D4D361EA5}" presName="aSpace" presStyleCnt="0"/>
      <dgm:spPr/>
    </dgm:pt>
    <dgm:pt modelId="{82557D39-F6E2-4CC6-BDA5-BC73153E261C}" type="pres">
      <dgm:prSet presAssocID="{371F112E-AEC7-4674-8345-C354FDEAD0A7}" presName="aNode" presStyleLbl="fgAcc1" presStyleIdx="1" presStyleCnt="5" custScaleX="165809" custLinFactNeighborX="-9714" custLinFactNeighborY="-29367">
        <dgm:presLayoutVars>
          <dgm:bulletEnabled val="1"/>
        </dgm:presLayoutVars>
      </dgm:prSet>
      <dgm:spPr/>
    </dgm:pt>
    <dgm:pt modelId="{BC080F6E-EBA7-4226-817F-410E05631E9C}" type="pres">
      <dgm:prSet presAssocID="{371F112E-AEC7-4674-8345-C354FDEAD0A7}" presName="aSpace" presStyleCnt="0"/>
      <dgm:spPr/>
    </dgm:pt>
    <dgm:pt modelId="{59163E0F-C90C-4D0E-A116-72D4DF5B192A}" type="pres">
      <dgm:prSet presAssocID="{0D1E827B-E393-4579-8E08-C536B23E345E}" presName="aNode" presStyleLbl="fgAcc1" presStyleIdx="2" presStyleCnt="5" custScaleX="176085" custLinFactNeighborX="-14852" custLinFactNeighborY="5613">
        <dgm:presLayoutVars>
          <dgm:bulletEnabled val="1"/>
        </dgm:presLayoutVars>
      </dgm:prSet>
      <dgm:spPr/>
    </dgm:pt>
    <dgm:pt modelId="{80AABD52-2FAC-47F6-ABD1-1CFC7316039D}" type="pres">
      <dgm:prSet presAssocID="{0D1E827B-E393-4579-8E08-C536B23E345E}" presName="aSpace" presStyleCnt="0"/>
      <dgm:spPr/>
    </dgm:pt>
    <dgm:pt modelId="{B1D21D56-95C8-427E-9B60-122C4B567A26}" type="pres">
      <dgm:prSet presAssocID="{8C2CAFC7-051F-4E41-9830-3DE1DC6CEDEB}" presName="aNode" presStyleLbl="fgAcc1" presStyleIdx="3" presStyleCnt="5" custScaleX="178906" custScaleY="168312" custLinFactY="8415" custLinFactNeighborX="-14843" custLinFactNeighborY="100000">
        <dgm:presLayoutVars>
          <dgm:bulletEnabled val="1"/>
        </dgm:presLayoutVars>
      </dgm:prSet>
      <dgm:spPr/>
    </dgm:pt>
    <dgm:pt modelId="{20863CB1-3BCB-4EC0-B2CD-68DF5ACFFAC7}" type="pres">
      <dgm:prSet presAssocID="{8C2CAFC7-051F-4E41-9830-3DE1DC6CEDEB}" presName="aSpace" presStyleCnt="0"/>
      <dgm:spPr/>
    </dgm:pt>
    <dgm:pt modelId="{D1E453F0-6A70-4288-B538-B0837E7815CB}" type="pres">
      <dgm:prSet presAssocID="{628699A4-5725-43AD-9B89-4BE79E7C7E55}" presName="aNode" presStyleLbl="fgAcc1" presStyleIdx="4" presStyleCnt="5" custScaleX="185111" custScaleY="140967" custLinFactY="25556" custLinFactNeighborX="-29783" custLinFactNeighborY="100000">
        <dgm:presLayoutVars>
          <dgm:bulletEnabled val="1"/>
        </dgm:presLayoutVars>
      </dgm:prSet>
      <dgm:spPr/>
    </dgm:pt>
    <dgm:pt modelId="{C65ACDF3-9D30-4010-95E2-8449821B1AAA}" type="pres">
      <dgm:prSet presAssocID="{628699A4-5725-43AD-9B89-4BE79E7C7E55}" presName="aSpace" presStyleCnt="0"/>
      <dgm:spPr/>
    </dgm:pt>
  </dgm:ptLst>
  <dgm:cxnLst>
    <dgm:cxn modelId="{A2179A07-333B-4672-BCB8-FB9C36F302CD}" srcId="{E108875B-5953-40BE-BB17-E7E5919CC761}" destId="{4E46AB12-EEA7-4BC5-A5FF-365D4D361EA5}" srcOrd="0" destOrd="0" parTransId="{5792D376-7A6D-4C9B-AEF8-C0365B9DC41C}" sibTransId="{454BE4A2-DEDD-4211-A4D0-28AE5BDD3930}"/>
    <dgm:cxn modelId="{A902A243-8762-4F5B-A2AE-5A6B755BFC07}" type="presOf" srcId="{E108875B-5953-40BE-BB17-E7E5919CC761}" destId="{53873139-6DEA-4434-A6CE-D3B87C582A0B}" srcOrd="0" destOrd="0" presId="urn:microsoft.com/office/officeart/2005/8/layout/pyramid2"/>
    <dgm:cxn modelId="{EE7B7344-5476-4B40-90FB-64B857D46ED2}" srcId="{E108875B-5953-40BE-BB17-E7E5919CC761}" destId="{371F112E-AEC7-4674-8345-C354FDEAD0A7}" srcOrd="1" destOrd="0" parTransId="{84415542-FA96-4B01-AE6C-7DF1D2DF50FD}" sibTransId="{C23967A5-4EE8-4CC2-8B7B-34F8B4FE9A6B}"/>
    <dgm:cxn modelId="{C252AE6D-01EE-4626-8703-E51C62E29958}" srcId="{E108875B-5953-40BE-BB17-E7E5919CC761}" destId="{8C2CAFC7-051F-4E41-9830-3DE1DC6CEDEB}" srcOrd="3" destOrd="0" parTransId="{15B799F3-6278-4BE3-988A-A353D2161BEB}" sibTransId="{EFA34286-9A4C-4ACB-8AFB-271F281CA9DB}"/>
    <dgm:cxn modelId="{AA143578-675A-4498-A131-E64A4107841B}" type="presOf" srcId="{628699A4-5725-43AD-9B89-4BE79E7C7E55}" destId="{D1E453F0-6A70-4288-B538-B0837E7815CB}" srcOrd="0" destOrd="0" presId="urn:microsoft.com/office/officeart/2005/8/layout/pyramid2"/>
    <dgm:cxn modelId="{C752F2BD-355D-4088-80CD-E44CA425856C}" srcId="{E108875B-5953-40BE-BB17-E7E5919CC761}" destId="{628699A4-5725-43AD-9B89-4BE79E7C7E55}" srcOrd="4" destOrd="0" parTransId="{3440B327-7170-4E71-88F8-380946443607}" sibTransId="{A370535F-A332-4B7E-9750-B05BD66018AF}"/>
    <dgm:cxn modelId="{D921D5D6-1F54-45FA-9EA0-652C0FF77C30}" type="presOf" srcId="{8C2CAFC7-051F-4E41-9830-3DE1DC6CEDEB}" destId="{B1D21D56-95C8-427E-9B60-122C4B567A26}" srcOrd="0" destOrd="0" presId="urn:microsoft.com/office/officeart/2005/8/layout/pyramid2"/>
    <dgm:cxn modelId="{D4819DD7-E106-4551-8AE8-F5AA3C6DD0B2}" type="presOf" srcId="{0D1E827B-E393-4579-8E08-C536B23E345E}" destId="{59163E0F-C90C-4D0E-A116-72D4DF5B192A}" srcOrd="0" destOrd="0" presId="urn:microsoft.com/office/officeart/2005/8/layout/pyramid2"/>
    <dgm:cxn modelId="{BEF02CE0-2442-474A-B603-290834DC7525}" type="presOf" srcId="{4E46AB12-EEA7-4BC5-A5FF-365D4D361EA5}" destId="{15253BC0-198F-4B58-870B-83D9E90712BA}" srcOrd="0" destOrd="0" presId="urn:microsoft.com/office/officeart/2005/8/layout/pyramid2"/>
    <dgm:cxn modelId="{DAADC2E5-0C08-4EE3-85BC-B4003EC7D7AB}" type="presOf" srcId="{371F112E-AEC7-4674-8345-C354FDEAD0A7}" destId="{82557D39-F6E2-4CC6-BDA5-BC73153E261C}" srcOrd="0" destOrd="0" presId="urn:microsoft.com/office/officeart/2005/8/layout/pyramid2"/>
    <dgm:cxn modelId="{087A93FF-D142-4DAC-BD63-802872C0786C}" srcId="{E108875B-5953-40BE-BB17-E7E5919CC761}" destId="{0D1E827B-E393-4579-8E08-C536B23E345E}" srcOrd="2" destOrd="0" parTransId="{65B84317-46F9-40BB-BB91-F48608439394}" sibTransId="{00083AA4-B49F-4B4A-B74A-4027E7F698B1}"/>
    <dgm:cxn modelId="{8B40AD77-2F94-404C-835B-2E99A74F5E3C}" type="presParOf" srcId="{53873139-6DEA-4434-A6CE-D3B87C582A0B}" destId="{65CDFDE9-56CB-450B-97D1-FE6E95352FA9}" srcOrd="0" destOrd="0" presId="urn:microsoft.com/office/officeart/2005/8/layout/pyramid2"/>
    <dgm:cxn modelId="{111F6E8F-AB95-4929-B60D-5A2E4C790D31}" type="presParOf" srcId="{53873139-6DEA-4434-A6CE-D3B87C582A0B}" destId="{FE78B6EB-B7A5-456D-B255-CF13DE17BB0B}" srcOrd="1" destOrd="0" presId="urn:microsoft.com/office/officeart/2005/8/layout/pyramid2"/>
    <dgm:cxn modelId="{A9828061-CEF7-4FF4-BA6B-F18F97D57E28}" type="presParOf" srcId="{FE78B6EB-B7A5-456D-B255-CF13DE17BB0B}" destId="{15253BC0-198F-4B58-870B-83D9E90712BA}" srcOrd="0" destOrd="0" presId="urn:microsoft.com/office/officeart/2005/8/layout/pyramid2"/>
    <dgm:cxn modelId="{8FE198D2-3B1C-489C-8115-090A061E16EF}" type="presParOf" srcId="{FE78B6EB-B7A5-456D-B255-CF13DE17BB0B}" destId="{CF7C2D04-50C7-4F0B-9F94-E0D7C8922281}" srcOrd="1" destOrd="0" presId="urn:microsoft.com/office/officeart/2005/8/layout/pyramid2"/>
    <dgm:cxn modelId="{097EA0EA-24BA-4D35-9A59-196A865D914C}" type="presParOf" srcId="{FE78B6EB-B7A5-456D-B255-CF13DE17BB0B}" destId="{82557D39-F6E2-4CC6-BDA5-BC73153E261C}" srcOrd="2" destOrd="0" presId="urn:microsoft.com/office/officeart/2005/8/layout/pyramid2"/>
    <dgm:cxn modelId="{C592CC8B-D2E9-416F-8F47-2F5B433C2732}" type="presParOf" srcId="{FE78B6EB-B7A5-456D-B255-CF13DE17BB0B}" destId="{BC080F6E-EBA7-4226-817F-410E05631E9C}" srcOrd="3" destOrd="0" presId="urn:microsoft.com/office/officeart/2005/8/layout/pyramid2"/>
    <dgm:cxn modelId="{20DE98F7-7F32-4B3D-942A-477B7A4DB421}" type="presParOf" srcId="{FE78B6EB-B7A5-456D-B255-CF13DE17BB0B}" destId="{59163E0F-C90C-4D0E-A116-72D4DF5B192A}" srcOrd="4" destOrd="0" presId="urn:microsoft.com/office/officeart/2005/8/layout/pyramid2"/>
    <dgm:cxn modelId="{DCC8A68F-0F04-4F57-A89F-4A7C8AB7760F}" type="presParOf" srcId="{FE78B6EB-B7A5-456D-B255-CF13DE17BB0B}" destId="{80AABD52-2FAC-47F6-ABD1-1CFC7316039D}" srcOrd="5" destOrd="0" presId="urn:microsoft.com/office/officeart/2005/8/layout/pyramid2"/>
    <dgm:cxn modelId="{462D22D8-37B3-4235-AE82-9ACF88E4A7D9}" type="presParOf" srcId="{FE78B6EB-B7A5-456D-B255-CF13DE17BB0B}" destId="{B1D21D56-95C8-427E-9B60-122C4B567A26}" srcOrd="6" destOrd="0" presId="urn:microsoft.com/office/officeart/2005/8/layout/pyramid2"/>
    <dgm:cxn modelId="{8CF6D8B4-084E-4E83-8E1C-0F6FDD6662F7}" type="presParOf" srcId="{FE78B6EB-B7A5-456D-B255-CF13DE17BB0B}" destId="{20863CB1-3BCB-4EC0-B2CD-68DF5ACFFAC7}" srcOrd="7" destOrd="0" presId="urn:microsoft.com/office/officeart/2005/8/layout/pyramid2"/>
    <dgm:cxn modelId="{A7C232A9-D53D-43E2-BC9F-4AD2E22D9567}" type="presParOf" srcId="{FE78B6EB-B7A5-456D-B255-CF13DE17BB0B}" destId="{D1E453F0-6A70-4288-B538-B0837E7815CB}" srcOrd="8" destOrd="0" presId="urn:microsoft.com/office/officeart/2005/8/layout/pyramid2"/>
    <dgm:cxn modelId="{BDD0DC5A-729E-4489-ABC8-D1135CB3F6AB}" type="presParOf" srcId="{FE78B6EB-B7A5-456D-B255-CF13DE17BB0B}" destId="{C65ACDF3-9D30-4010-95E2-8449821B1AAA}"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5B00FD-A555-4591-BDE1-E681E100B4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A9C23D74-3274-4BFD-B98D-AF335DA2DAB0}">
      <dgm:prSet custT="1"/>
      <dgm:spPr/>
      <dgm:t>
        <a:bodyPr/>
        <a:lstStyle/>
        <a:p>
          <a:pPr algn="ctr" rtl="0"/>
          <a:r>
            <a:rPr lang="es-CO" sz="1800" b="1" dirty="0">
              <a:solidFill>
                <a:schemeClr val="bg1"/>
              </a:solidFill>
            </a:rPr>
            <a:t>PMI</a:t>
          </a:r>
        </a:p>
      </dgm:t>
    </dgm:pt>
    <dgm:pt modelId="{500ED466-34AE-4676-B6E8-78C777D19BED}" type="parTrans" cxnId="{CA98D6BE-3CF2-491E-A5AC-0AF6E63124C5}">
      <dgm:prSet/>
      <dgm:spPr/>
      <dgm:t>
        <a:bodyPr/>
        <a:lstStyle/>
        <a:p>
          <a:endParaRPr lang="es-CO"/>
        </a:p>
      </dgm:t>
    </dgm:pt>
    <dgm:pt modelId="{03066C49-713E-472F-AF77-CBBACD80DCDF}" type="sibTrans" cxnId="{CA98D6BE-3CF2-491E-A5AC-0AF6E63124C5}">
      <dgm:prSet/>
      <dgm:spPr/>
      <dgm:t>
        <a:bodyPr/>
        <a:lstStyle/>
        <a:p>
          <a:endParaRPr lang="es-CO"/>
        </a:p>
      </dgm:t>
    </dgm:pt>
    <dgm:pt modelId="{394A43AD-9A7C-467D-9B56-63CDC85434F3}">
      <dgm:prSet custT="1"/>
      <dgm:spPr/>
      <dgm:t>
        <a:bodyPr/>
        <a:lstStyle/>
        <a:p>
          <a:pPr algn="ctr" rtl="0"/>
          <a:r>
            <a:rPr lang="es-CO" sz="1800" b="1" dirty="0">
              <a:solidFill>
                <a:schemeClr val="bg1"/>
              </a:solidFill>
            </a:rPr>
            <a:t>PRINCE</a:t>
          </a:r>
          <a:r>
            <a:rPr lang="es-CO" sz="1800" dirty="0">
              <a:solidFill>
                <a:schemeClr val="bg1"/>
              </a:solidFill>
            </a:rPr>
            <a:t> 2</a:t>
          </a:r>
        </a:p>
      </dgm:t>
    </dgm:pt>
    <dgm:pt modelId="{61A6964B-A4FF-41F7-B7BD-98C7C9F3FB0E}" type="parTrans" cxnId="{589C1F6E-5938-4C51-BA76-6E2B7BC3311B}">
      <dgm:prSet/>
      <dgm:spPr/>
      <dgm:t>
        <a:bodyPr/>
        <a:lstStyle/>
        <a:p>
          <a:endParaRPr lang="es-CO"/>
        </a:p>
      </dgm:t>
    </dgm:pt>
    <dgm:pt modelId="{F4A1B3A3-6C75-48DE-942B-9CFEC5A23DEC}" type="sibTrans" cxnId="{589C1F6E-5938-4C51-BA76-6E2B7BC3311B}">
      <dgm:prSet/>
      <dgm:spPr/>
      <dgm:t>
        <a:bodyPr/>
        <a:lstStyle/>
        <a:p>
          <a:endParaRPr lang="es-CO"/>
        </a:p>
      </dgm:t>
    </dgm:pt>
    <dgm:pt modelId="{59E8003D-5433-411E-98EC-A4B2A87E9E8B}">
      <dgm:prSet custT="1"/>
      <dgm:spPr/>
      <dgm:t>
        <a:bodyPr/>
        <a:lstStyle/>
        <a:p>
          <a:pPr rtl="0"/>
          <a:r>
            <a:rPr lang="es-CO" sz="1400" b="1" dirty="0">
              <a:solidFill>
                <a:schemeClr val="bg1"/>
              </a:solidFill>
            </a:rPr>
            <a:t>MICROSOFT</a:t>
          </a:r>
          <a:r>
            <a:rPr lang="es-CO" sz="1400" dirty="0">
              <a:solidFill>
                <a:schemeClr val="bg1"/>
              </a:solidFill>
            </a:rPr>
            <a:t> SOLUTION FRAMEWORK</a:t>
          </a:r>
        </a:p>
      </dgm:t>
    </dgm:pt>
    <dgm:pt modelId="{95240BFB-15CC-41E5-A6A3-D53F97AE7459}" type="parTrans" cxnId="{ADF8464B-FCFF-400F-941D-427152329591}">
      <dgm:prSet/>
      <dgm:spPr/>
      <dgm:t>
        <a:bodyPr/>
        <a:lstStyle/>
        <a:p>
          <a:endParaRPr lang="es-CO"/>
        </a:p>
      </dgm:t>
    </dgm:pt>
    <dgm:pt modelId="{33191BCB-1BE6-4FF1-B8B9-FC2C89745872}" type="sibTrans" cxnId="{ADF8464B-FCFF-400F-941D-427152329591}">
      <dgm:prSet/>
      <dgm:spPr/>
      <dgm:t>
        <a:bodyPr/>
        <a:lstStyle/>
        <a:p>
          <a:endParaRPr lang="es-CO"/>
        </a:p>
      </dgm:t>
    </dgm:pt>
    <dgm:pt modelId="{3E8EE767-C849-4BA6-934E-C3618E75FD40}">
      <dgm:prSet custT="1"/>
      <dgm:spPr/>
      <dgm:t>
        <a:bodyPr/>
        <a:lstStyle/>
        <a:p>
          <a:pPr algn="ctr" rtl="0"/>
          <a:r>
            <a:rPr lang="es-CO" sz="1400" b="1" dirty="0">
              <a:solidFill>
                <a:schemeClr val="bg1"/>
              </a:solidFill>
            </a:rPr>
            <a:t>SCRUM</a:t>
          </a:r>
        </a:p>
      </dgm:t>
    </dgm:pt>
    <dgm:pt modelId="{F4096E4E-4144-4129-AF02-7BCB0AFF1D32}" type="parTrans" cxnId="{6F5B165E-283C-47EF-8E36-31F83610C0C7}">
      <dgm:prSet/>
      <dgm:spPr/>
      <dgm:t>
        <a:bodyPr/>
        <a:lstStyle/>
        <a:p>
          <a:endParaRPr lang="es-CO"/>
        </a:p>
      </dgm:t>
    </dgm:pt>
    <dgm:pt modelId="{251E7D9D-E803-4063-AA58-425A1F75D273}" type="sibTrans" cxnId="{6F5B165E-283C-47EF-8E36-31F83610C0C7}">
      <dgm:prSet/>
      <dgm:spPr/>
      <dgm:t>
        <a:bodyPr/>
        <a:lstStyle/>
        <a:p>
          <a:endParaRPr lang="es-CO"/>
        </a:p>
      </dgm:t>
    </dgm:pt>
    <dgm:pt modelId="{36C40127-0A3D-43B1-92D0-BE700420DBDE}">
      <dgm:prSet custT="1"/>
      <dgm:spPr/>
      <dgm:t>
        <a:bodyPr/>
        <a:lstStyle/>
        <a:p>
          <a:pPr algn="ctr" rtl="0"/>
          <a:r>
            <a:rPr lang="es-CO" sz="1800" b="1" dirty="0">
              <a:solidFill>
                <a:schemeClr val="bg1"/>
              </a:solidFill>
            </a:rPr>
            <a:t>Agile</a:t>
          </a:r>
        </a:p>
      </dgm:t>
    </dgm:pt>
    <dgm:pt modelId="{BD9B0D3A-92DD-4935-B2FB-14E1C9D7BE13}" type="parTrans" cxnId="{98DDB594-0A37-4236-B8E9-FF47A2C0D9CA}">
      <dgm:prSet/>
      <dgm:spPr/>
      <dgm:t>
        <a:bodyPr/>
        <a:lstStyle/>
        <a:p>
          <a:endParaRPr lang="es-CO"/>
        </a:p>
      </dgm:t>
    </dgm:pt>
    <dgm:pt modelId="{C1E25941-218A-4638-9AC6-2DD46F060E0B}" type="sibTrans" cxnId="{98DDB594-0A37-4236-B8E9-FF47A2C0D9CA}">
      <dgm:prSet/>
      <dgm:spPr/>
      <dgm:t>
        <a:bodyPr/>
        <a:lstStyle/>
        <a:p>
          <a:endParaRPr lang="es-CO"/>
        </a:p>
      </dgm:t>
    </dgm:pt>
    <dgm:pt modelId="{D167482C-D52D-4339-BD62-F0DB7532ACFE}">
      <dgm:prSet custT="1"/>
      <dgm:spPr/>
      <dgm:t>
        <a:bodyPr/>
        <a:lstStyle/>
        <a:p>
          <a:pPr algn="ctr" rtl="0"/>
          <a:r>
            <a:rPr lang="es-CO" sz="1600" b="1" dirty="0">
              <a:solidFill>
                <a:schemeClr val="bg1"/>
              </a:solidFill>
            </a:rPr>
            <a:t>PERT</a:t>
          </a:r>
        </a:p>
      </dgm:t>
    </dgm:pt>
    <dgm:pt modelId="{B5618D59-D5BC-4A78-9BE0-8CF8FD5B305F}" type="parTrans" cxnId="{B832C90C-13A5-46D3-9250-CCCDF3B801B7}">
      <dgm:prSet/>
      <dgm:spPr/>
      <dgm:t>
        <a:bodyPr/>
        <a:lstStyle/>
        <a:p>
          <a:endParaRPr lang="es-CO"/>
        </a:p>
      </dgm:t>
    </dgm:pt>
    <dgm:pt modelId="{2DCB56BF-27C3-480D-A009-A850C376C18D}" type="sibTrans" cxnId="{B832C90C-13A5-46D3-9250-CCCDF3B801B7}">
      <dgm:prSet/>
      <dgm:spPr/>
      <dgm:t>
        <a:bodyPr/>
        <a:lstStyle/>
        <a:p>
          <a:endParaRPr lang="es-CO"/>
        </a:p>
      </dgm:t>
    </dgm:pt>
    <dgm:pt modelId="{C6F3945A-B69D-46D8-9040-774A50221B89}">
      <dgm:prSet custT="1"/>
      <dgm:spPr/>
      <dgm:t>
        <a:bodyPr/>
        <a:lstStyle/>
        <a:p>
          <a:pPr algn="ctr" rtl="0"/>
          <a:r>
            <a:rPr lang="es-CO" sz="1600" b="1" dirty="0">
              <a:solidFill>
                <a:schemeClr val="bg1"/>
              </a:solidFill>
            </a:rPr>
            <a:t>Extreme </a:t>
          </a:r>
          <a:r>
            <a:rPr lang="es-CO" sz="1600" b="1" dirty="0" err="1">
              <a:solidFill>
                <a:schemeClr val="bg1"/>
              </a:solidFill>
            </a:rPr>
            <a:t>Programming</a:t>
          </a:r>
          <a:r>
            <a:rPr lang="es-CO" sz="1600" b="1" dirty="0">
              <a:solidFill>
                <a:schemeClr val="bg1"/>
              </a:solidFill>
            </a:rPr>
            <a:t> (XP)</a:t>
          </a:r>
        </a:p>
      </dgm:t>
    </dgm:pt>
    <dgm:pt modelId="{773D84B1-96B7-4970-B87D-E772E13E08C7}" type="parTrans" cxnId="{A46077CC-B850-4CB6-83E0-7D063BE5BEFB}">
      <dgm:prSet/>
      <dgm:spPr/>
      <dgm:t>
        <a:bodyPr/>
        <a:lstStyle/>
        <a:p>
          <a:endParaRPr lang="es-CO"/>
        </a:p>
      </dgm:t>
    </dgm:pt>
    <dgm:pt modelId="{745835DE-270B-4FC2-BFAF-19568E11ABD8}" type="sibTrans" cxnId="{A46077CC-B850-4CB6-83E0-7D063BE5BEFB}">
      <dgm:prSet/>
      <dgm:spPr/>
      <dgm:t>
        <a:bodyPr/>
        <a:lstStyle/>
        <a:p>
          <a:endParaRPr lang="es-CO"/>
        </a:p>
      </dgm:t>
    </dgm:pt>
    <dgm:pt modelId="{123D6800-0A1B-4314-AA28-8F2EA424B61A}">
      <dgm:prSet custT="1"/>
      <dgm:spPr/>
      <dgm:t>
        <a:bodyPr/>
        <a:lstStyle/>
        <a:p>
          <a:pPr rtl="0"/>
          <a:r>
            <a:rPr lang="es-CO" sz="1900" b="1" dirty="0">
              <a:solidFill>
                <a:schemeClr val="bg1"/>
              </a:solidFill>
            </a:rPr>
            <a:t>PM</a:t>
          </a:r>
          <a:r>
            <a:rPr lang="es-CO" sz="1600" b="1" dirty="0">
              <a:solidFill>
                <a:schemeClr val="bg1"/>
              </a:solidFill>
            </a:rPr>
            <a:t>2</a:t>
          </a:r>
          <a:endParaRPr lang="es-CO" sz="1900" b="1" dirty="0">
            <a:solidFill>
              <a:schemeClr val="bg1"/>
            </a:solidFill>
          </a:endParaRPr>
        </a:p>
      </dgm:t>
    </dgm:pt>
    <dgm:pt modelId="{5D359223-1817-4560-B0DD-514971AA8994}" type="parTrans" cxnId="{8ED33B8E-A4D8-452A-8C90-F3000D1A7A22}">
      <dgm:prSet/>
      <dgm:spPr/>
      <dgm:t>
        <a:bodyPr/>
        <a:lstStyle/>
        <a:p>
          <a:endParaRPr lang="es-CO"/>
        </a:p>
      </dgm:t>
    </dgm:pt>
    <dgm:pt modelId="{51241035-9319-4066-B52A-E6DFA0832559}" type="sibTrans" cxnId="{8ED33B8E-A4D8-452A-8C90-F3000D1A7A22}">
      <dgm:prSet/>
      <dgm:spPr/>
      <dgm:t>
        <a:bodyPr/>
        <a:lstStyle/>
        <a:p>
          <a:endParaRPr lang="es-CO"/>
        </a:p>
      </dgm:t>
    </dgm:pt>
    <dgm:pt modelId="{A096CE6E-7352-46EB-9A7A-F20A9F9EEF32}">
      <dgm:prSet/>
      <dgm:spPr/>
      <dgm:t>
        <a:bodyPr/>
        <a:lstStyle/>
        <a:p>
          <a:pPr rtl="0"/>
          <a:r>
            <a:rPr lang="es-CO" b="1" dirty="0">
              <a:solidFill>
                <a:schemeClr val="bg1"/>
              </a:solidFill>
            </a:rPr>
            <a:t>Kanban</a:t>
          </a:r>
        </a:p>
      </dgm:t>
    </dgm:pt>
    <dgm:pt modelId="{8A97FB89-6FE1-4703-8BF0-170B761A767B}" type="parTrans" cxnId="{424ADDB7-0327-49D2-88FC-D07A1F690DDF}">
      <dgm:prSet/>
      <dgm:spPr/>
      <dgm:t>
        <a:bodyPr/>
        <a:lstStyle/>
        <a:p>
          <a:endParaRPr lang="es-CO"/>
        </a:p>
      </dgm:t>
    </dgm:pt>
    <dgm:pt modelId="{E7560F27-E329-48C9-AF85-CAB64D663E25}" type="sibTrans" cxnId="{424ADDB7-0327-49D2-88FC-D07A1F690DDF}">
      <dgm:prSet/>
      <dgm:spPr/>
      <dgm:t>
        <a:bodyPr/>
        <a:lstStyle/>
        <a:p>
          <a:endParaRPr lang="es-CO"/>
        </a:p>
      </dgm:t>
    </dgm:pt>
    <dgm:pt modelId="{C543A38D-6155-42D3-A00F-A9B988C79BEB}">
      <dgm:prSet/>
      <dgm:spPr/>
      <dgm:t>
        <a:bodyPr/>
        <a:lstStyle/>
        <a:p>
          <a:pPr rtl="0"/>
          <a:r>
            <a:rPr lang="es-CO" b="1" dirty="0">
              <a:solidFill>
                <a:schemeClr val="bg1"/>
              </a:solidFill>
            </a:rPr>
            <a:t>ISO 21500</a:t>
          </a:r>
        </a:p>
      </dgm:t>
    </dgm:pt>
    <dgm:pt modelId="{492F22AF-D828-4411-B73D-D7E29221940D}" type="parTrans" cxnId="{31FEBB5E-0C30-49DD-B8BB-BC67E2100C81}">
      <dgm:prSet/>
      <dgm:spPr/>
      <dgm:t>
        <a:bodyPr/>
        <a:lstStyle/>
        <a:p>
          <a:endParaRPr lang="es-CO"/>
        </a:p>
      </dgm:t>
    </dgm:pt>
    <dgm:pt modelId="{9807B2AC-C8D0-4BA5-B6A1-8BD85F7E3DC3}" type="sibTrans" cxnId="{31FEBB5E-0C30-49DD-B8BB-BC67E2100C81}">
      <dgm:prSet/>
      <dgm:spPr/>
      <dgm:t>
        <a:bodyPr/>
        <a:lstStyle/>
        <a:p>
          <a:endParaRPr lang="es-CO"/>
        </a:p>
      </dgm:t>
    </dgm:pt>
    <dgm:pt modelId="{EF201012-DD55-4C9E-BD16-E209EF352143}" type="pres">
      <dgm:prSet presAssocID="{7B5B00FD-A555-4591-BDE1-E681E100B493}" presName="Name0" presStyleCnt="0">
        <dgm:presLayoutVars>
          <dgm:dir/>
          <dgm:animLvl val="lvl"/>
          <dgm:resizeHandles val="exact"/>
        </dgm:presLayoutVars>
      </dgm:prSet>
      <dgm:spPr/>
    </dgm:pt>
    <dgm:pt modelId="{B5D7F92B-7C2B-470D-A4DD-518E096F18F1}" type="pres">
      <dgm:prSet presAssocID="{A9C23D74-3274-4BFD-B98D-AF335DA2DAB0}" presName="linNode" presStyleCnt="0"/>
      <dgm:spPr/>
    </dgm:pt>
    <dgm:pt modelId="{FD06ED08-2C93-49D3-B11E-BF0110195865}" type="pres">
      <dgm:prSet presAssocID="{A9C23D74-3274-4BFD-B98D-AF335DA2DAB0}" presName="parentText" presStyleLbl="node1" presStyleIdx="0" presStyleCnt="10" custScaleY="90909" custLinFactNeighborX="-1270" custLinFactNeighborY="-29013">
        <dgm:presLayoutVars>
          <dgm:chMax val="1"/>
          <dgm:bulletEnabled val="1"/>
        </dgm:presLayoutVars>
      </dgm:prSet>
      <dgm:spPr/>
    </dgm:pt>
    <dgm:pt modelId="{059AF285-4E29-4321-ACB6-D0EAD4B60423}" type="pres">
      <dgm:prSet presAssocID="{03066C49-713E-472F-AF77-CBBACD80DCDF}" presName="sp" presStyleCnt="0"/>
      <dgm:spPr/>
    </dgm:pt>
    <dgm:pt modelId="{3E85E794-6CC9-43A2-BB40-35F658229F72}" type="pres">
      <dgm:prSet presAssocID="{C543A38D-6155-42D3-A00F-A9B988C79BEB}" presName="linNode" presStyleCnt="0"/>
      <dgm:spPr/>
    </dgm:pt>
    <dgm:pt modelId="{072A1932-E8DE-4D6C-BD48-A31E38CFD696}" type="pres">
      <dgm:prSet presAssocID="{C543A38D-6155-42D3-A00F-A9B988C79BEB}" presName="parentText" presStyleLbl="node1" presStyleIdx="1" presStyleCnt="10" custLinFactNeighborX="-1419" custLinFactNeighborY="7745">
        <dgm:presLayoutVars>
          <dgm:chMax val="1"/>
          <dgm:bulletEnabled val="1"/>
        </dgm:presLayoutVars>
      </dgm:prSet>
      <dgm:spPr/>
    </dgm:pt>
    <dgm:pt modelId="{CFB3DC0A-5D4A-4A6D-905B-F3C28F5B4E38}" type="pres">
      <dgm:prSet presAssocID="{9807B2AC-C8D0-4BA5-B6A1-8BD85F7E3DC3}" presName="sp" presStyleCnt="0"/>
      <dgm:spPr/>
    </dgm:pt>
    <dgm:pt modelId="{CF877E64-666E-4BB9-9124-2E7121DB6848}" type="pres">
      <dgm:prSet presAssocID="{394A43AD-9A7C-467D-9B56-63CDC85434F3}" presName="linNode" presStyleCnt="0"/>
      <dgm:spPr/>
    </dgm:pt>
    <dgm:pt modelId="{CA21C0BB-58E0-4E18-8283-DAC3CED29BEB}" type="pres">
      <dgm:prSet presAssocID="{394A43AD-9A7C-467D-9B56-63CDC85434F3}" presName="parentText" presStyleLbl="node1" presStyleIdx="2" presStyleCnt="10" custScaleX="102378" custScaleY="102170" custLinFactNeighborX="-2040" custLinFactNeighborY="3088">
        <dgm:presLayoutVars>
          <dgm:chMax val="1"/>
          <dgm:bulletEnabled val="1"/>
        </dgm:presLayoutVars>
      </dgm:prSet>
      <dgm:spPr/>
    </dgm:pt>
    <dgm:pt modelId="{5A799EBB-5288-4910-8C16-0527255A5BB2}" type="pres">
      <dgm:prSet presAssocID="{F4A1B3A3-6C75-48DE-942B-9CFEC5A23DEC}" presName="sp" presStyleCnt="0"/>
      <dgm:spPr/>
    </dgm:pt>
    <dgm:pt modelId="{472677CA-6506-4BCE-8392-1EA042C31B9D}" type="pres">
      <dgm:prSet presAssocID="{59E8003D-5433-411E-98EC-A4B2A87E9E8B}" presName="linNode" presStyleCnt="0"/>
      <dgm:spPr/>
    </dgm:pt>
    <dgm:pt modelId="{A1A171C5-0F1D-4228-8A97-F76FAEE7E15E}" type="pres">
      <dgm:prSet presAssocID="{59E8003D-5433-411E-98EC-A4B2A87E9E8B}" presName="parentText" presStyleLbl="node1" presStyleIdx="3" presStyleCnt="10" custScaleX="110741" custScaleY="102653">
        <dgm:presLayoutVars>
          <dgm:chMax val="1"/>
          <dgm:bulletEnabled val="1"/>
        </dgm:presLayoutVars>
      </dgm:prSet>
      <dgm:spPr/>
    </dgm:pt>
    <dgm:pt modelId="{6F0AE7A7-B4AF-4B7E-9119-1EDB1EB215B7}" type="pres">
      <dgm:prSet presAssocID="{33191BCB-1BE6-4FF1-B8B9-FC2C89745872}" presName="sp" presStyleCnt="0"/>
      <dgm:spPr/>
    </dgm:pt>
    <dgm:pt modelId="{5D0C58D7-5C4F-4515-8906-05BC100C0666}" type="pres">
      <dgm:prSet presAssocID="{3E8EE767-C849-4BA6-934E-C3618E75FD40}" presName="linNode" presStyleCnt="0"/>
      <dgm:spPr/>
    </dgm:pt>
    <dgm:pt modelId="{36170627-DB9F-4AF3-8854-8F117E133C5B}" type="pres">
      <dgm:prSet presAssocID="{3E8EE767-C849-4BA6-934E-C3618E75FD40}" presName="parentText" presStyleLbl="node1" presStyleIdx="4" presStyleCnt="10">
        <dgm:presLayoutVars>
          <dgm:chMax val="1"/>
          <dgm:bulletEnabled val="1"/>
        </dgm:presLayoutVars>
      </dgm:prSet>
      <dgm:spPr/>
    </dgm:pt>
    <dgm:pt modelId="{D4D249D0-BC55-4E0A-894E-74575C9FE4FA}" type="pres">
      <dgm:prSet presAssocID="{251E7D9D-E803-4063-AA58-425A1F75D273}" presName="sp" presStyleCnt="0"/>
      <dgm:spPr/>
    </dgm:pt>
    <dgm:pt modelId="{52515610-9C95-4424-A8AB-81A409C472B1}" type="pres">
      <dgm:prSet presAssocID="{36C40127-0A3D-43B1-92D0-BE700420DBDE}" presName="linNode" presStyleCnt="0"/>
      <dgm:spPr/>
    </dgm:pt>
    <dgm:pt modelId="{AD82C372-860B-4BD7-B93F-78BFE5369559}" type="pres">
      <dgm:prSet presAssocID="{36C40127-0A3D-43B1-92D0-BE700420DBDE}" presName="parentText" presStyleLbl="node1" presStyleIdx="5" presStyleCnt="10">
        <dgm:presLayoutVars>
          <dgm:chMax val="1"/>
          <dgm:bulletEnabled val="1"/>
        </dgm:presLayoutVars>
      </dgm:prSet>
      <dgm:spPr/>
    </dgm:pt>
    <dgm:pt modelId="{3DF65887-DC28-46C6-A50F-25C24513B4B3}" type="pres">
      <dgm:prSet presAssocID="{C1E25941-218A-4638-9AC6-2DD46F060E0B}" presName="sp" presStyleCnt="0"/>
      <dgm:spPr/>
    </dgm:pt>
    <dgm:pt modelId="{ECB9FB32-7B5C-4103-BBE9-4294F456FE3E}" type="pres">
      <dgm:prSet presAssocID="{D167482C-D52D-4339-BD62-F0DB7532ACFE}" presName="linNode" presStyleCnt="0"/>
      <dgm:spPr/>
    </dgm:pt>
    <dgm:pt modelId="{A4FCF1D6-1484-4A4B-8074-4599FAE97D76}" type="pres">
      <dgm:prSet presAssocID="{D167482C-D52D-4339-BD62-F0DB7532ACFE}" presName="parentText" presStyleLbl="node1" presStyleIdx="6" presStyleCnt="10">
        <dgm:presLayoutVars>
          <dgm:chMax val="1"/>
          <dgm:bulletEnabled val="1"/>
        </dgm:presLayoutVars>
      </dgm:prSet>
      <dgm:spPr/>
    </dgm:pt>
    <dgm:pt modelId="{45B3E417-14DC-4A99-BA5F-ACB244CD7194}" type="pres">
      <dgm:prSet presAssocID="{2DCB56BF-27C3-480D-A009-A850C376C18D}" presName="sp" presStyleCnt="0"/>
      <dgm:spPr/>
    </dgm:pt>
    <dgm:pt modelId="{BF6F728C-2120-433D-89CD-189BF6B3569F}" type="pres">
      <dgm:prSet presAssocID="{123D6800-0A1B-4314-AA28-8F2EA424B61A}" presName="linNode" presStyleCnt="0"/>
      <dgm:spPr/>
    </dgm:pt>
    <dgm:pt modelId="{18FC4FC4-FF6A-45B8-A340-1C8A0B48F6B4}" type="pres">
      <dgm:prSet presAssocID="{123D6800-0A1B-4314-AA28-8F2EA424B61A}" presName="parentText" presStyleLbl="node1" presStyleIdx="7" presStyleCnt="10">
        <dgm:presLayoutVars>
          <dgm:chMax val="1"/>
          <dgm:bulletEnabled val="1"/>
        </dgm:presLayoutVars>
      </dgm:prSet>
      <dgm:spPr/>
    </dgm:pt>
    <dgm:pt modelId="{2BB155A0-BC99-4CED-9531-8AA6840C9EEB}" type="pres">
      <dgm:prSet presAssocID="{51241035-9319-4066-B52A-E6DFA0832559}" presName="sp" presStyleCnt="0"/>
      <dgm:spPr/>
    </dgm:pt>
    <dgm:pt modelId="{B807403E-FDAC-4358-820F-392711BB22EF}" type="pres">
      <dgm:prSet presAssocID="{A096CE6E-7352-46EB-9A7A-F20A9F9EEF32}" presName="linNode" presStyleCnt="0"/>
      <dgm:spPr/>
    </dgm:pt>
    <dgm:pt modelId="{3082AA35-3D92-4C19-A8DA-C3F88E9E4D50}" type="pres">
      <dgm:prSet presAssocID="{A096CE6E-7352-46EB-9A7A-F20A9F9EEF32}" presName="parentText" presStyleLbl="node1" presStyleIdx="8" presStyleCnt="10">
        <dgm:presLayoutVars>
          <dgm:chMax val="1"/>
          <dgm:bulletEnabled val="1"/>
        </dgm:presLayoutVars>
      </dgm:prSet>
      <dgm:spPr/>
    </dgm:pt>
    <dgm:pt modelId="{7BDE8B46-C89B-4B5E-9FA3-6C1B476E7700}" type="pres">
      <dgm:prSet presAssocID="{E7560F27-E329-48C9-AF85-CAB64D663E25}" presName="sp" presStyleCnt="0"/>
      <dgm:spPr/>
    </dgm:pt>
    <dgm:pt modelId="{8CBBECBC-2A17-4482-9F4C-8805E43008D7}" type="pres">
      <dgm:prSet presAssocID="{C6F3945A-B69D-46D8-9040-774A50221B89}" presName="linNode" presStyleCnt="0"/>
      <dgm:spPr/>
    </dgm:pt>
    <dgm:pt modelId="{BE87DCD1-5032-4EA4-B9FA-C9904A8352B9}" type="pres">
      <dgm:prSet presAssocID="{C6F3945A-B69D-46D8-9040-774A50221B89}" presName="parentText" presStyleLbl="node1" presStyleIdx="9" presStyleCnt="10" custScaleX="101965" custScaleY="124456" custLinFactNeighborX="-2039" custLinFactNeighborY="-5651">
        <dgm:presLayoutVars>
          <dgm:chMax val="1"/>
          <dgm:bulletEnabled val="1"/>
        </dgm:presLayoutVars>
      </dgm:prSet>
      <dgm:spPr/>
    </dgm:pt>
  </dgm:ptLst>
  <dgm:cxnLst>
    <dgm:cxn modelId="{2ED23D03-AE95-4DFA-B745-1EE12C3E10CA}" type="presOf" srcId="{3E8EE767-C849-4BA6-934E-C3618E75FD40}" destId="{36170627-DB9F-4AF3-8854-8F117E133C5B}" srcOrd="0" destOrd="0" presId="urn:microsoft.com/office/officeart/2005/8/layout/vList5"/>
    <dgm:cxn modelId="{B832C90C-13A5-46D3-9250-CCCDF3B801B7}" srcId="{7B5B00FD-A555-4591-BDE1-E681E100B493}" destId="{D167482C-D52D-4339-BD62-F0DB7532ACFE}" srcOrd="6" destOrd="0" parTransId="{B5618D59-D5BC-4A78-9BE0-8CF8FD5B305F}" sibTransId="{2DCB56BF-27C3-480D-A009-A850C376C18D}"/>
    <dgm:cxn modelId="{65478C1F-15B5-4B81-9867-74113BF32F33}" type="presOf" srcId="{36C40127-0A3D-43B1-92D0-BE700420DBDE}" destId="{AD82C372-860B-4BD7-B93F-78BFE5369559}" srcOrd="0" destOrd="0" presId="urn:microsoft.com/office/officeart/2005/8/layout/vList5"/>
    <dgm:cxn modelId="{CDCD7331-D46E-4D85-8F4A-19C2D5472726}" type="presOf" srcId="{C543A38D-6155-42D3-A00F-A9B988C79BEB}" destId="{072A1932-E8DE-4D6C-BD48-A31E38CFD696}" srcOrd="0" destOrd="0" presId="urn:microsoft.com/office/officeart/2005/8/layout/vList5"/>
    <dgm:cxn modelId="{41121336-51A5-4491-B4AB-505B4B86B393}" type="presOf" srcId="{A096CE6E-7352-46EB-9A7A-F20A9F9EEF32}" destId="{3082AA35-3D92-4C19-A8DA-C3F88E9E4D50}" srcOrd="0" destOrd="0" presId="urn:microsoft.com/office/officeart/2005/8/layout/vList5"/>
    <dgm:cxn modelId="{FADE0A40-CA6E-4C3C-9F53-E5522B71130F}" type="presOf" srcId="{394A43AD-9A7C-467D-9B56-63CDC85434F3}" destId="{CA21C0BB-58E0-4E18-8283-DAC3CED29BEB}" srcOrd="0" destOrd="0" presId="urn:microsoft.com/office/officeart/2005/8/layout/vList5"/>
    <dgm:cxn modelId="{6F5B165E-283C-47EF-8E36-31F83610C0C7}" srcId="{7B5B00FD-A555-4591-BDE1-E681E100B493}" destId="{3E8EE767-C849-4BA6-934E-C3618E75FD40}" srcOrd="4" destOrd="0" parTransId="{F4096E4E-4144-4129-AF02-7BCB0AFF1D32}" sibTransId="{251E7D9D-E803-4063-AA58-425A1F75D273}"/>
    <dgm:cxn modelId="{31FEBB5E-0C30-49DD-B8BB-BC67E2100C81}" srcId="{7B5B00FD-A555-4591-BDE1-E681E100B493}" destId="{C543A38D-6155-42D3-A00F-A9B988C79BEB}" srcOrd="1" destOrd="0" parTransId="{492F22AF-D828-4411-B73D-D7E29221940D}" sibTransId="{9807B2AC-C8D0-4BA5-B6A1-8BD85F7E3DC3}"/>
    <dgm:cxn modelId="{22DA2E64-3996-4467-A82D-AE4D56CDEB8A}" type="presOf" srcId="{D167482C-D52D-4339-BD62-F0DB7532ACFE}" destId="{A4FCF1D6-1484-4A4B-8074-4599FAE97D76}" srcOrd="0" destOrd="0" presId="urn:microsoft.com/office/officeart/2005/8/layout/vList5"/>
    <dgm:cxn modelId="{ADF8464B-FCFF-400F-941D-427152329591}" srcId="{7B5B00FD-A555-4591-BDE1-E681E100B493}" destId="{59E8003D-5433-411E-98EC-A4B2A87E9E8B}" srcOrd="3" destOrd="0" parTransId="{95240BFB-15CC-41E5-A6A3-D53F97AE7459}" sibTransId="{33191BCB-1BE6-4FF1-B8B9-FC2C89745872}"/>
    <dgm:cxn modelId="{589C1F6E-5938-4C51-BA76-6E2B7BC3311B}" srcId="{7B5B00FD-A555-4591-BDE1-E681E100B493}" destId="{394A43AD-9A7C-467D-9B56-63CDC85434F3}" srcOrd="2" destOrd="0" parTransId="{61A6964B-A4FF-41F7-B7BD-98C7C9F3FB0E}" sibTransId="{F4A1B3A3-6C75-48DE-942B-9CFEC5A23DEC}"/>
    <dgm:cxn modelId="{996F7573-D116-422D-A312-E8608EC93AC9}" type="presOf" srcId="{59E8003D-5433-411E-98EC-A4B2A87E9E8B}" destId="{A1A171C5-0F1D-4228-8A97-F76FAEE7E15E}" srcOrd="0" destOrd="0" presId="urn:microsoft.com/office/officeart/2005/8/layout/vList5"/>
    <dgm:cxn modelId="{9F39D079-6B5E-4019-A566-CB9561724C18}" type="presOf" srcId="{C6F3945A-B69D-46D8-9040-774A50221B89}" destId="{BE87DCD1-5032-4EA4-B9FA-C9904A8352B9}" srcOrd="0" destOrd="0" presId="urn:microsoft.com/office/officeart/2005/8/layout/vList5"/>
    <dgm:cxn modelId="{8ED33B8E-A4D8-452A-8C90-F3000D1A7A22}" srcId="{7B5B00FD-A555-4591-BDE1-E681E100B493}" destId="{123D6800-0A1B-4314-AA28-8F2EA424B61A}" srcOrd="7" destOrd="0" parTransId="{5D359223-1817-4560-B0DD-514971AA8994}" sibTransId="{51241035-9319-4066-B52A-E6DFA0832559}"/>
    <dgm:cxn modelId="{98DDB594-0A37-4236-B8E9-FF47A2C0D9CA}" srcId="{7B5B00FD-A555-4591-BDE1-E681E100B493}" destId="{36C40127-0A3D-43B1-92D0-BE700420DBDE}" srcOrd="5" destOrd="0" parTransId="{BD9B0D3A-92DD-4935-B2FB-14E1C9D7BE13}" sibTransId="{C1E25941-218A-4638-9AC6-2DD46F060E0B}"/>
    <dgm:cxn modelId="{344363A3-3CA4-488A-87CB-719C46701350}" type="presOf" srcId="{7B5B00FD-A555-4591-BDE1-E681E100B493}" destId="{EF201012-DD55-4C9E-BD16-E209EF352143}" srcOrd="0" destOrd="0" presId="urn:microsoft.com/office/officeart/2005/8/layout/vList5"/>
    <dgm:cxn modelId="{424ADDB7-0327-49D2-88FC-D07A1F690DDF}" srcId="{7B5B00FD-A555-4591-BDE1-E681E100B493}" destId="{A096CE6E-7352-46EB-9A7A-F20A9F9EEF32}" srcOrd="8" destOrd="0" parTransId="{8A97FB89-6FE1-4703-8BF0-170B761A767B}" sibTransId="{E7560F27-E329-48C9-AF85-CAB64D663E25}"/>
    <dgm:cxn modelId="{A962A8BE-219E-45C5-BFFD-365A1A490D5E}" type="presOf" srcId="{123D6800-0A1B-4314-AA28-8F2EA424B61A}" destId="{18FC4FC4-FF6A-45B8-A340-1C8A0B48F6B4}" srcOrd="0" destOrd="0" presId="urn:microsoft.com/office/officeart/2005/8/layout/vList5"/>
    <dgm:cxn modelId="{CA98D6BE-3CF2-491E-A5AC-0AF6E63124C5}" srcId="{7B5B00FD-A555-4591-BDE1-E681E100B493}" destId="{A9C23D74-3274-4BFD-B98D-AF335DA2DAB0}" srcOrd="0" destOrd="0" parTransId="{500ED466-34AE-4676-B6E8-78C777D19BED}" sibTransId="{03066C49-713E-472F-AF77-CBBACD80DCDF}"/>
    <dgm:cxn modelId="{A46077CC-B850-4CB6-83E0-7D063BE5BEFB}" srcId="{7B5B00FD-A555-4591-BDE1-E681E100B493}" destId="{C6F3945A-B69D-46D8-9040-774A50221B89}" srcOrd="9" destOrd="0" parTransId="{773D84B1-96B7-4970-B87D-E772E13E08C7}" sibTransId="{745835DE-270B-4FC2-BFAF-19568E11ABD8}"/>
    <dgm:cxn modelId="{82CD90E3-1D03-4B56-A5E1-500A7DFDF5F2}" type="presOf" srcId="{A9C23D74-3274-4BFD-B98D-AF335DA2DAB0}" destId="{FD06ED08-2C93-49D3-B11E-BF0110195865}" srcOrd="0" destOrd="0" presId="urn:microsoft.com/office/officeart/2005/8/layout/vList5"/>
    <dgm:cxn modelId="{97A127AA-70F0-4EB0-A86F-1A4BDB9FA329}" type="presParOf" srcId="{EF201012-DD55-4C9E-BD16-E209EF352143}" destId="{B5D7F92B-7C2B-470D-A4DD-518E096F18F1}" srcOrd="0" destOrd="0" presId="urn:microsoft.com/office/officeart/2005/8/layout/vList5"/>
    <dgm:cxn modelId="{C945B9A8-3626-4CD0-B8C8-E1FB0B63B219}" type="presParOf" srcId="{B5D7F92B-7C2B-470D-A4DD-518E096F18F1}" destId="{FD06ED08-2C93-49D3-B11E-BF0110195865}" srcOrd="0" destOrd="0" presId="urn:microsoft.com/office/officeart/2005/8/layout/vList5"/>
    <dgm:cxn modelId="{79F74E9E-D77D-49F2-94FD-A5BF3B737BA8}" type="presParOf" srcId="{EF201012-DD55-4C9E-BD16-E209EF352143}" destId="{059AF285-4E29-4321-ACB6-D0EAD4B60423}" srcOrd="1" destOrd="0" presId="urn:microsoft.com/office/officeart/2005/8/layout/vList5"/>
    <dgm:cxn modelId="{F40E14E8-47EF-4CC7-8041-3F3C985C62AC}" type="presParOf" srcId="{EF201012-DD55-4C9E-BD16-E209EF352143}" destId="{3E85E794-6CC9-43A2-BB40-35F658229F72}" srcOrd="2" destOrd="0" presId="urn:microsoft.com/office/officeart/2005/8/layout/vList5"/>
    <dgm:cxn modelId="{D71B5D8F-AE79-4C84-BB97-3211234BD273}" type="presParOf" srcId="{3E85E794-6CC9-43A2-BB40-35F658229F72}" destId="{072A1932-E8DE-4D6C-BD48-A31E38CFD696}" srcOrd="0" destOrd="0" presId="urn:microsoft.com/office/officeart/2005/8/layout/vList5"/>
    <dgm:cxn modelId="{5174CE31-235C-420D-9667-8221AB090AFB}" type="presParOf" srcId="{EF201012-DD55-4C9E-BD16-E209EF352143}" destId="{CFB3DC0A-5D4A-4A6D-905B-F3C28F5B4E38}" srcOrd="3" destOrd="0" presId="urn:microsoft.com/office/officeart/2005/8/layout/vList5"/>
    <dgm:cxn modelId="{2A38FE9A-0C54-49F7-890B-C344D36D70C7}" type="presParOf" srcId="{EF201012-DD55-4C9E-BD16-E209EF352143}" destId="{CF877E64-666E-4BB9-9124-2E7121DB6848}" srcOrd="4" destOrd="0" presId="urn:microsoft.com/office/officeart/2005/8/layout/vList5"/>
    <dgm:cxn modelId="{F4B9C8D3-0753-4FA7-9CF8-5271E8B1DCB7}" type="presParOf" srcId="{CF877E64-666E-4BB9-9124-2E7121DB6848}" destId="{CA21C0BB-58E0-4E18-8283-DAC3CED29BEB}" srcOrd="0" destOrd="0" presId="urn:microsoft.com/office/officeart/2005/8/layout/vList5"/>
    <dgm:cxn modelId="{94C35F0F-8D5A-4162-8E76-750470EF6BA5}" type="presParOf" srcId="{EF201012-DD55-4C9E-BD16-E209EF352143}" destId="{5A799EBB-5288-4910-8C16-0527255A5BB2}" srcOrd="5" destOrd="0" presId="urn:microsoft.com/office/officeart/2005/8/layout/vList5"/>
    <dgm:cxn modelId="{5A8763B6-6B87-4416-97F6-2D5BB6B2F56B}" type="presParOf" srcId="{EF201012-DD55-4C9E-BD16-E209EF352143}" destId="{472677CA-6506-4BCE-8392-1EA042C31B9D}" srcOrd="6" destOrd="0" presId="urn:microsoft.com/office/officeart/2005/8/layout/vList5"/>
    <dgm:cxn modelId="{1816075D-14FB-4E1F-863E-41E0AD3FB274}" type="presParOf" srcId="{472677CA-6506-4BCE-8392-1EA042C31B9D}" destId="{A1A171C5-0F1D-4228-8A97-F76FAEE7E15E}" srcOrd="0" destOrd="0" presId="urn:microsoft.com/office/officeart/2005/8/layout/vList5"/>
    <dgm:cxn modelId="{C7198E46-357E-4E94-AD6D-FFD2853614A3}" type="presParOf" srcId="{EF201012-DD55-4C9E-BD16-E209EF352143}" destId="{6F0AE7A7-B4AF-4B7E-9119-1EDB1EB215B7}" srcOrd="7" destOrd="0" presId="urn:microsoft.com/office/officeart/2005/8/layout/vList5"/>
    <dgm:cxn modelId="{5DE57E90-878A-4229-88D7-1F686E28A613}" type="presParOf" srcId="{EF201012-DD55-4C9E-BD16-E209EF352143}" destId="{5D0C58D7-5C4F-4515-8906-05BC100C0666}" srcOrd="8" destOrd="0" presId="urn:microsoft.com/office/officeart/2005/8/layout/vList5"/>
    <dgm:cxn modelId="{8E1B86E5-9F9F-48A1-BF03-2761DD10CDE9}" type="presParOf" srcId="{5D0C58D7-5C4F-4515-8906-05BC100C0666}" destId="{36170627-DB9F-4AF3-8854-8F117E133C5B}" srcOrd="0" destOrd="0" presId="urn:microsoft.com/office/officeart/2005/8/layout/vList5"/>
    <dgm:cxn modelId="{99B3FDE3-36D5-400C-B280-613CA081D000}" type="presParOf" srcId="{EF201012-DD55-4C9E-BD16-E209EF352143}" destId="{D4D249D0-BC55-4E0A-894E-74575C9FE4FA}" srcOrd="9" destOrd="0" presId="urn:microsoft.com/office/officeart/2005/8/layout/vList5"/>
    <dgm:cxn modelId="{C88C57D9-25C5-46B8-A898-3B7FF1ABB1D3}" type="presParOf" srcId="{EF201012-DD55-4C9E-BD16-E209EF352143}" destId="{52515610-9C95-4424-A8AB-81A409C472B1}" srcOrd="10" destOrd="0" presId="urn:microsoft.com/office/officeart/2005/8/layout/vList5"/>
    <dgm:cxn modelId="{4A5DB866-0F3B-4FA1-882E-169E4802992E}" type="presParOf" srcId="{52515610-9C95-4424-A8AB-81A409C472B1}" destId="{AD82C372-860B-4BD7-B93F-78BFE5369559}" srcOrd="0" destOrd="0" presId="urn:microsoft.com/office/officeart/2005/8/layout/vList5"/>
    <dgm:cxn modelId="{3DB2E252-CB24-47BF-861A-F216C3AA7839}" type="presParOf" srcId="{EF201012-DD55-4C9E-BD16-E209EF352143}" destId="{3DF65887-DC28-46C6-A50F-25C24513B4B3}" srcOrd="11" destOrd="0" presId="urn:microsoft.com/office/officeart/2005/8/layout/vList5"/>
    <dgm:cxn modelId="{539D9DC5-8DE3-4AB4-A7D9-FB11971B613B}" type="presParOf" srcId="{EF201012-DD55-4C9E-BD16-E209EF352143}" destId="{ECB9FB32-7B5C-4103-BBE9-4294F456FE3E}" srcOrd="12" destOrd="0" presId="urn:microsoft.com/office/officeart/2005/8/layout/vList5"/>
    <dgm:cxn modelId="{52EE80BD-E1BF-4231-A8FF-1A04B3F1CD17}" type="presParOf" srcId="{ECB9FB32-7B5C-4103-BBE9-4294F456FE3E}" destId="{A4FCF1D6-1484-4A4B-8074-4599FAE97D76}" srcOrd="0" destOrd="0" presId="urn:microsoft.com/office/officeart/2005/8/layout/vList5"/>
    <dgm:cxn modelId="{7D47DE12-E9FE-4812-918E-D9AA655D3087}" type="presParOf" srcId="{EF201012-DD55-4C9E-BD16-E209EF352143}" destId="{45B3E417-14DC-4A99-BA5F-ACB244CD7194}" srcOrd="13" destOrd="0" presId="urn:microsoft.com/office/officeart/2005/8/layout/vList5"/>
    <dgm:cxn modelId="{0A73A316-285F-4B04-80FD-145422056747}" type="presParOf" srcId="{EF201012-DD55-4C9E-BD16-E209EF352143}" destId="{BF6F728C-2120-433D-89CD-189BF6B3569F}" srcOrd="14" destOrd="0" presId="urn:microsoft.com/office/officeart/2005/8/layout/vList5"/>
    <dgm:cxn modelId="{94DB20C1-221D-49B3-9433-9F1969E974AF}" type="presParOf" srcId="{BF6F728C-2120-433D-89CD-189BF6B3569F}" destId="{18FC4FC4-FF6A-45B8-A340-1C8A0B48F6B4}" srcOrd="0" destOrd="0" presId="urn:microsoft.com/office/officeart/2005/8/layout/vList5"/>
    <dgm:cxn modelId="{C333679A-AD90-4D62-B97D-6F8499B4E32A}" type="presParOf" srcId="{EF201012-DD55-4C9E-BD16-E209EF352143}" destId="{2BB155A0-BC99-4CED-9531-8AA6840C9EEB}" srcOrd="15" destOrd="0" presId="urn:microsoft.com/office/officeart/2005/8/layout/vList5"/>
    <dgm:cxn modelId="{DE6144A6-2D16-403E-88EA-04E7A21EFC6D}" type="presParOf" srcId="{EF201012-DD55-4C9E-BD16-E209EF352143}" destId="{B807403E-FDAC-4358-820F-392711BB22EF}" srcOrd="16" destOrd="0" presId="urn:microsoft.com/office/officeart/2005/8/layout/vList5"/>
    <dgm:cxn modelId="{DE37D4F9-CFAD-4D7C-9861-889A57A6C7BA}" type="presParOf" srcId="{B807403E-FDAC-4358-820F-392711BB22EF}" destId="{3082AA35-3D92-4C19-A8DA-C3F88E9E4D50}" srcOrd="0" destOrd="0" presId="urn:microsoft.com/office/officeart/2005/8/layout/vList5"/>
    <dgm:cxn modelId="{657C8ACB-D142-4347-8032-A132BAA1A9F5}" type="presParOf" srcId="{EF201012-DD55-4C9E-BD16-E209EF352143}" destId="{7BDE8B46-C89B-4B5E-9FA3-6C1B476E7700}" srcOrd="17" destOrd="0" presId="urn:microsoft.com/office/officeart/2005/8/layout/vList5"/>
    <dgm:cxn modelId="{89C0F1AE-3C6D-416B-82B7-6ED059E7CD2F}" type="presParOf" srcId="{EF201012-DD55-4C9E-BD16-E209EF352143}" destId="{8CBBECBC-2A17-4482-9F4C-8805E43008D7}" srcOrd="18" destOrd="0" presId="urn:microsoft.com/office/officeart/2005/8/layout/vList5"/>
    <dgm:cxn modelId="{DCC288AB-BCF1-4B01-8440-92FF2FA148DE}" type="presParOf" srcId="{8CBBECBC-2A17-4482-9F4C-8805E43008D7}" destId="{BE87DCD1-5032-4EA4-B9FA-C9904A8352B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74BC1B-5FB4-4422-AA3D-D2EF1C83D88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F22E5720-1D60-4D7A-A222-AB6DF81BB87A}">
      <dgm:prSet/>
      <dgm:spPr/>
      <dgm:t>
        <a:bodyPr/>
        <a:lstStyle/>
        <a:p>
          <a:pPr rtl="0"/>
          <a:r>
            <a:rPr lang="es-CO" sz="1800" b="1" dirty="0">
              <a:solidFill>
                <a:srgbClr val="FFFF00"/>
              </a:solidFill>
            </a:rPr>
            <a:t>Áreas de conocimiento</a:t>
          </a:r>
          <a:endParaRPr lang="es-CO" sz="1800" dirty="0">
            <a:solidFill>
              <a:srgbClr val="FFFF00"/>
            </a:solidFill>
          </a:endParaRPr>
        </a:p>
      </dgm:t>
    </dgm:pt>
    <dgm:pt modelId="{F5DEBE0B-C406-47B0-8CBF-BD370B4E4665}" type="parTrans" cxnId="{925F0A86-5CAE-4BA6-9F2A-861E4312F9F2}">
      <dgm:prSet/>
      <dgm:spPr/>
      <dgm:t>
        <a:bodyPr/>
        <a:lstStyle/>
        <a:p>
          <a:endParaRPr lang="es-CO"/>
        </a:p>
      </dgm:t>
    </dgm:pt>
    <dgm:pt modelId="{74B95B45-440E-4264-9D5A-264904C60669}" type="sibTrans" cxnId="{925F0A86-5CAE-4BA6-9F2A-861E4312F9F2}">
      <dgm:prSet/>
      <dgm:spPr/>
      <dgm:t>
        <a:bodyPr/>
        <a:lstStyle/>
        <a:p>
          <a:endParaRPr lang="es-CO"/>
        </a:p>
      </dgm:t>
    </dgm:pt>
    <dgm:pt modelId="{E55454DB-6912-4419-BAFC-3CAAF18C4E58}">
      <dgm:prSet custT="1"/>
      <dgm:spPr/>
      <dgm:t>
        <a:bodyPr/>
        <a:lstStyle/>
        <a:p>
          <a:pPr rtl="0"/>
          <a:r>
            <a:rPr lang="es-CO" sz="1600" b="1" dirty="0">
              <a:solidFill>
                <a:schemeClr val="bg1">
                  <a:lumMod val="95000"/>
                </a:schemeClr>
              </a:solidFill>
            </a:rPr>
            <a:t>Gestión de la Integración</a:t>
          </a:r>
        </a:p>
      </dgm:t>
    </dgm:pt>
    <dgm:pt modelId="{57FEAB90-18B1-481D-8FB7-A3795FA4E4CD}" type="parTrans" cxnId="{EF384353-D5C0-4E2F-9F76-F52471683C96}">
      <dgm:prSet/>
      <dgm:spPr/>
      <dgm:t>
        <a:bodyPr/>
        <a:lstStyle/>
        <a:p>
          <a:endParaRPr lang="es-CO"/>
        </a:p>
      </dgm:t>
    </dgm:pt>
    <dgm:pt modelId="{C4FC70F9-2726-4B65-A11E-3B0542FCED3C}" type="sibTrans" cxnId="{EF384353-D5C0-4E2F-9F76-F52471683C96}">
      <dgm:prSet/>
      <dgm:spPr/>
      <dgm:t>
        <a:bodyPr/>
        <a:lstStyle/>
        <a:p>
          <a:endParaRPr lang="es-CO"/>
        </a:p>
      </dgm:t>
    </dgm:pt>
    <dgm:pt modelId="{63A9215C-4FAD-412C-A77A-ACD15BC1EC00}">
      <dgm:prSet custT="1"/>
      <dgm:spPr/>
      <dgm:t>
        <a:bodyPr/>
        <a:lstStyle/>
        <a:p>
          <a:pPr rtl="0"/>
          <a:r>
            <a:rPr lang="es-CO" sz="1600" b="1" dirty="0">
              <a:solidFill>
                <a:schemeClr val="bg1">
                  <a:lumMod val="95000"/>
                </a:schemeClr>
              </a:solidFill>
            </a:rPr>
            <a:t>Gestión del Alcance</a:t>
          </a:r>
        </a:p>
      </dgm:t>
    </dgm:pt>
    <dgm:pt modelId="{9C1A8EA1-BF81-42C5-8ECA-F17125638E11}" type="parTrans" cxnId="{153EC676-C964-4A79-B0FC-246194A99E97}">
      <dgm:prSet/>
      <dgm:spPr/>
      <dgm:t>
        <a:bodyPr/>
        <a:lstStyle/>
        <a:p>
          <a:endParaRPr lang="es-CO"/>
        </a:p>
      </dgm:t>
    </dgm:pt>
    <dgm:pt modelId="{BB1B20F7-EF33-40A7-BB15-DB80E82DF1AF}" type="sibTrans" cxnId="{153EC676-C964-4A79-B0FC-246194A99E97}">
      <dgm:prSet/>
      <dgm:spPr/>
      <dgm:t>
        <a:bodyPr/>
        <a:lstStyle/>
        <a:p>
          <a:endParaRPr lang="es-CO"/>
        </a:p>
      </dgm:t>
    </dgm:pt>
    <dgm:pt modelId="{390FE5D0-9F64-477E-9B00-C0018322682D}">
      <dgm:prSet custT="1"/>
      <dgm:spPr/>
      <dgm:t>
        <a:bodyPr/>
        <a:lstStyle/>
        <a:p>
          <a:pPr rtl="0"/>
          <a:r>
            <a:rPr lang="es-CO" sz="1600" b="1" dirty="0">
              <a:solidFill>
                <a:schemeClr val="bg1">
                  <a:lumMod val="95000"/>
                </a:schemeClr>
              </a:solidFill>
            </a:rPr>
            <a:t>Gestión del Tiempo</a:t>
          </a:r>
        </a:p>
      </dgm:t>
    </dgm:pt>
    <dgm:pt modelId="{2F1F8066-CC60-42D5-B073-ECF5D76FC2EC}" type="parTrans" cxnId="{B2CB8E42-5ECF-4B1D-89E4-FB99CCB72FDB}">
      <dgm:prSet/>
      <dgm:spPr/>
      <dgm:t>
        <a:bodyPr/>
        <a:lstStyle/>
        <a:p>
          <a:endParaRPr lang="es-CO"/>
        </a:p>
      </dgm:t>
    </dgm:pt>
    <dgm:pt modelId="{AD90F868-F15D-4B33-A6B2-6E7F836B345F}" type="sibTrans" cxnId="{B2CB8E42-5ECF-4B1D-89E4-FB99CCB72FDB}">
      <dgm:prSet/>
      <dgm:spPr/>
      <dgm:t>
        <a:bodyPr/>
        <a:lstStyle/>
        <a:p>
          <a:endParaRPr lang="es-CO"/>
        </a:p>
      </dgm:t>
    </dgm:pt>
    <dgm:pt modelId="{909CB4AA-6521-4C04-8A6E-E4DA6234C321}">
      <dgm:prSet custT="1"/>
      <dgm:spPr/>
      <dgm:t>
        <a:bodyPr/>
        <a:lstStyle/>
        <a:p>
          <a:pPr rtl="0"/>
          <a:r>
            <a:rPr lang="es-CO" sz="1600" b="1" dirty="0">
              <a:solidFill>
                <a:schemeClr val="bg1">
                  <a:lumMod val="95000"/>
                </a:schemeClr>
              </a:solidFill>
            </a:rPr>
            <a:t>Gestión de Costos</a:t>
          </a:r>
        </a:p>
      </dgm:t>
    </dgm:pt>
    <dgm:pt modelId="{453D0523-B332-43F8-B94F-77554D0A3713}" type="parTrans" cxnId="{9D2A3043-3CFC-498C-A3AD-871118BD4BD5}">
      <dgm:prSet/>
      <dgm:spPr/>
      <dgm:t>
        <a:bodyPr/>
        <a:lstStyle/>
        <a:p>
          <a:endParaRPr lang="es-CO"/>
        </a:p>
      </dgm:t>
    </dgm:pt>
    <dgm:pt modelId="{E37542F1-6B93-4EC9-923C-375BF2B3EE0D}" type="sibTrans" cxnId="{9D2A3043-3CFC-498C-A3AD-871118BD4BD5}">
      <dgm:prSet/>
      <dgm:spPr/>
      <dgm:t>
        <a:bodyPr/>
        <a:lstStyle/>
        <a:p>
          <a:endParaRPr lang="es-CO"/>
        </a:p>
      </dgm:t>
    </dgm:pt>
    <dgm:pt modelId="{058D9C61-A63C-44A7-8483-5AB85913A2D0}">
      <dgm:prSet custT="1"/>
      <dgm:spPr/>
      <dgm:t>
        <a:bodyPr/>
        <a:lstStyle/>
        <a:p>
          <a:pPr rtl="0"/>
          <a:r>
            <a:rPr lang="es-CO" sz="1600" b="1" dirty="0">
              <a:solidFill>
                <a:schemeClr val="bg1">
                  <a:lumMod val="95000"/>
                </a:schemeClr>
              </a:solidFill>
            </a:rPr>
            <a:t>Gestión de la Calidad</a:t>
          </a:r>
        </a:p>
      </dgm:t>
    </dgm:pt>
    <dgm:pt modelId="{11391E92-10A1-4A4A-A13C-AAFD96638634}" type="parTrans" cxnId="{04526CC6-37EE-4ED7-B257-5A7286B03A58}">
      <dgm:prSet/>
      <dgm:spPr/>
      <dgm:t>
        <a:bodyPr/>
        <a:lstStyle/>
        <a:p>
          <a:endParaRPr lang="es-CO"/>
        </a:p>
      </dgm:t>
    </dgm:pt>
    <dgm:pt modelId="{722F4AA0-C464-4AFF-A01F-D3739D20605D}" type="sibTrans" cxnId="{04526CC6-37EE-4ED7-B257-5A7286B03A58}">
      <dgm:prSet/>
      <dgm:spPr/>
      <dgm:t>
        <a:bodyPr/>
        <a:lstStyle/>
        <a:p>
          <a:endParaRPr lang="es-CO"/>
        </a:p>
      </dgm:t>
    </dgm:pt>
    <dgm:pt modelId="{87B3156B-6C64-4413-899A-D6D084F227B2}">
      <dgm:prSet custT="1"/>
      <dgm:spPr/>
      <dgm:t>
        <a:bodyPr/>
        <a:lstStyle/>
        <a:p>
          <a:pPr rtl="0"/>
          <a:r>
            <a:rPr lang="es-CO" sz="1600" b="1" dirty="0">
              <a:solidFill>
                <a:schemeClr val="bg1">
                  <a:lumMod val="95000"/>
                </a:schemeClr>
              </a:solidFill>
            </a:rPr>
            <a:t>Gestión de los Recursos Humanos</a:t>
          </a:r>
        </a:p>
      </dgm:t>
    </dgm:pt>
    <dgm:pt modelId="{EC21773F-5F5C-477D-8B54-B5913AFFCD52}" type="parTrans" cxnId="{96E5BAB3-889E-4DD9-9662-0447D89E86B1}">
      <dgm:prSet/>
      <dgm:spPr/>
      <dgm:t>
        <a:bodyPr/>
        <a:lstStyle/>
        <a:p>
          <a:endParaRPr lang="es-CO"/>
        </a:p>
      </dgm:t>
    </dgm:pt>
    <dgm:pt modelId="{D467B612-4938-4593-BF69-0DDF82EC2DE1}" type="sibTrans" cxnId="{96E5BAB3-889E-4DD9-9662-0447D89E86B1}">
      <dgm:prSet/>
      <dgm:spPr/>
      <dgm:t>
        <a:bodyPr/>
        <a:lstStyle/>
        <a:p>
          <a:endParaRPr lang="es-CO"/>
        </a:p>
      </dgm:t>
    </dgm:pt>
    <dgm:pt modelId="{07DAC89F-F40E-44D8-A05C-8DA546A66DAB}">
      <dgm:prSet custT="1"/>
      <dgm:spPr/>
      <dgm:t>
        <a:bodyPr/>
        <a:lstStyle/>
        <a:p>
          <a:pPr rtl="0"/>
          <a:r>
            <a:rPr lang="es-CO" sz="1600" b="1" dirty="0">
              <a:solidFill>
                <a:schemeClr val="bg1">
                  <a:lumMod val="95000"/>
                </a:schemeClr>
              </a:solidFill>
            </a:rPr>
            <a:t>Gestión de las Comunicaciones</a:t>
          </a:r>
        </a:p>
      </dgm:t>
    </dgm:pt>
    <dgm:pt modelId="{B51A8CDF-D3B8-4539-9722-331BC1B60C71}" type="parTrans" cxnId="{6CD9E9C1-5F89-47A5-B87A-805AAC1C01F4}">
      <dgm:prSet/>
      <dgm:spPr/>
      <dgm:t>
        <a:bodyPr/>
        <a:lstStyle/>
        <a:p>
          <a:endParaRPr lang="es-CO"/>
        </a:p>
      </dgm:t>
    </dgm:pt>
    <dgm:pt modelId="{52F534E4-B563-48D0-B9E1-876BA388DA30}" type="sibTrans" cxnId="{6CD9E9C1-5F89-47A5-B87A-805AAC1C01F4}">
      <dgm:prSet/>
      <dgm:spPr/>
      <dgm:t>
        <a:bodyPr/>
        <a:lstStyle/>
        <a:p>
          <a:endParaRPr lang="es-CO"/>
        </a:p>
      </dgm:t>
    </dgm:pt>
    <dgm:pt modelId="{9C745852-3621-4FEB-B707-AABEA83584CB}">
      <dgm:prSet custT="1"/>
      <dgm:spPr/>
      <dgm:t>
        <a:bodyPr/>
        <a:lstStyle/>
        <a:p>
          <a:pPr rtl="0"/>
          <a:r>
            <a:rPr lang="es-CO" sz="1600" b="1" dirty="0">
              <a:solidFill>
                <a:schemeClr val="bg1">
                  <a:lumMod val="95000"/>
                </a:schemeClr>
              </a:solidFill>
            </a:rPr>
            <a:t>Gestión de Riesgos</a:t>
          </a:r>
        </a:p>
      </dgm:t>
    </dgm:pt>
    <dgm:pt modelId="{C0FF5B45-D97D-4F38-95C8-1058E93C14A9}" type="parTrans" cxnId="{4C0358BE-6B52-49A7-8224-3F6A799D9CB9}">
      <dgm:prSet/>
      <dgm:spPr/>
      <dgm:t>
        <a:bodyPr/>
        <a:lstStyle/>
        <a:p>
          <a:endParaRPr lang="es-CO"/>
        </a:p>
      </dgm:t>
    </dgm:pt>
    <dgm:pt modelId="{1C76E762-A002-45F5-9690-29C35BEDFE51}" type="sibTrans" cxnId="{4C0358BE-6B52-49A7-8224-3F6A799D9CB9}">
      <dgm:prSet/>
      <dgm:spPr/>
      <dgm:t>
        <a:bodyPr/>
        <a:lstStyle/>
        <a:p>
          <a:endParaRPr lang="es-CO"/>
        </a:p>
      </dgm:t>
    </dgm:pt>
    <dgm:pt modelId="{722ED444-33BF-4A01-8B5C-1A82233950CA}">
      <dgm:prSet custT="1"/>
      <dgm:spPr/>
      <dgm:t>
        <a:bodyPr/>
        <a:lstStyle/>
        <a:p>
          <a:pPr rtl="0"/>
          <a:r>
            <a:rPr lang="es-CO" sz="1600" b="1" dirty="0">
              <a:solidFill>
                <a:schemeClr val="bg1">
                  <a:lumMod val="95000"/>
                </a:schemeClr>
              </a:solidFill>
            </a:rPr>
            <a:t>Gestión de las Adquisiciones del proyecto</a:t>
          </a:r>
        </a:p>
      </dgm:t>
    </dgm:pt>
    <dgm:pt modelId="{8300F7BF-CB48-4ED1-AC41-9B80303D5E58}" type="parTrans" cxnId="{1CE07363-9572-44E8-A05E-42263A59802C}">
      <dgm:prSet/>
      <dgm:spPr/>
      <dgm:t>
        <a:bodyPr/>
        <a:lstStyle/>
        <a:p>
          <a:endParaRPr lang="es-CO"/>
        </a:p>
      </dgm:t>
    </dgm:pt>
    <dgm:pt modelId="{262EECC3-F87E-4BC9-86C6-BB94BDA54F87}" type="sibTrans" cxnId="{1CE07363-9572-44E8-A05E-42263A59802C}">
      <dgm:prSet/>
      <dgm:spPr/>
      <dgm:t>
        <a:bodyPr/>
        <a:lstStyle/>
        <a:p>
          <a:endParaRPr lang="es-CO"/>
        </a:p>
      </dgm:t>
    </dgm:pt>
    <dgm:pt modelId="{1F22143F-DB05-465C-A81F-F4E0447C1D7F}">
      <dgm:prSet custT="1"/>
      <dgm:spPr/>
      <dgm:t>
        <a:bodyPr/>
        <a:lstStyle/>
        <a:p>
          <a:pPr rtl="0"/>
          <a:r>
            <a:rPr lang="es-CO" sz="1600" b="1" dirty="0">
              <a:solidFill>
                <a:schemeClr val="bg1">
                  <a:lumMod val="95000"/>
                </a:schemeClr>
              </a:solidFill>
            </a:rPr>
            <a:t>Gestión de Interesados</a:t>
          </a:r>
        </a:p>
      </dgm:t>
    </dgm:pt>
    <dgm:pt modelId="{A285BE76-B17A-4E59-B08F-9BC11C092A2C}" type="parTrans" cxnId="{5879E6BF-0784-4982-8499-653B0D35CAF3}">
      <dgm:prSet/>
      <dgm:spPr/>
      <dgm:t>
        <a:bodyPr/>
        <a:lstStyle/>
        <a:p>
          <a:endParaRPr lang="es-CO"/>
        </a:p>
      </dgm:t>
    </dgm:pt>
    <dgm:pt modelId="{8F0F5307-2DD3-410B-874B-7C1546182819}" type="sibTrans" cxnId="{5879E6BF-0784-4982-8499-653B0D35CAF3}">
      <dgm:prSet/>
      <dgm:spPr/>
      <dgm:t>
        <a:bodyPr/>
        <a:lstStyle/>
        <a:p>
          <a:endParaRPr lang="es-CO"/>
        </a:p>
      </dgm:t>
    </dgm:pt>
    <dgm:pt modelId="{B0A606C2-5633-444A-BD37-DBC9088D29B6}" type="pres">
      <dgm:prSet presAssocID="{0C74BC1B-5FB4-4422-AA3D-D2EF1C83D884}" presName="cycle" presStyleCnt="0">
        <dgm:presLayoutVars>
          <dgm:dir/>
          <dgm:resizeHandles val="exact"/>
        </dgm:presLayoutVars>
      </dgm:prSet>
      <dgm:spPr/>
    </dgm:pt>
    <dgm:pt modelId="{B13D5237-80E2-491E-8AC8-611FE8BB75E8}" type="pres">
      <dgm:prSet presAssocID="{F22E5720-1D60-4D7A-A222-AB6DF81BB87A}" presName="node" presStyleLbl="node1" presStyleIdx="0" presStyleCnt="1" custScaleX="111790" custScaleY="109162" custRadScaleRad="97638">
        <dgm:presLayoutVars>
          <dgm:bulletEnabled val="1"/>
        </dgm:presLayoutVars>
      </dgm:prSet>
      <dgm:spPr/>
    </dgm:pt>
  </dgm:ptLst>
  <dgm:cxnLst>
    <dgm:cxn modelId="{0726D503-9117-4194-9133-0C7D7FF55FDD}" type="presOf" srcId="{390FE5D0-9F64-477E-9B00-C0018322682D}" destId="{B13D5237-80E2-491E-8AC8-611FE8BB75E8}" srcOrd="0" destOrd="3" presId="urn:microsoft.com/office/officeart/2005/8/layout/cycle2"/>
    <dgm:cxn modelId="{C9133613-7A2D-45A4-9CC7-4BA30BF49530}" type="presOf" srcId="{0C74BC1B-5FB4-4422-AA3D-D2EF1C83D884}" destId="{B0A606C2-5633-444A-BD37-DBC9088D29B6}" srcOrd="0" destOrd="0" presId="urn:microsoft.com/office/officeart/2005/8/layout/cycle2"/>
    <dgm:cxn modelId="{E0018613-E86B-4B08-906A-41697042802E}" type="presOf" srcId="{722ED444-33BF-4A01-8B5C-1A82233950CA}" destId="{B13D5237-80E2-491E-8AC8-611FE8BB75E8}" srcOrd="0" destOrd="9" presId="urn:microsoft.com/office/officeart/2005/8/layout/cycle2"/>
    <dgm:cxn modelId="{B2CB8E42-5ECF-4B1D-89E4-FB99CCB72FDB}" srcId="{F22E5720-1D60-4D7A-A222-AB6DF81BB87A}" destId="{390FE5D0-9F64-477E-9B00-C0018322682D}" srcOrd="2" destOrd="0" parTransId="{2F1F8066-CC60-42D5-B073-ECF5D76FC2EC}" sibTransId="{AD90F868-F15D-4B33-A6B2-6E7F836B345F}"/>
    <dgm:cxn modelId="{9D2A3043-3CFC-498C-A3AD-871118BD4BD5}" srcId="{F22E5720-1D60-4D7A-A222-AB6DF81BB87A}" destId="{909CB4AA-6521-4C04-8A6E-E4DA6234C321}" srcOrd="3" destOrd="0" parTransId="{453D0523-B332-43F8-B94F-77554D0A3713}" sibTransId="{E37542F1-6B93-4EC9-923C-375BF2B3EE0D}"/>
    <dgm:cxn modelId="{1CE07363-9572-44E8-A05E-42263A59802C}" srcId="{F22E5720-1D60-4D7A-A222-AB6DF81BB87A}" destId="{722ED444-33BF-4A01-8B5C-1A82233950CA}" srcOrd="8" destOrd="0" parTransId="{8300F7BF-CB48-4ED1-AC41-9B80303D5E58}" sibTransId="{262EECC3-F87E-4BC9-86C6-BB94BDA54F87}"/>
    <dgm:cxn modelId="{EF384353-D5C0-4E2F-9F76-F52471683C96}" srcId="{F22E5720-1D60-4D7A-A222-AB6DF81BB87A}" destId="{E55454DB-6912-4419-BAFC-3CAAF18C4E58}" srcOrd="0" destOrd="0" parTransId="{57FEAB90-18B1-481D-8FB7-A3795FA4E4CD}" sibTransId="{C4FC70F9-2726-4B65-A11E-3B0542FCED3C}"/>
    <dgm:cxn modelId="{153EC676-C964-4A79-B0FC-246194A99E97}" srcId="{F22E5720-1D60-4D7A-A222-AB6DF81BB87A}" destId="{63A9215C-4FAD-412C-A77A-ACD15BC1EC00}" srcOrd="1" destOrd="0" parTransId="{9C1A8EA1-BF81-42C5-8ECA-F17125638E11}" sibTransId="{BB1B20F7-EF33-40A7-BB15-DB80E82DF1AF}"/>
    <dgm:cxn modelId="{925F0A86-5CAE-4BA6-9F2A-861E4312F9F2}" srcId="{0C74BC1B-5FB4-4422-AA3D-D2EF1C83D884}" destId="{F22E5720-1D60-4D7A-A222-AB6DF81BB87A}" srcOrd="0" destOrd="0" parTransId="{F5DEBE0B-C406-47B0-8CBF-BD370B4E4665}" sibTransId="{74B95B45-440E-4264-9D5A-264904C60669}"/>
    <dgm:cxn modelId="{7B53B388-BD78-4A7C-B51D-EC6CB539B9C5}" type="presOf" srcId="{63A9215C-4FAD-412C-A77A-ACD15BC1EC00}" destId="{B13D5237-80E2-491E-8AC8-611FE8BB75E8}" srcOrd="0" destOrd="2" presId="urn:microsoft.com/office/officeart/2005/8/layout/cycle2"/>
    <dgm:cxn modelId="{C6A3C49F-95DF-49A2-8E01-908E5773BF0E}" type="presOf" srcId="{E55454DB-6912-4419-BAFC-3CAAF18C4E58}" destId="{B13D5237-80E2-491E-8AC8-611FE8BB75E8}" srcOrd="0" destOrd="1" presId="urn:microsoft.com/office/officeart/2005/8/layout/cycle2"/>
    <dgm:cxn modelId="{96E5BAB3-889E-4DD9-9662-0447D89E86B1}" srcId="{F22E5720-1D60-4D7A-A222-AB6DF81BB87A}" destId="{87B3156B-6C64-4413-899A-D6D084F227B2}" srcOrd="5" destOrd="0" parTransId="{EC21773F-5F5C-477D-8B54-B5913AFFCD52}" sibTransId="{D467B612-4938-4593-BF69-0DDF82EC2DE1}"/>
    <dgm:cxn modelId="{745339B8-C3FF-4856-BEE2-CD65F074D8EF}" type="presOf" srcId="{87B3156B-6C64-4413-899A-D6D084F227B2}" destId="{B13D5237-80E2-491E-8AC8-611FE8BB75E8}" srcOrd="0" destOrd="6" presId="urn:microsoft.com/office/officeart/2005/8/layout/cycle2"/>
    <dgm:cxn modelId="{6DE88FBC-7DFB-4AA4-8989-AA306C3A1506}" type="presOf" srcId="{909CB4AA-6521-4C04-8A6E-E4DA6234C321}" destId="{B13D5237-80E2-491E-8AC8-611FE8BB75E8}" srcOrd="0" destOrd="4" presId="urn:microsoft.com/office/officeart/2005/8/layout/cycle2"/>
    <dgm:cxn modelId="{4C0358BE-6B52-49A7-8224-3F6A799D9CB9}" srcId="{F22E5720-1D60-4D7A-A222-AB6DF81BB87A}" destId="{9C745852-3621-4FEB-B707-AABEA83584CB}" srcOrd="7" destOrd="0" parTransId="{C0FF5B45-D97D-4F38-95C8-1058E93C14A9}" sibTransId="{1C76E762-A002-45F5-9690-29C35BEDFE51}"/>
    <dgm:cxn modelId="{5879E6BF-0784-4982-8499-653B0D35CAF3}" srcId="{F22E5720-1D60-4D7A-A222-AB6DF81BB87A}" destId="{1F22143F-DB05-465C-A81F-F4E0447C1D7F}" srcOrd="9" destOrd="0" parTransId="{A285BE76-B17A-4E59-B08F-9BC11C092A2C}" sibTransId="{8F0F5307-2DD3-410B-874B-7C1546182819}"/>
    <dgm:cxn modelId="{6CD9E9C1-5F89-47A5-B87A-805AAC1C01F4}" srcId="{F22E5720-1D60-4D7A-A222-AB6DF81BB87A}" destId="{07DAC89F-F40E-44D8-A05C-8DA546A66DAB}" srcOrd="6" destOrd="0" parTransId="{B51A8CDF-D3B8-4539-9722-331BC1B60C71}" sibTransId="{52F534E4-B563-48D0-B9E1-876BA388DA30}"/>
    <dgm:cxn modelId="{F7FDD1C2-385D-4721-875D-F9785918B780}" type="presOf" srcId="{9C745852-3621-4FEB-B707-AABEA83584CB}" destId="{B13D5237-80E2-491E-8AC8-611FE8BB75E8}" srcOrd="0" destOrd="8" presId="urn:microsoft.com/office/officeart/2005/8/layout/cycle2"/>
    <dgm:cxn modelId="{04526CC6-37EE-4ED7-B257-5A7286B03A58}" srcId="{F22E5720-1D60-4D7A-A222-AB6DF81BB87A}" destId="{058D9C61-A63C-44A7-8483-5AB85913A2D0}" srcOrd="4" destOrd="0" parTransId="{11391E92-10A1-4A4A-A13C-AAFD96638634}" sibTransId="{722F4AA0-C464-4AFF-A01F-D3739D20605D}"/>
    <dgm:cxn modelId="{C2FE3FCB-8895-4671-9F2B-F0C2C6F189BB}" type="presOf" srcId="{058D9C61-A63C-44A7-8483-5AB85913A2D0}" destId="{B13D5237-80E2-491E-8AC8-611FE8BB75E8}" srcOrd="0" destOrd="5" presId="urn:microsoft.com/office/officeart/2005/8/layout/cycle2"/>
    <dgm:cxn modelId="{0517A6DD-6C35-42ED-856C-8AC37EAAD3C5}" type="presOf" srcId="{1F22143F-DB05-465C-A81F-F4E0447C1D7F}" destId="{B13D5237-80E2-491E-8AC8-611FE8BB75E8}" srcOrd="0" destOrd="10" presId="urn:microsoft.com/office/officeart/2005/8/layout/cycle2"/>
    <dgm:cxn modelId="{A0BED0E2-9799-48CA-AE92-E07744FF7823}" type="presOf" srcId="{F22E5720-1D60-4D7A-A222-AB6DF81BB87A}" destId="{B13D5237-80E2-491E-8AC8-611FE8BB75E8}" srcOrd="0" destOrd="0" presId="urn:microsoft.com/office/officeart/2005/8/layout/cycle2"/>
    <dgm:cxn modelId="{8BB17BE7-3BC8-4418-A0CD-4F98C115CB2D}" type="presOf" srcId="{07DAC89F-F40E-44D8-A05C-8DA546A66DAB}" destId="{B13D5237-80E2-491E-8AC8-611FE8BB75E8}" srcOrd="0" destOrd="7" presId="urn:microsoft.com/office/officeart/2005/8/layout/cycle2"/>
    <dgm:cxn modelId="{D6ABF4CE-8B77-4A41-9F67-13E7465C5390}" type="presParOf" srcId="{B0A606C2-5633-444A-BD37-DBC9088D29B6}" destId="{B13D5237-80E2-491E-8AC8-611FE8BB75E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74BC1B-5FB4-4422-AA3D-D2EF1C83D88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5478A4AF-EB47-48D4-92A1-1AC1379EF448}">
      <dgm:prSet custT="1"/>
      <dgm:spPr/>
      <dgm:t>
        <a:bodyPr/>
        <a:lstStyle/>
        <a:p>
          <a:r>
            <a:rPr lang="es-CO" sz="1600" dirty="0"/>
            <a:t>Procesos de </a:t>
          </a:r>
          <a:r>
            <a:rPr lang="es-CO" sz="1800" dirty="0"/>
            <a:t>iniciación</a:t>
          </a:r>
          <a:endParaRPr lang="es-CO" sz="1600" dirty="0"/>
        </a:p>
      </dgm:t>
    </dgm:pt>
    <dgm:pt modelId="{46CA6181-07BD-4206-87F4-D439265D3164}" type="parTrans" cxnId="{17A43047-2E9F-4978-8342-5472DE043A88}">
      <dgm:prSet/>
      <dgm:spPr/>
      <dgm:t>
        <a:bodyPr/>
        <a:lstStyle/>
        <a:p>
          <a:endParaRPr lang="es-CO"/>
        </a:p>
      </dgm:t>
    </dgm:pt>
    <dgm:pt modelId="{59F4F354-3779-43CC-AEA0-45A32B5230AE}" type="sibTrans" cxnId="{17A43047-2E9F-4978-8342-5472DE043A88}">
      <dgm:prSet/>
      <dgm:spPr/>
      <dgm:t>
        <a:bodyPr/>
        <a:lstStyle/>
        <a:p>
          <a:endParaRPr lang="es-CO"/>
        </a:p>
      </dgm:t>
    </dgm:pt>
    <dgm:pt modelId="{5C42C141-88F5-4FAA-9184-4B6B8C010AD1}">
      <dgm:prSet custT="1"/>
      <dgm:spPr/>
      <dgm:t>
        <a:bodyPr/>
        <a:lstStyle/>
        <a:p>
          <a:r>
            <a:rPr lang="es-CO" sz="1400" dirty="0"/>
            <a:t>Procesos de </a:t>
          </a:r>
          <a:r>
            <a:rPr lang="es-CO" sz="1600" dirty="0"/>
            <a:t>planificación</a:t>
          </a:r>
          <a:endParaRPr lang="es-CO" sz="1400" dirty="0"/>
        </a:p>
      </dgm:t>
    </dgm:pt>
    <dgm:pt modelId="{EDD1A54F-6E08-4AAE-8C10-0B8796DC93AD}" type="parTrans" cxnId="{A4BAB1C4-5DCA-4EE0-8862-CE3675C75BB6}">
      <dgm:prSet/>
      <dgm:spPr/>
      <dgm:t>
        <a:bodyPr/>
        <a:lstStyle/>
        <a:p>
          <a:endParaRPr lang="es-CO"/>
        </a:p>
      </dgm:t>
    </dgm:pt>
    <dgm:pt modelId="{BBF9DE5B-2114-4C91-8D75-92603FF74F4D}" type="sibTrans" cxnId="{A4BAB1C4-5DCA-4EE0-8862-CE3675C75BB6}">
      <dgm:prSet/>
      <dgm:spPr/>
      <dgm:t>
        <a:bodyPr/>
        <a:lstStyle/>
        <a:p>
          <a:endParaRPr lang="es-CO"/>
        </a:p>
      </dgm:t>
    </dgm:pt>
    <dgm:pt modelId="{C26E0AFA-6064-419A-A92A-B35C5B9A618C}">
      <dgm:prSet custT="1"/>
      <dgm:spPr/>
      <dgm:t>
        <a:bodyPr/>
        <a:lstStyle/>
        <a:p>
          <a:r>
            <a:rPr lang="es-CO" sz="1800" dirty="0"/>
            <a:t>Procesos de ejecución</a:t>
          </a:r>
        </a:p>
      </dgm:t>
    </dgm:pt>
    <dgm:pt modelId="{F947766E-B6DF-4DD6-A78E-5DC25E12B6CE}" type="parTrans" cxnId="{013F071F-9F57-4181-B613-79132523CBDB}">
      <dgm:prSet/>
      <dgm:spPr/>
      <dgm:t>
        <a:bodyPr/>
        <a:lstStyle/>
        <a:p>
          <a:endParaRPr lang="es-CO"/>
        </a:p>
      </dgm:t>
    </dgm:pt>
    <dgm:pt modelId="{80B19C91-72AE-4978-AE44-B4A8EB97FA3D}" type="sibTrans" cxnId="{013F071F-9F57-4181-B613-79132523CBDB}">
      <dgm:prSet/>
      <dgm:spPr/>
      <dgm:t>
        <a:bodyPr/>
        <a:lstStyle/>
        <a:p>
          <a:endParaRPr lang="es-CO"/>
        </a:p>
      </dgm:t>
    </dgm:pt>
    <dgm:pt modelId="{F6ECD83A-32A8-418C-8AD2-A8FD54F9442E}">
      <dgm:prSet custT="1"/>
      <dgm:spPr/>
      <dgm:t>
        <a:bodyPr/>
        <a:lstStyle/>
        <a:p>
          <a:r>
            <a:rPr lang="es-CO" sz="1800" dirty="0"/>
            <a:t>Procesos de cierre del proyecto.</a:t>
          </a:r>
        </a:p>
      </dgm:t>
    </dgm:pt>
    <dgm:pt modelId="{036B0742-9A1A-45E1-9600-6D3051398C68}" type="parTrans" cxnId="{E5835EB0-19AF-4C29-A1ED-EE628911F261}">
      <dgm:prSet/>
      <dgm:spPr/>
      <dgm:t>
        <a:bodyPr/>
        <a:lstStyle/>
        <a:p>
          <a:endParaRPr lang="es-CO"/>
        </a:p>
      </dgm:t>
    </dgm:pt>
    <dgm:pt modelId="{1481A483-CAC3-4D4E-95D6-D97DDBCF4F7D}" type="sibTrans" cxnId="{E5835EB0-19AF-4C29-A1ED-EE628911F261}">
      <dgm:prSet/>
      <dgm:spPr/>
      <dgm:t>
        <a:bodyPr/>
        <a:lstStyle/>
        <a:p>
          <a:endParaRPr lang="es-CO"/>
        </a:p>
      </dgm:t>
    </dgm:pt>
    <dgm:pt modelId="{B0A606C2-5633-444A-BD37-DBC9088D29B6}" type="pres">
      <dgm:prSet presAssocID="{0C74BC1B-5FB4-4422-AA3D-D2EF1C83D884}" presName="cycle" presStyleCnt="0">
        <dgm:presLayoutVars>
          <dgm:dir/>
          <dgm:resizeHandles val="exact"/>
        </dgm:presLayoutVars>
      </dgm:prSet>
      <dgm:spPr/>
    </dgm:pt>
    <dgm:pt modelId="{D590AF93-FDAA-4594-BDEC-F3500217170F}" type="pres">
      <dgm:prSet presAssocID="{5478A4AF-EB47-48D4-92A1-1AC1379EF448}" presName="node" presStyleLbl="node1" presStyleIdx="0" presStyleCnt="4" custScaleX="121339">
        <dgm:presLayoutVars>
          <dgm:bulletEnabled val="1"/>
        </dgm:presLayoutVars>
      </dgm:prSet>
      <dgm:spPr/>
    </dgm:pt>
    <dgm:pt modelId="{FCC6740C-E526-475C-9E72-7F6EDA601D27}" type="pres">
      <dgm:prSet presAssocID="{59F4F354-3779-43CC-AEA0-45A32B5230AE}" presName="sibTrans" presStyleLbl="sibTrans2D1" presStyleIdx="0" presStyleCnt="4"/>
      <dgm:spPr/>
    </dgm:pt>
    <dgm:pt modelId="{AB6DB185-CA54-4C24-A220-6B239AED70C5}" type="pres">
      <dgm:prSet presAssocID="{59F4F354-3779-43CC-AEA0-45A32B5230AE}" presName="connectorText" presStyleLbl="sibTrans2D1" presStyleIdx="0" presStyleCnt="4"/>
      <dgm:spPr/>
    </dgm:pt>
    <dgm:pt modelId="{2F2C1DC1-167A-4C41-B07C-89AA26590CF5}" type="pres">
      <dgm:prSet presAssocID="{5C42C141-88F5-4FAA-9184-4B6B8C010AD1}" presName="node" presStyleLbl="node1" presStyleIdx="1" presStyleCnt="4" custScaleX="109996">
        <dgm:presLayoutVars>
          <dgm:bulletEnabled val="1"/>
        </dgm:presLayoutVars>
      </dgm:prSet>
      <dgm:spPr/>
    </dgm:pt>
    <dgm:pt modelId="{51C651AB-9A9B-421E-A2FB-DFF8D7E462C3}" type="pres">
      <dgm:prSet presAssocID="{BBF9DE5B-2114-4C91-8D75-92603FF74F4D}" presName="sibTrans" presStyleLbl="sibTrans2D1" presStyleIdx="1" presStyleCnt="4"/>
      <dgm:spPr/>
    </dgm:pt>
    <dgm:pt modelId="{F0B2FD35-DD99-4D4F-B196-D4A711E5EBA0}" type="pres">
      <dgm:prSet presAssocID="{BBF9DE5B-2114-4C91-8D75-92603FF74F4D}" presName="connectorText" presStyleLbl="sibTrans2D1" presStyleIdx="1" presStyleCnt="4"/>
      <dgm:spPr/>
    </dgm:pt>
    <dgm:pt modelId="{7494A89E-DC21-4238-AA9A-A4BDA5B82E8A}" type="pres">
      <dgm:prSet presAssocID="{C26E0AFA-6064-419A-A92A-B35C5B9A618C}" presName="node" presStyleLbl="node1" presStyleIdx="2" presStyleCnt="4" custScaleX="111432">
        <dgm:presLayoutVars>
          <dgm:bulletEnabled val="1"/>
        </dgm:presLayoutVars>
      </dgm:prSet>
      <dgm:spPr/>
    </dgm:pt>
    <dgm:pt modelId="{C365F3F2-B318-4385-B034-269A1219D5DA}" type="pres">
      <dgm:prSet presAssocID="{80B19C91-72AE-4978-AE44-B4A8EB97FA3D}" presName="sibTrans" presStyleLbl="sibTrans2D1" presStyleIdx="2" presStyleCnt="4"/>
      <dgm:spPr/>
    </dgm:pt>
    <dgm:pt modelId="{6AAA6499-DFE8-453E-8D7B-B0A5EF1C828A}" type="pres">
      <dgm:prSet presAssocID="{80B19C91-72AE-4978-AE44-B4A8EB97FA3D}" presName="connectorText" presStyleLbl="sibTrans2D1" presStyleIdx="2" presStyleCnt="4"/>
      <dgm:spPr/>
    </dgm:pt>
    <dgm:pt modelId="{504AD6F1-AE51-4047-AF32-4E518794889A}" type="pres">
      <dgm:prSet presAssocID="{F6ECD83A-32A8-418C-8AD2-A8FD54F9442E}" presName="node" presStyleLbl="node1" presStyleIdx="3" presStyleCnt="4" custScaleX="112038">
        <dgm:presLayoutVars>
          <dgm:bulletEnabled val="1"/>
        </dgm:presLayoutVars>
      </dgm:prSet>
      <dgm:spPr/>
    </dgm:pt>
    <dgm:pt modelId="{570423D4-C80F-41A5-9017-C04DA4C0E812}" type="pres">
      <dgm:prSet presAssocID="{1481A483-CAC3-4D4E-95D6-D97DDBCF4F7D}" presName="sibTrans" presStyleLbl="sibTrans2D1" presStyleIdx="3" presStyleCnt="4"/>
      <dgm:spPr/>
    </dgm:pt>
    <dgm:pt modelId="{DD199D17-19DC-4880-B747-EA60B4776E28}" type="pres">
      <dgm:prSet presAssocID="{1481A483-CAC3-4D4E-95D6-D97DDBCF4F7D}" presName="connectorText" presStyleLbl="sibTrans2D1" presStyleIdx="3" presStyleCnt="4"/>
      <dgm:spPr/>
    </dgm:pt>
  </dgm:ptLst>
  <dgm:cxnLst>
    <dgm:cxn modelId="{B0B65207-E956-41E2-A81C-CCB20A3A2BE5}" type="presOf" srcId="{1481A483-CAC3-4D4E-95D6-D97DDBCF4F7D}" destId="{570423D4-C80F-41A5-9017-C04DA4C0E812}" srcOrd="0" destOrd="0" presId="urn:microsoft.com/office/officeart/2005/8/layout/cycle2"/>
    <dgm:cxn modelId="{013F071F-9F57-4181-B613-79132523CBDB}" srcId="{0C74BC1B-5FB4-4422-AA3D-D2EF1C83D884}" destId="{C26E0AFA-6064-419A-A92A-B35C5B9A618C}" srcOrd="2" destOrd="0" parTransId="{F947766E-B6DF-4DD6-A78E-5DC25E12B6CE}" sibTransId="{80B19C91-72AE-4978-AE44-B4A8EB97FA3D}"/>
    <dgm:cxn modelId="{90205C40-EA17-41E7-9A50-30FB1E529205}" type="presOf" srcId="{F6ECD83A-32A8-418C-8AD2-A8FD54F9442E}" destId="{504AD6F1-AE51-4047-AF32-4E518794889A}" srcOrd="0" destOrd="0" presId="urn:microsoft.com/office/officeart/2005/8/layout/cycle2"/>
    <dgm:cxn modelId="{189B4A5B-9C7D-4321-959D-C9961D703251}" type="presOf" srcId="{1481A483-CAC3-4D4E-95D6-D97DDBCF4F7D}" destId="{DD199D17-19DC-4880-B747-EA60B4776E28}" srcOrd="1" destOrd="0" presId="urn:microsoft.com/office/officeart/2005/8/layout/cycle2"/>
    <dgm:cxn modelId="{2219885F-835E-446E-8666-47D9A40E7CB9}" type="presOf" srcId="{59F4F354-3779-43CC-AEA0-45A32B5230AE}" destId="{AB6DB185-CA54-4C24-A220-6B239AED70C5}" srcOrd="1" destOrd="0" presId="urn:microsoft.com/office/officeart/2005/8/layout/cycle2"/>
    <dgm:cxn modelId="{17A43047-2E9F-4978-8342-5472DE043A88}" srcId="{0C74BC1B-5FB4-4422-AA3D-D2EF1C83D884}" destId="{5478A4AF-EB47-48D4-92A1-1AC1379EF448}" srcOrd="0" destOrd="0" parTransId="{46CA6181-07BD-4206-87F4-D439265D3164}" sibTransId="{59F4F354-3779-43CC-AEA0-45A32B5230AE}"/>
    <dgm:cxn modelId="{81FDB367-A9DB-4BB4-8649-E33F0DEDB167}" type="presOf" srcId="{C26E0AFA-6064-419A-A92A-B35C5B9A618C}" destId="{7494A89E-DC21-4238-AA9A-A4BDA5B82E8A}" srcOrd="0" destOrd="0" presId="urn:microsoft.com/office/officeart/2005/8/layout/cycle2"/>
    <dgm:cxn modelId="{24D0F06E-6187-409F-88FA-C4BAA44035CB}" type="presOf" srcId="{5478A4AF-EB47-48D4-92A1-1AC1379EF448}" destId="{D590AF93-FDAA-4594-BDEC-F3500217170F}" srcOrd="0" destOrd="0" presId="urn:microsoft.com/office/officeart/2005/8/layout/cycle2"/>
    <dgm:cxn modelId="{1AD56078-19F1-48A2-A868-678479B056C5}" type="presOf" srcId="{5C42C141-88F5-4FAA-9184-4B6B8C010AD1}" destId="{2F2C1DC1-167A-4C41-B07C-89AA26590CF5}" srcOrd="0" destOrd="0" presId="urn:microsoft.com/office/officeart/2005/8/layout/cycle2"/>
    <dgm:cxn modelId="{A83D458D-1717-4079-99D2-1C6A7D05B55A}" type="presOf" srcId="{BBF9DE5B-2114-4C91-8D75-92603FF74F4D}" destId="{51C651AB-9A9B-421E-A2FB-DFF8D7E462C3}" srcOrd="0" destOrd="0" presId="urn:microsoft.com/office/officeart/2005/8/layout/cycle2"/>
    <dgm:cxn modelId="{57524891-AD66-4E7D-A885-767A2C4053E1}" type="presOf" srcId="{0C74BC1B-5FB4-4422-AA3D-D2EF1C83D884}" destId="{B0A606C2-5633-444A-BD37-DBC9088D29B6}" srcOrd="0" destOrd="0" presId="urn:microsoft.com/office/officeart/2005/8/layout/cycle2"/>
    <dgm:cxn modelId="{E5835EB0-19AF-4C29-A1ED-EE628911F261}" srcId="{0C74BC1B-5FB4-4422-AA3D-D2EF1C83D884}" destId="{F6ECD83A-32A8-418C-8AD2-A8FD54F9442E}" srcOrd="3" destOrd="0" parTransId="{036B0742-9A1A-45E1-9600-6D3051398C68}" sibTransId="{1481A483-CAC3-4D4E-95D6-D97DDBCF4F7D}"/>
    <dgm:cxn modelId="{041817B1-82F5-4D26-8F27-05A2C5A66FDD}" type="presOf" srcId="{BBF9DE5B-2114-4C91-8D75-92603FF74F4D}" destId="{F0B2FD35-DD99-4D4F-B196-D4A711E5EBA0}" srcOrd="1" destOrd="0" presId="urn:microsoft.com/office/officeart/2005/8/layout/cycle2"/>
    <dgm:cxn modelId="{AC2D5EBF-346E-41C6-82E5-330DCBE83285}" type="presOf" srcId="{59F4F354-3779-43CC-AEA0-45A32B5230AE}" destId="{FCC6740C-E526-475C-9E72-7F6EDA601D27}" srcOrd="0" destOrd="0" presId="urn:microsoft.com/office/officeart/2005/8/layout/cycle2"/>
    <dgm:cxn modelId="{A4BAB1C4-5DCA-4EE0-8862-CE3675C75BB6}" srcId="{0C74BC1B-5FB4-4422-AA3D-D2EF1C83D884}" destId="{5C42C141-88F5-4FAA-9184-4B6B8C010AD1}" srcOrd="1" destOrd="0" parTransId="{EDD1A54F-6E08-4AAE-8C10-0B8796DC93AD}" sibTransId="{BBF9DE5B-2114-4C91-8D75-92603FF74F4D}"/>
    <dgm:cxn modelId="{8B7BC3C5-2100-4694-A17A-C492E707B700}" type="presOf" srcId="{80B19C91-72AE-4978-AE44-B4A8EB97FA3D}" destId="{6AAA6499-DFE8-453E-8D7B-B0A5EF1C828A}" srcOrd="1" destOrd="0" presId="urn:microsoft.com/office/officeart/2005/8/layout/cycle2"/>
    <dgm:cxn modelId="{96A20DD1-6AA4-4AA1-B330-DEE5C47DA774}" type="presOf" srcId="{80B19C91-72AE-4978-AE44-B4A8EB97FA3D}" destId="{C365F3F2-B318-4385-B034-269A1219D5DA}" srcOrd="0" destOrd="0" presId="urn:microsoft.com/office/officeart/2005/8/layout/cycle2"/>
    <dgm:cxn modelId="{3E3D6EBE-A650-4D11-91C9-79FD452EF6AB}" type="presParOf" srcId="{B0A606C2-5633-444A-BD37-DBC9088D29B6}" destId="{D590AF93-FDAA-4594-BDEC-F3500217170F}" srcOrd="0" destOrd="0" presId="urn:microsoft.com/office/officeart/2005/8/layout/cycle2"/>
    <dgm:cxn modelId="{2BD5EA31-1ACB-46EE-88D1-CD768B7B0EF2}" type="presParOf" srcId="{B0A606C2-5633-444A-BD37-DBC9088D29B6}" destId="{FCC6740C-E526-475C-9E72-7F6EDA601D27}" srcOrd="1" destOrd="0" presId="urn:microsoft.com/office/officeart/2005/8/layout/cycle2"/>
    <dgm:cxn modelId="{4B3D2E39-798B-4557-9170-D3B6C66F419E}" type="presParOf" srcId="{FCC6740C-E526-475C-9E72-7F6EDA601D27}" destId="{AB6DB185-CA54-4C24-A220-6B239AED70C5}" srcOrd="0" destOrd="0" presId="urn:microsoft.com/office/officeart/2005/8/layout/cycle2"/>
    <dgm:cxn modelId="{1A44F04F-9453-4F57-89E8-A033FAB4CC67}" type="presParOf" srcId="{B0A606C2-5633-444A-BD37-DBC9088D29B6}" destId="{2F2C1DC1-167A-4C41-B07C-89AA26590CF5}" srcOrd="2" destOrd="0" presId="urn:microsoft.com/office/officeart/2005/8/layout/cycle2"/>
    <dgm:cxn modelId="{EF1A7CBD-9036-4D92-B8F7-058D07E5CB03}" type="presParOf" srcId="{B0A606C2-5633-444A-BD37-DBC9088D29B6}" destId="{51C651AB-9A9B-421E-A2FB-DFF8D7E462C3}" srcOrd="3" destOrd="0" presId="urn:microsoft.com/office/officeart/2005/8/layout/cycle2"/>
    <dgm:cxn modelId="{5AC68D84-C5DA-4EAC-BA07-7BEEBF98045D}" type="presParOf" srcId="{51C651AB-9A9B-421E-A2FB-DFF8D7E462C3}" destId="{F0B2FD35-DD99-4D4F-B196-D4A711E5EBA0}" srcOrd="0" destOrd="0" presId="urn:microsoft.com/office/officeart/2005/8/layout/cycle2"/>
    <dgm:cxn modelId="{6EEF2DF5-BA85-413C-9E27-E1E2E620A45E}" type="presParOf" srcId="{B0A606C2-5633-444A-BD37-DBC9088D29B6}" destId="{7494A89E-DC21-4238-AA9A-A4BDA5B82E8A}" srcOrd="4" destOrd="0" presId="urn:microsoft.com/office/officeart/2005/8/layout/cycle2"/>
    <dgm:cxn modelId="{B942ACAD-AD82-4F63-89BB-04EAA9F1ECC0}" type="presParOf" srcId="{B0A606C2-5633-444A-BD37-DBC9088D29B6}" destId="{C365F3F2-B318-4385-B034-269A1219D5DA}" srcOrd="5" destOrd="0" presId="urn:microsoft.com/office/officeart/2005/8/layout/cycle2"/>
    <dgm:cxn modelId="{EA986AD1-332D-4252-9EC0-4603B144DDEA}" type="presParOf" srcId="{C365F3F2-B318-4385-B034-269A1219D5DA}" destId="{6AAA6499-DFE8-453E-8D7B-B0A5EF1C828A}" srcOrd="0" destOrd="0" presId="urn:microsoft.com/office/officeart/2005/8/layout/cycle2"/>
    <dgm:cxn modelId="{BA101039-D6F5-4805-84CD-F00F54F0DB90}" type="presParOf" srcId="{B0A606C2-5633-444A-BD37-DBC9088D29B6}" destId="{504AD6F1-AE51-4047-AF32-4E518794889A}" srcOrd="6" destOrd="0" presId="urn:microsoft.com/office/officeart/2005/8/layout/cycle2"/>
    <dgm:cxn modelId="{69EC4D0D-4043-4425-9B8B-B0E03F07496B}" type="presParOf" srcId="{B0A606C2-5633-444A-BD37-DBC9088D29B6}" destId="{570423D4-C80F-41A5-9017-C04DA4C0E812}" srcOrd="7" destOrd="0" presId="urn:microsoft.com/office/officeart/2005/8/layout/cycle2"/>
    <dgm:cxn modelId="{91B77475-36F6-4247-8678-B43E21949D3F}" type="presParOf" srcId="{570423D4-C80F-41A5-9017-C04DA4C0E812}" destId="{DD199D17-19DC-4880-B747-EA60B4776E2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078EF-609A-43C9-BC3B-8CDC204C007D}">
      <dsp:nvSpPr>
        <dsp:cNvPr id="0" name=""/>
        <dsp:cNvSpPr/>
      </dsp:nvSpPr>
      <dsp:spPr>
        <a:xfrm>
          <a:off x="10328" y="28604"/>
          <a:ext cx="4525963" cy="481399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7A3F2-9E15-423F-B0A2-844DEA5CDAF3}">
      <dsp:nvSpPr>
        <dsp:cNvPr id="0" name=""/>
        <dsp:cNvSpPr/>
      </dsp:nvSpPr>
      <dsp:spPr>
        <a:xfrm>
          <a:off x="2247149" y="0"/>
          <a:ext cx="6172298" cy="45259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s-CO" sz="2800" b="1" kern="1200" dirty="0">
              <a:solidFill>
                <a:srgbClr val="FF0000"/>
              </a:solidFill>
            </a:rPr>
            <a:t>PROYECTO</a:t>
          </a:r>
        </a:p>
      </dsp:txBody>
      <dsp:txXfrm>
        <a:off x="2247149" y="0"/>
        <a:ext cx="6172298" cy="961767"/>
      </dsp:txXfrm>
    </dsp:sp>
    <dsp:sp modelId="{7DC7305A-BEF7-4215-8952-1EC1393F5B2A}">
      <dsp:nvSpPr>
        <dsp:cNvPr id="0" name=""/>
        <dsp:cNvSpPr/>
      </dsp:nvSpPr>
      <dsp:spPr>
        <a:xfrm>
          <a:off x="578200" y="961767"/>
          <a:ext cx="3337897" cy="333789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869BC-A6B7-48DB-A71E-86CE63960C55}">
      <dsp:nvSpPr>
        <dsp:cNvPr id="0" name=""/>
        <dsp:cNvSpPr/>
      </dsp:nvSpPr>
      <dsp:spPr>
        <a:xfrm>
          <a:off x="2247149" y="961767"/>
          <a:ext cx="6172298" cy="333789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CO" sz="1800" kern="1200"/>
            <a:t>"</a:t>
          </a:r>
          <a:r>
            <a:rPr lang="es-CO" sz="1600" kern="1200"/>
            <a:t>Plan, designio de hacer algo, intención, conjunto de planes y documentos explicativos con indicación de costos, que se hacen previamente a la construcción de una obra". </a:t>
          </a:r>
          <a:endParaRPr lang="es-CO" sz="1600" kern="1200" dirty="0"/>
        </a:p>
      </dsp:txBody>
      <dsp:txXfrm>
        <a:off x="2247149" y="961767"/>
        <a:ext cx="6172298" cy="961767"/>
      </dsp:txXfrm>
    </dsp:sp>
    <dsp:sp modelId="{68FE948A-85A4-40B3-A5B6-212CD183D3F3}">
      <dsp:nvSpPr>
        <dsp:cNvPr id="0" name=""/>
        <dsp:cNvSpPr/>
      </dsp:nvSpPr>
      <dsp:spPr>
        <a:xfrm>
          <a:off x="1172233" y="1923534"/>
          <a:ext cx="2149832" cy="214983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AF0476-721B-4D85-A71B-0EB909033002}">
      <dsp:nvSpPr>
        <dsp:cNvPr id="0" name=""/>
        <dsp:cNvSpPr/>
      </dsp:nvSpPr>
      <dsp:spPr>
        <a:xfrm>
          <a:off x="2226040" y="1972808"/>
          <a:ext cx="6172298" cy="214983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CO" sz="1400" kern="1200"/>
            <a:t>"Esbozo, bosquejo, esquema donde se establecen los pasos y la secuencia que se debe seguir para obtener los resultados esperados, involucra recursos económicos, humanos, físicos y está limitado en el tiempo. Implica el trabajo interdisciplinario y la integración en grupos contingentes". </a:t>
          </a:r>
          <a:endParaRPr lang="es-CO" sz="1400" kern="1200" dirty="0"/>
        </a:p>
      </dsp:txBody>
      <dsp:txXfrm>
        <a:off x="2226040" y="1972808"/>
        <a:ext cx="6172298" cy="961767"/>
      </dsp:txXfrm>
    </dsp:sp>
    <dsp:sp modelId="{5D1B28BA-F2FC-4C63-ACB0-5DCF09F96315}">
      <dsp:nvSpPr>
        <dsp:cNvPr id="0" name=""/>
        <dsp:cNvSpPr/>
      </dsp:nvSpPr>
      <dsp:spPr>
        <a:xfrm>
          <a:off x="1766265" y="2885301"/>
          <a:ext cx="961767" cy="96176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76493-B5CB-4775-8B85-BBAB6173109E}">
      <dsp:nvSpPr>
        <dsp:cNvPr id="0" name=""/>
        <dsp:cNvSpPr/>
      </dsp:nvSpPr>
      <dsp:spPr>
        <a:xfrm>
          <a:off x="2194376" y="2952250"/>
          <a:ext cx="6235626" cy="130715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s-CO" sz="1200" kern="1200"/>
            <a:t>"</a:t>
          </a:r>
          <a:r>
            <a:rPr lang="es-CO" sz="1400" kern="1200"/>
            <a:t>Es una unidad organizacional encargada de planear, ejecutar y controlar para producir resultados claros y medibles dentro de condiciones preestablecidas,  utilizando para tal fin una serie de recursos con unos fondos limitados, tiene  fechas de inicio y fin determinadas. Está compuesto por una serie de tareas y actividades interdependientes con especificaciones definidas, el cual a partir de su entrega, debe apoyar el desarrollo y giro ordinario del negocio, generando unos beneficios esperados".</a:t>
          </a:r>
          <a:endParaRPr lang="es-CO" sz="1400" kern="1200" dirty="0"/>
        </a:p>
      </dsp:txBody>
      <dsp:txXfrm>
        <a:off x="2194376" y="2952250"/>
        <a:ext cx="6235626" cy="13071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A9B3E-EA73-4D82-B81F-FC2AAE7AF191}">
      <dsp:nvSpPr>
        <dsp:cNvPr id="0" name=""/>
        <dsp:cNvSpPr/>
      </dsp:nvSpPr>
      <dsp:spPr>
        <a:xfrm>
          <a:off x="0" y="5992"/>
          <a:ext cx="7056784" cy="6979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52958-A136-4CA4-AB82-BAE854C70709}">
      <dsp:nvSpPr>
        <dsp:cNvPr id="0" name=""/>
        <dsp:cNvSpPr/>
      </dsp:nvSpPr>
      <dsp:spPr>
        <a:xfrm>
          <a:off x="211121" y="163024"/>
          <a:ext cx="384232" cy="383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0753C-D29D-42A4-83C7-4D44D5DA7882}">
      <dsp:nvSpPr>
        <dsp:cNvPr id="0" name=""/>
        <dsp:cNvSpPr/>
      </dsp:nvSpPr>
      <dsp:spPr>
        <a:xfrm>
          <a:off x="806475" y="5992"/>
          <a:ext cx="6201866" cy="78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6" tIns="83096" rIns="83096" bIns="83096" numCol="1" spcCol="1270" anchor="ctr" anchorCtr="0">
          <a:noAutofit/>
        </a:bodyPr>
        <a:lstStyle/>
        <a:p>
          <a:pPr marL="0" lvl="0" indent="0" algn="l" defTabSz="622300">
            <a:lnSpc>
              <a:spcPct val="100000"/>
            </a:lnSpc>
            <a:spcBef>
              <a:spcPct val="0"/>
            </a:spcBef>
            <a:spcAft>
              <a:spcPct val="35000"/>
            </a:spcAft>
            <a:buNone/>
          </a:pPr>
          <a:r>
            <a:rPr lang="es-MX" sz="1400" b="1" kern="1200" dirty="0"/>
            <a:t>Nada en la 7ª. edición de El Estándar para la Dirección de Proyectos o de la Guía de los Fundamentos para la Dirección de Proyectos contradice la alineación con el enfoque basado en procesos de las ediciones anteriores</a:t>
          </a:r>
          <a:r>
            <a:rPr lang="es-MX" sz="1600" b="1" kern="1200" dirty="0"/>
            <a:t>. </a:t>
          </a:r>
          <a:endParaRPr lang="en-US" sz="1600" b="1" kern="1200" dirty="0"/>
        </a:p>
      </dsp:txBody>
      <dsp:txXfrm>
        <a:off x="806475" y="5992"/>
        <a:ext cx="6201866" cy="785162"/>
      </dsp:txXfrm>
    </dsp:sp>
    <dsp:sp modelId="{950101C9-B7C2-4865-A40D-5596462358AF}">
      <dsp:nvSpPr>
        <dsp:cNvPr id="0" name=""/>
        <dsp:cNvSpPr/>
      </dsp:nvSpPr>
      <dsp:spPr>
        <a:xfrm>
          <a:off x="0" y="987445"/>
          <a:ext cx="7056784" cy="6979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CD3C4-58C9-4D78-B1BE-802BEE9045D0}">
      <dsp:nvSpPr>
        <dsp:cNvPr id="0" name=""/>
        <dsp:cNvSpPr/>
      </dsp:nvSpPr>
      <dsp:spPr>
        <a:xfrm>
          <a:off x="211121" y="1144477"/>
          <a:ext cx="384232" cy="383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239953-7CE2-4F0C-860D-F6ABBBCCFFB2}">
      <dsp:nvSpPr>
        <dsp:cNvPr id="0" name=""/>
        <dsp:cNvSpPr/>
      </dsp:nvSpPr>
      <dsp:spPr>
        <a:xfrm>
          <a:off x="806475" y="987445"/>
          <a:ext cx="6201866" cy="78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6" tIns="83096" rIns="83096" bIns="83096" numCol="1" spcCol="1270" anchor="ctr" anchorCtr="0">
          <a:noAutofit/>
        </a:bodyPr>
        <a:lstStyle/>
        <a:p>
          <a:pPr marL="0" lvl="0" indent="0" algn="l" defTabSz="711200">
            <a:lnSpc>
              <a:spcPct val="100000"/>
            </a:lnSpc>
            <a:spcBef>
              <a:spcPct val="0"/>
            </a:spcBef>
            <a:spcAft>
              <a:spcPct val="35000"/>
            </a:spcAft>
            <a:buNone/>
          </a:pPr>
          <a:r>
            <a:rPr lang="es-MX" sz="1600" b="1" kern="1200" dirty="0"/>
            <a:t>Un cambio significativo con Edición 7 de la Guía del PMBOK® es una visión sistémica de la dirección de proyectos</a:t>
          </a:r>
          <a:r>
            <a:rPr lang="es-MX" sz="1600" kern="1200" dirty="0"/>
            <a:t>.</a:t>
          </a:r>
          <a:endParaRPr lang="en-US" sz="1600" kern="1200" dirty="0"/>
        </a:p>
      </dsp:txBody>
      <dsp:txXfrm>
        <a:off x="806475" y="987445"/>
        <a:ext cx="6201866" cy="785162"/>
      </dsp:txXfrm>
    </dsp:sp>
    <dsp:sp modelId="{810107D0-44C1-40AC-AFA4-4FB64CC49DB1}">
      <dsp:nvSpPr>
        <dsp:cNvPr id="0" name=""/>
        <dsp:cNvSpPr/>
      </dsp:nvSpPr>
      <dsp:spPr>
        <a:xfrm>
          <a:off x="0" y="1968898"/>
          <a:ext cx="7056784" cy="6979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52858-992E-4007-98F4-0CE5F1B805B3}">
      <dsp:nvSpPr>
        <dsp:cNvPr id="0" name=""/>
        <dsp:cNvSpPr/>
      </dsp:nvSpPr>
      <dsp:spPr>
        <a:xfrm>
          <a:off x="211121" y="2125930"/>
          <a:ext cx="384232" cy="3838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498C1-4C80-4831-9F2B-E4E0A1F69E84}">
      <dsp:nvSpPr>
        <dsp:cNvPr id="0" name=""/>
        <dsp:cNvSpPr/>
      </dsp:nvSpPr>
      <dsp:spPr>
        <a:xfrm>
          <a:off x="806475" y="1968898"/>
          <a:ext cx="6201866" cy="78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6" tIns="83096" rIns="83096" bIns="83096" numCol="1" spcCol="1270" anchor="ctr" anchorCtr="0">
          <a:noAutofit/>
        </a:bodyPr>
        <a:lstStyle/>
        <a:p>
          <a:pPr marL="0" lvl="0" indent="0" algn="l" defTabSz="622300">
            <a:lnSpc>
              <a:spcPct val="100000"/>
            </a:lnSpc>
            <a:spcBef>
              <a:spcPct val="0"/>
            </a:spcBef>
            <a:spcAft>
              <a:spcPct val="35000"/>
            </a:spcAft>
            <a:buNone/>
          </a:pPr>
          <a:r>
            <a:rPr lang="es-MX" sz="1400" b="1" kern="1200" dirty="0"/>
            <a:t>Este cambio comienza con una visión de sistemas para entrega de valor como parte de El Estándar para la Dirección de Proyectos y continúa con la presentación del contenido de la Guía del PMBOK®.</a:t>
          </a:r>
          <a:endParaRPr lang="en-US" sz="1400" b="1" kern="1200" dirty="0"/>
        </a:p>
      </dsp:txBody>
      <dsp:txXfrm>
        <a:off x="806475" y="1968898"/>
        <a:ext cx="6201866" cy="785162"/>
      </dsp:txXfrm>
    </dsp:sp>
    <dsp:sp modelId="{B0897A74-A758-450C-B07C-C5439226B085}">
      <dsp:nvSpPr>
        <dsp:cNvPr id="0" name=""/>
        <dsp:cNvSpPr/>
      </dsp:nvSpPr>
      <dsp:spPr>
        <a:xfrm>
          <a:off x="0" y="2950351"/>
          <a:ext cx="7056784" cy="6979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0172DF-EE20-4719-A15D-057076EDF5AA}">
      <dsp:nvSpPr>
        <dsp:cNvPr id="0" name=""/>
        <dsp:cNvSpPr/>
      </dsp:nvSpPr>
      <dsp:spPr>
        <a:xfrm>
          <a:off x="211121" y="3107383"/>
          <a:ext cx="384232" cy="383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587D8-F345-4CA8-B000-B7122C0DC4D9}">
      <dsp:nvSpPr>
        <dsp:cNvPr id="0" name=""/>
        <dsp:cNvSpPr/>
      </dsp:nvSpPr>
      <dsp:spPr>
        <a:xfrm>
          <a:off x="806475" y="2950351"/>
          <a:ext cx="6201866" cy="78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6" tIns="83096" rIns="83096" bIns="83096" numCol="1" spcCol="1270" anchor="ctr" anchorCtr="0">
          <a:noAutofit/>
        </a:bodyPr>
        <a:lstStyle/>
        <a:p>
          <a:pPr marL="0" lvl="0" indent="0" algn="l" defTabSz="622300">
            <a:lnSpc>
              <a:spcPct val="100000"/>
            </a:lnSpc>
            <a:spcBef>
              <a:spcPct val="0"/>
            </a:spcBef>
            <a:spcAft>
              <a:spcPct val="35000"/>
            </a:spcAft>
            <a:buNone/>
          </a:pPr>
          <a:r>
            <a:rPr lang="es-MX" sz="1400" b="1" kern="1200" dirty="0"/>
            <a:t>Esta vista sistémica refleja un desplazamiento desde las Áreas de Conocimiento de las ediciones pasadas a ocho dominios de desempeño. </a:t>
          </a:r>
          <a:endParaRPr lang="en-US" sz="1400" b="1" kern="1200" dirty="0"/>
        </a:p>
      </dsp:txBody>
      <dsp:txXfrm>
        <a:off x="806475" y="2950351"/>
        <a:ext cx="6201866" cy="785162"/>
      </dsp:txXfrm>
    </dsp:sp>
    <dsp:sp modelId="{F0FB65F1-8F5D-4D1B-BF85-8442CC35EBF1}">
      <dsp:nvSpPr>
        <dsp:cNvPr id="0" name=""/>
        <dsp:cNvSpPr/>
      </dsp:nvSpPr>
      <dsp:spPr>
        <a:xfrm>
          <a:off x="0" y="3931804"/>
          <a:ext cx="7056784" cy="6979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F7345-51D5-4F9F-9279-03C322E6F92A}">
      <dsp:nvSpPr>
        <dsp:cNvPr id="0" name=""/>
        <dsp:cNvSpPr/>
      </dsp:nvSpPr>
      <dsp:spPr>
        <a:xfrm>
          <a:off x="211121" y="4088836"/>
          <a:ext cx="384232" cy="383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BB2D2-CFA7-4477-8543-FF9D79BE2D3E}">
      <dsp:nvSpPr>
        <dsp:cNvPr id="0" name=""/>
        <dsp:cNvSpPr/>
      </dsp:nvSpPr>
      <dsp:spPr>
        <a:xfrm>
          <a:off x="806475" y="3931804"/>
          <a:ext cx="6201866" cy="78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096" tIns="83096" rIns="83096" bIns="83096" numCol="1" spcCol="1270" anchor="ctr" anchorCtr="0">
          <a:noAutofit/>
        </a:bodyPr>
        <a:lstStyle/>
        <a:p>
          <a:pPr marL="0" lvl="0" indent="0" algn="l" defTabSz="622300">
            <a:lnSpc>
              <a:spcPct val="100000"/>
            </a:lnSpc>
            <a:spcBef>
              <a:spcPct val="0"/>
            </a:spcBef>
            <a:spcAft>
              <a:spcPct val="35000"/>
            </a:spcAft>
            <a:buNone/>
          </a:pPr>
          <a:r>
            <a:rPr lang="es-MX" sz="1400" b="1" kern="1200" dirty="0"/>
            <a:t>Un dominio de desempeño es un grupo de actividades relacionadas que son fundamentales para la consecución efectiva de los resultados de los proyectos.</a:t>
          </a:r>
          <a:endParaRPr lang="en-US" sz="1400" b="1" kern="1200" dirty="0"/>
        </a:p>
      </dsp:txBody>
      <dsp:txXfrm>
        <a:off x="806475" y="3931804"/>
        <a:ext cx="6201866" cy="7851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1944-9350-4F14-938D-D3B847287A0D}">
      <dsp:nvSpPr>
        <dsp:cNvPr id="0" name=""/>
        <dsp:cNvSpPr/>
      </dsp:nvSpPr>
      <dsp:spPr>
        <a:xfrm>
          <a:off x="0" y="4429"/>
          <a:ext cx="7453779" cy="942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1CA16-4794-4E27-AB83-9DA98164013D}">
      <dsp:nvSpPr>
        <dsp:cNvPr id="0" name=""/>
        <dsp:cNvSpPr/>
      </dsp:nvSpPr>
      <dsp:spPr>
        <a:xfrm>
          <a:off x="285119" y="216501"/>
          <a:ext cx="518906" cy="518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973CF-FE4F-48D0-8681-2F469B6B4857}">
      <dsp:nvSpPr>
        <dsp:cNvPr id="0" name=""/>
        <dsp:cNvSpPr/>
      </dsp:nvSpPr>
      <dsp:spPr>
        <a:xfrm>
          <a:off x="1089145" y="4429"/>
          <a:ext cx="6315428" cy="103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04" tIns="109104" rIns="109104" bIns="109104" numCol="1" spcCol="1270" anchor="ctr" anchorCtr="0">
          <a:noAutofit/>
        </a:bodyPr>
        <a:lstStyle/>
        <a:p>
          <a:pPr marL="0" lvl="0" indent="0" algn="l" defTabSz="622300">
            <a:lnSpc>
              <a:spcPct val="100000"/>
            </a:lnSpc>
            <a:spcBef>
              <a:spcPct val="0"/>
            </a:spcBef>
            <a:spcAft>
              <a:spcPct val="35000"/>
            </a:spcAft>
            <a:buNone/>
          </a:pPr>
          <a:r>
            <a:rPr lang="es-MX" sz="1400" b="1" kern="1200" dirty="0"/>
            <a:t>En conjunto, los dominios de desempeño representan un sistema de dirección de proyectos de capacidades de gestión interactivas, interrelacionadas e interdependientes que funcionan al unísono para lograr los resultados deseados del proyecto. </a:t>
          </a:r>
          <a:endParaRPr lang="en-US" sz="1400" b="1" kern="1200" dirty="0"/>
        </a:p>
      </dsp:txBody>
      <dsp:txXfrm>
        <a:off x="1089145" y="4429"/>
        <a:ext cx="6315428" cy="1030907"/>
      </dsp:txXfrm>
    </dsp:sp>
    <dsp:sp modelId="{9D8BF0EC-182B-41AE-B75A-AE10359F2A09}">
      <dsp:nvSpPr>
        <dsp:cNvPr id="0" name=""/>
        <dsp:cNvSpPr/>
      </dsp:nvSpPr>
      <dsp:spPr>
        <a:xfrm>
          <a:off x="0" y="1293064"/>
          <a:ext cx="7453779" cy="942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7BB9D0-BA68-4CE9-B3BC-D310429EF7FF}">
      <dsp:nvSpPr>
        <dsp:cNvPr id="0" name=""/>
        <dsp:cNvSpPr/>
      </dsp:nvSpPr>
      <dsp:spPr>
        <a:xfrm>
          <a:off x="285119" y="1505136"/>
          <a:ext cx="518906" cy="5183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012968-0E21-4E43-A2C7-EAE53F963A41}">
      <dsp:nvSpPr>
        <dsp:cNvPr id="0" name=""/>
        <dsp:cNvSpPr/>
      </dsp:nvSpPr>
      <dsp:spPr>
        <a:xfrm>
          <a:off x="1089145" y="1293064"/>
          <a:ext cx="6315428" cy="103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04" tIns="109104" rIns="109104" bIns="109104" numCol="1" spcCol="1270" anchor="ctr" anchorCtr="0">
          <a:noAutofit/>
        </a:bodyPr>
        <a:lstStyle/>
        <a:p>
          <a:pPr marL="0" lvl="0" indent="0" algn="l" defTabSz="622300">
            <a:lnSpc>
              <a:spcPct val="100000"/>
            </a:lnSpc>
            <a:spcBef>
              <a:spcPct val="0"/>
            </a:spcBef>
            <a:spcAft>
              <a:spcPct val="35000"/>
            </a:spcAft>
            <a:buNone/>
          </a:pPr>
          <a:r>
            <a:rPr lang="es-MX" sz="1400" b="1" kern="1200" dirty="0"/>
            <a:t>A medida que los dominios de desempeño interactúan y reaccionan entre sí, se producen cambios</a:t>
          </a:r>
          <a:r>
            <a:rPr lang="es-MX" sz="1400" kern="1200" dirty="0"/>
            <a:t>. </a:t>
          </a:r>
          <a:endParaRPr lang="en-US" sz="1400" kern="1200" dirty="0"/>
        </a:p>
      </dsp:txBody>
      <dsp:txXfrm>
        <a:off x="1089145" y="1293064"/>
        <a:ext cx="6315428" cy="1030907"/>
      </dsp:txXfrm>
    </dsp:sp>
    <dsp:sp modelId="{D95F0AD2-B211-4947-A6B6-4C61A8CEC6EF}">
      <dsp:nvSpPr>
        <dsp:cNvPr id="0" name=""/>
        <dsp:cNvSpPr/>
      </dsp:nvSpPr>
      <dsp:spPr>
        <a:xfrm>
          <a:off x="0" y="2581698"/>
          <a:ext cx="7453779" cy="942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D28EF-D7E4-44D3-BF75-3DB8B0291E11}">
      <dsp:nvSpPr>
        <dsp:cNvPr id="0" name=""/>
        <dsp:cNvSpPr/>
      </dsp:nvSpPr>
      <dsp:spPr>
        <a:xfrm>
          <a:off x="285119" y="2793771"/>
          <a:ext cx="518906" cy="5183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059D5-A372-46E6-BD47-FF1AF34DDEE7}">
      <dsp:nvSpPr>
        <dsp:cNvPr id="0" name=""/>
        <dsp:cNvSpPr/>
      </dsp:nvSpPr>
      <dsp:spPr>
        <a:xfrm>
          <a:off x="1089145" y="2581698"/>
          <a:ext cx="6315428" cy="103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04" tIns="109104" rIns="109104" bIns="109104" numCol="1" spcCol="1270" anchor="ctr" anchorCtr="0">
          <a:noAutofit/>
        </a:bodyPr>
        <a:lstStyle/>
        <a:p>
          <a:pPr marL="0" lvl="0" indent="0" algn="l" defTabSz="622300">
            <a:lnSpc>
              <a:spcPct val="100000"/>
            </a:lnSpc>
            <a:spcBef>
              <a:spcPct val="0"/>
            </a:spcBef>
            <a:spcAft>
              <a:spcPct val="35000"/>
            </a:spcAft>
            <a:buNone/>
          </a:pPr>
          <a:r>
            <a:rPr lang="es-MX" sz="1400" b="1" kern="1200" dirty="0"/>
            <a:t>Los equipos de proyecto revisan, discuten, adaptan y responden a esos cambios continuamente teniendo en cuenta todo el sistema, no sólo el dominio de desempeño específico en el que se produjo el cambio. </a:t>
          </a:r>
          <a:endParaRPr lang="en-US" sz="1400" b="1" kern="1200" dirty="0"/>
        </a:p>
      </dsp:txBody>
      <dsp:txXfrm>
        <a:off x="1089145" y="2581698"/>
        <a:ext cx="6315428" cy="1030907"/>
      </dsp:txXfrm>
    </dsp:sp>
    <dsp:sp modelId="{9AC92FAC-A9AD-4750-82D2-AF104F80F33D}">
      <dsp:nvSpPr>
        <dsp:cNvPr id="0" name=""/>
        <dsp:cNvSpPr/>
      </dsp:nvSpPr>
      <dsp:spPr>
        <a:xfrm>
          <a:off x="0" y="3870333"/>
          <a:ext cx="7453779" cy="942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6EADE-92B2-4D5E-9BC0-750359E7C4D0}">
      <dsp:nvSpPr>
        <dsp:cNvPr id="0" name=""/>
        <dsp:cNvSpPr/>
      </dsp:nvSpPr>
      <dsp:spPr>
        <a:xfrm>
          <a:off x="285119" y="4082406"/>
          <a:ext cx="518906" cy="5183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27794-FF54-4A76-BCB6-F1225B0E88C2}">
      <dsp:nvSpPr>
        <dsp:cNvPr id="0" name=""/>
        <dsp:cNvSpPr/>
      </dsp:nvSpPr>
      <dsp:spPr>
        <a:xfrm>
          <a:off x="1089145" y="3870333"/>
          <a:ext cx="6315428" cy="103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04" tIns="109104" rIns="109104" bIns="109104" numCol="1" spcCol="1270" anchor="ctr" anchorCtr="0">
          <a:noAutofit/>
        </a:bodyPr>
        <a:lstStyle/>
        <a:p>
          <a:pPr marL="0" lvl="0" indent="0" algn="l" defTabSz="622300">
            <a:lnSpc>
              <a:spcPct val="100000"/>
            </a:lnSpc>
            <a:spcBef>
              <a:spcPct val="0"/>
            </a:spcBef>
            <a:spcAft>
              <a:spcPct val="35000"/>
            </a:spcAft>
            <a:buNone/>
          </a:pPr>
          <a:r>
            <a:rPr lang="es-MX" sz="1400" b="1" kern="1200" dirty="0"/>
            <a:t>Conforme con el sistema para entrega de valor en El Estándar para la Dirección de Proyectos, los equipos evalúan el desempeño efectivo en cada dominio de desempeño mediante mediciones centradas en los resultados, más que mediante la adhesión a procesos o a la producción de artefactos, planes, etc.</a:t>
          </a:r>
          <a:endParaRPr lang="en-US" sz="1400" b="1" kern="1200" dirty="0"/>
        </a:p>
      </dsp:txBody>
      <dsp:txXfrm>
        <a:off x="1089145" y="3870333"/>
        <a:ext cx="6315428" cy="10309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07964-5C90-4308-A225-33426F4734BF}">
      <dsp:nvSpPr>
        <dsp:cNvPr id="0" name=""/>
        <dsp:cNvSpPr/>
      </dsp:nvSpPr>
      <dsp:spPr>
        <a:xfrm>
          <a:off x="-69087" y="8380"/>
          <a:ext cx="7271382" cy="880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54D87-419F-462A-8EC0-495349AD30D0}">
      <dsp:nvSpPr>
        <dsp:cNvPr id="0" name=""/>
        <dsp:cNvSpPr/>
      </dsp:nvSpPr>
      <dsp:spPr>
        <a:xfrm>
          <a:off x="197255" y="206487"/>
          <a:ext cx="485208" cy="4842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31A14-19E5-48B9-8F98-50F21B0FD07F}">
      <dsp:nvSpPr>
        <dsp:cNvPr id="0" name=""/>
        <dsp:cNvSpPr/>
      </dsp:nvSpPr>
      <dsp:spPr>
        <a:xfrm>
          <a:off x="948808" y="8380"/>
          <a:ext cx="6221139" cy="93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99" tIns="99099" rIns="99099" bIns="99099" numCol="1" spcCol="1270" anchor="ctr" anchorCtr="0">
          <a:noAutofit/>
        </a:bodyPr>
        <a:lstStyle/>
        <a:p>
          <a:pPr marL="0" lvl="0" indent="0" algn="l" defTabSz="622300">
            <a:lnSpc>
              <a:spcPct val="100000"/>
            </a:lnSpc>
            <a:spcBef>
              <a:spcPct val="0"/>
            </a:spcBef>
            <a:spcAft>
              <a:spcPct val="35000"/>
            </a:spcAft>
            <a:buNone/>
          </a:pPr>
          <a:r>
            <a:rPr lang="es-MX" sz="1400" b="1" kern="1200" dirty="0"/>
            <a:t>Una nueva sección sobre Modelos, Métodos y Artefactos ofrece una agrupación de alto nivel de modelos, métodos y artefactos que apoyan la dirección de proyectos.</a:t>
          </a:r>
          <a:endParaRPr lang="en-US" sz="1400" b="1" kern="1200" dirty="0"/>
        </a:p>
      </dsp:txBody>
      <dsp:txXfrm>
        <a:off x="948808" y="8380"/>
        <a:ext cx="6221139" cy="936365"/>
      </dsp:txXfrm>
    </dsp:sp>
    <dsp:sp modelId="{E27F5B3B-E529-447B-95D4-D2C0A93B62A9}">
      <dsp:nvSpPr>
        <dsp:cNvPr id="0" name=""/>
        <dsp:cNvSpPr/>
      </dsp:nvSpPr>
      <dsp:spPr>
        <a:xfrm>
          <a:off x="-69087" y="1178837"/>
          <a:ext cx="7271382" cy="880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D866E-762C-454B-895C-D4F9914876D7}">
      <dsp:nvSpPr>
        <dsp:cNvPr id="0" name=""/>
        <dsp:cNvSpPr/>
      </dsp:nvSpPr>
      <dsp:spPr>
        <a:xfrm>
          <a:off x="197255" y="1376944"/>
          <a:ext cx="485208" cy="4842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5C3B0-96D4-415E-9422-DD543BBCC8CB}">
      <dsp:nvSpPr>
        <dsp:cNvPr id="0" name=""/>
        <dsp:cNvSpPr/>
      </dsp:nvSpPr>
      <dsp:spPr>
        <a:xfrm>
          <a:off x="948808" y="1178837"/>
          <a:ext cx="6221139" cy="93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99" tIns="99099" rIns="99099" bIns="99099" numCol="1" spcCol="1270" anchor="ctr" anchorCtr="0">
          <a:noAutofit/>
        </a:bodyPr>
        <a:lstStyle/>
        <a:p>
          <a:pPr marL="0" lvl="0" indent="0" algn="l" defTabSz="622300">
            <a:lnSpc>
              <a:spcPct val="100000"/>
            </a:lnSpc>
            <a:spcBef>
              <a:spcPct val="0"/>
            </a:spcBef>
            <a:spcAft>
              <a:spcPct val="35000"/>
            </a:spcAft>
            <a:buNone/>
          </a:pPr>
          <a:r>
            <a:rPr lang="es-MX" sz="1400" b="1" kern="1200" dirty="0"/>
            <a:t>El avance más significativo en la historia de PMBOK® —la creación de </a:t>
          </a:r>
          <a:r>
            <a:rPr lang="es-MX" sz="1400" b="1" kern="1200" dirty="0" err="1"/>
            <a:t>PMIstandards</a:t>
          </a:r>
          <a:r>
            <a:rPr lang="es-MX" sz="1400" b="1" kern="1200" dirty="0"/>
            <a:t>+™, una plataforma digital interactiva que incorpora prácticas, métodos y artefactos actuales, emergentes y futuros, y otra información útil. </a:t>
          </a:r>
          <a:endParaRPr lang="en-US" sz="1400" b="1" kern="1200" dirty="0"/>
        </a:p>
      </dsp:txBody>
      <dsp:txXfrm>
        <a:off x="948808" y="1178837"/>
        <a:ext cx="6221139" cy="936365"/>
      </dsp:txXfrm>
    </dsp:sp>
    <dsp:sp modelId="{12F09347-3432-4573-B3AF-A12433A1FAD6}">
      <dsp:nvSpPr>
        <dsp:cNvPr id="0" name=""/>
        <dsp:cNvSpPr/>
      </dsp:nvSpPr>
      <dsp:spPr>
        <a:xfrm>
          <a:off x="-69087" y="2349293"/>
          <a:ext cx="7271382" cy="880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C487A-518F-4A57-AA30-E2E31939BB9C}">
      <dsp:nvSpPr>
        <dsp:cNvPr id="0" name=""/>
        <dsp:cNvSpPr/>
      </dsp:nvSpPr>
      <dsp:spPr>
        <a:xfrm>
          <a:off x="197255" y="2547400"/>
          <a:ext cx="485208" cy="4842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B1962-76F8-4052-908E-12B906E1E67A}">
      <dsp:nvSpPr>
        <dsp:cNvPr id="0" name=""/>
        <dsp:cNvSpPr/>
      </dsp:nvSpPr>
      <dsp:spPr>
        <a:xfrm>
          <a:off x="948808" y="2349293"/>
          <a:ext cx="6221139" cy="93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99" tIns="99099" rIns="99099" bIns="99099" numCol="1" spcCol="1270" anchor="ctr" anchorCtr="0">
          <a:noAutofit/>
        </a:bodyPr>
        <a:lstStyle/>
        <a:p>
          <a:pPr marL="0" lvl="0" indent="0" algn="l" defTabSz="622300">
            <a:lnSpc>
              <a:spcPct val="100000"/>
            </a:lnSpc>
            <a:spcBef>
              <a:spcPct val="0"/>
            </a:spcBef>
            <a:spcAft>
              <a:spcPct val="35000"/>
            </a:spcAft>
            <a:buNone/>
          </a:pPr>
          <a:r>
            <a:rPr lang="es-MX" sz="1400" b="1" kern="1200" dirty="0"/>
            <a:t>El contenido digital refleja de mejor manera la naturaleza dinámica de un conjunto de conocimientos.</a:t>
          </a:r>
          <a:endParaRPr lang="en-US" sz="1400" b="1" kern="1200" dirty="0"/>
        </a:p>
      </dsp:txBody>
      <dsp:txXfrm>
        <a:off x="948808" y="2349293"/>
        <a:ext cx="6221139" cy="936365"/>
      </dsp:txXfrm>
    </dsp:sp>
    <dsp:sp modelId="{BCB8E787-8178-4FD9-97BE-A4345FFB8A16}">
      <dsp:nvSpPr>
        <dsp:cNvPr id="0" name=""/>
        <dsp:cNvSpPr/>
      </dsp:nvSpPr>
      <dsp:spPr>
        <a:xfrm>
          <a:off x="-69087" y="3519749"/>
          <a:ext cx="7271382" cy="880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59C7B-5BDC-413D-A3A6-09E8ECC4E83B}">
      <dsp:nvSpPr>
        <dsp:cNvPr id="0" name=""/>
        <dsp:cNvSpPr/>
      </dsp:nvSpPr>
      <dsp:spPr>
        <a:xfrm>
          <a:off x="197255" y="3717856"/>
          <a:ext cx="485208" cy="4842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97471A-25E5-48A7-AB4B-5869C5E0E8DA}">
      <dsp:nvSpPr>
        <dsp:cNvPr id="0" name=""/>
        <dsp:cNvSpPr/>
      </dsp:nvSpPr>
      <dsp:spPr>
        <a:xfrm>
          <a:off x="778287" y="3519749"/>
          <a:ext cx="6562182" cy="93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99" tIns="99099" rIns="99099" bIns="99099" numCol="1" spcCol="1270" anchor="ctr" anchorCtr="0">
          <a:noAutofit/>
        </a:bodyPr>
        <a:lstStyle/>
        <a:p>
          <a:pPr marL="0" lvl="0" indent="0" algn="l" defTabSz="622300">
            <a:lnSpc>
              <a:spcPct val="100000"/>
            </a:lnSpc>
            <a:spcBef>
              <a:spcPct val="0"/>
            </a:spcBef>
            <a:spcAft>
              <a:spcPct val="35000"/>
            </a:spcAft>
            <a:buNone/>
          </a:pPr>
          <a:r>
            <a:rPr lang="es-MX" sz="1400" b="1" kern="1200" dirty="0" err="1"/>
            <a:t>PMIstandards</a:t>
          </a:r>
          <a:r>
            <a:rPr lang="es-MX" sz="1400" b="1" kern="1200" dirty="0"/>
            <a:t>+ proporciona a los profesionales de proyectos y a otros interesados, acceso a una gama más rica y amplia de información y recursos, que pueden adaptarse más rápidamente a los avances y cambios en la dirección de proyectos.</a:t>
          </a:r>
          <a:endParaRPr lang="en-US" sz="1400" b="1" kern="1200" dirty="0"/>
        </a:p>
      </dsp:txBody>
      <dsp:txXfrm>
        <a:off x="778287" y="3519749"/>
        <a:ext cx="6562182" cy="936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80202-A58C-4B83-A5AC-FEA85628A5D2}">
      <dsp:nvSpPr>
        <dsp:cNvPr id="0" name=""/>
        <dsp:cNvSpPr/>
      </dsp:nvSpPr>
      <dsp:spPr>
        <a:xfrm>
          <a:off x="626436" y="924401"/>
          <a:ext cx="2638372" cy="17238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s-CO" sz="2400" b="1" kern="1200" dirty="0">
              <a:solidFill>
                <a:srgbClr val="FF0000"/>
              </a:solidFill>
            </a:rPr>
            <a:t>GERENCIA DE PROYECTOS</a:t>
          </a:r>
          <a:endParaRPr lang="es-CO" sz="2400" kern="1200" dirty="0">
            <a:solidFill>
              <a:srgbClr val="FF0000"/>
            </a:solidFill>
          </a:endParaRPr>
        </a:p>
      </dsp:txBody>
      <dsp:txXfrm>
        <a:off x="710585" y="1008550"/>
        <a:ext cx="2470074" cy="1555506"/>
      </dsp:txXfrm>
    </dsp:sp>
    <dsp:sp modelId="{EAA2F5C6-9233-43BE-87AE-300B525A1778}">
      <dsp:nvSpPr>
        <dsp:cNvPr id="0" name=""/>
        <dsp:cNvSpPr/>
      </dsp:nvSpPr>
      <dsp:spPr>
        <a:xfrm>
          <a:off x="4014617" y="674795"/>
          <a:ext cx="3266282" cy="20064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CO" sz="1700" kern="1200" dirty="0"/>
            <a:t>El trabajo que se emprende para lograr el cumplimiento de los objetivos propuestos en los proyectos, que las empresas de hoy requieren con el trabajo en equipo de múltiples disciplinas.</a:t>
          </a:r>
        </a:p>
      </dsp:txBody>
      <dsp:txXfrm>
        <a:off x="4112565" y="772743"/>
        <a:ext cx="3070386" cy="1810581"/>
      </dsp:txXfrm>
    </dsp:sp>
    <dsp:sp modelId="{395196D4-CF75-4821-9EB7-4F7D78B3E7E1}">
      <dsp:nvSpPr>
        <dsp:cNvPr id="0" name=""/>
        <dsp:cNvSpPr/>
      </dsp:nvSpPr>
      <dsp:spPr>
        <a:xfrm>
          <a:off x="4094902" y="2669836"/>
          <a:ext cx="3266282" cy="20064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s-CO" sz="1700" kern="1200" dirty="0"/>
            <a:t>De esta forma se consigue todo el aporte y la experiencia de los diferentes funcionarios con responsabilidades varias y con preparación académica en muchas profesiones que se complementan</a:t>
          </a:r>
        </a:p>
      </dsp:txBody>
      <dsp:txXfrm>
        <a:off x="4192850" y="2767784"/>
        <a:ext cx="3070386" cy="1810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0389A-6A95-41E3-8FBD-C0004E7FC599}">
      <dsp:nvSpPr>
        <dsp:cNvPr id="0" name=""/>
        <dsp:cNvSpPr/>
      </dsp:nvSpPr>
      <dsp:spPr>
        <a:xfrm>
          <a:off x="414193" y="563897"/>
          <a:ext cx="5736633" cy="4316016"/>
        </a:xfrm>
        <a:prstGeom prst="triangl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99E2C15-DD13-4101-9F60-0A8488D37910}">
      <dsp:nvSpPr>
        <dsp:cNvPr id="0" name=""/>
        <dsp:cNvSpPr/>
      </dsp:nvSpPr>
      <dsp:spPr>
        <a:xfrm>
          <a:off x="487411" y="217901"/>
          <a:ext cx="5391683" cy="724773"/>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CO" sz="1800" b="1" kern="1200" dirty="0">
              <a:solidFill>
                <a:srgbClr val="FF0000"/>
              </a:solidFill>
            </a:rPr>
            <a:t>El proyecto debe ser administrado en términos de:</a:t>
          </a:r>
        </a:p>
      </dsp:txBody>
      <dsp:txXfrm>
        <a:off x="522792" y="253282"/>
        <a:ext cx="5320921" cy="654011"/>
      </dsp:txXfrm>
    </dsp:sp>
    <dsp:sp modelId="{77E300D3-E902-4736-B161-ED8C4E2C32E1}">
      <dsp:nvSpPr>
        <dsp:cNvPr id="0" name=""/>
        <dsp:cNvSpPr/>
      </dsp:nvSpPr>
      <dsp:spPr>
        <a:xfrm>
          <a:off x="941115" y="1243020"/>
          <a:ext cx="5803562" cy="64884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Estructura</a:t>
          </a:r>
          <a:r>
            <a:rPr lang="es-CO" sz="1400" kern="1200" dirty="0">
              <a:solidFill>
                <a:srgbClr val="FF0000"/>
              </a:solidFill>
            </a:rPr>
            <a:t> </a:t>
          </a:r>
          <a:r>
            <a:rPr lang="es-CO" sz="1400" kern="1200" dirty="0"/>
            <a:t> </a:t>
          </a:r>
          <a:r>
            <a:rPr lang="es-CO" sz="1600" kern="1200" dirty="0"/>
            <a:t>funcional,  para realizar o coordinar todas las actividades que son necesarias para la implementación del proyecto.</a:t>
          </a:r>
          <a:endParaRPr lang="es-CO" sz="1400" kern="1200" dirty="0"/>
        </a:p>
      </dsp:txBody>
      <dsp:txXfrm>
        <a:off x="972789" y="1274694"/>
        <a:ext cx="5740214" cy="585499"/>
      </dsp:txXfrm>
    </dsp:sp>
    <dsp:sp modelId="{849977B0-408B-405F-B677-7946FFE598FA}">
      <dsp:nvSpPr>
        <dsp:cNvPr id="0" name=""/>
        <dsp:cNvSpPr/>
      </dsp:nvSpPr>
      <dsp:spPr>
        <a:xfrm>
          <a:off x="871053" y="1955662"/>
          <a:ext cx="5943686" cy="64884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Alcance: </a:t>
          </a:r>
          <a:r>
            <a:rPr lang="es-CO" sz="1600" kern="1200" dirty="0">
              <a:solidFill>
                <a:schemeClr val="tx1"/>
              </a:solidFill>
            </a:rPr>
            <a:t>defin</a:t>
          </a:r>
          <a:r>
            <a:rPr lang="es-CO" sz="1600" kern="1200" dirty="0"/>
            <a:t>ido y alcanzable con los recursos propuestos para lograr la solución requerida.</a:t>
          </a:r>
        </a:p>
      </dsp:txBody>
      <dsp:txXfrm>
        <a:off x="902727" y="1987336"/>
        <a:ext cx="5880338" cy="585499"/>
      </dsp:txXfrm>
    </dsp:sp>
    <dsp:sp modelId="{E66835BD-C0E5-4376-88B0-A766FA27A7D4}">
      <dsp:nvSpPr>
        <dsp:cNvPr id="0" name=""/>
        <dsp:cNvSpPr/>
      </dsp:nvSpPr>
      <dsp:spPr>
        <a:xfrm>
          <a:off x="826097" y="2668305"/>
          <a:ext cx="6033598" cy="64884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Tiempo: </a:t>
          </a:r>
          <a:r>
            <a:rPr lang="es-CO" sz="1600" kern="1200" dirty="0"/>
            <a:t> calculado desde su inicio con el buen análisis de todas las actividades a ejecutar en el proyecto.</a:t>
          </a:r>
        </a:p>
      </dsp:txBody>
      <dsp:txXfrm>
        <a:off x="857771" y="2699979"/>
        <a:ext cx="5970250" cy="585499"/>
      </dsp:txXfrm>
    </dsp:sp>
    <dsp:sp modelId="{29852664-4DF4-44F5-994D-C2FF941D66E2}">
      <dsp:nvSpPr>
        <dsp:cNvPr id="0" name=""/>
        <dsp:cNvSpPr/>
      </dsp:nvSpPr>
      <dsp:spPr>
        <a:xfrm>
          <a:off x="803627" y="3380947"/>
          <a:ext cx="6078537" cy="64884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Costos:</a:t>
          </a:r>
          <a:r>
            <a:rPr lang="es-CO" sz="1600" kern="1200" dirty="0"/>
            <a:t>  planear adecuadamente y siguiendo el flujo de caja para las inversiones y gastos propuestos en el inicio del proyecto.</a:t>
          </a:r>
        </a:p>
      </dsp:txBody>
      <dsp:txXfrm>
        <a:off x="835301" y="3412621"/>
        <a:ext cx="6015189" cy="585499"/>
      </dsp:txXfrm>
    </dsp:sp>
    <dsp:sp modelId="{D18E440E-15D8-4AC5-8434-5068D0019E84}">
      <dsp:nvSpPr>
        <dsp:cNvPr id="0" name=""/>
        <dsp:cNvSpPr/>
      </dsp:nvSpPr>
      <dsp:spPr>
        <a:xfrm>
          <a:off x="792393" y="4093590"/>
          <a:ext cx="6101006" cy="648847"/>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Calidad</a:t>
          </a:r>
          <a:r>
            <a:rPr lang="es-CO" sz="1600" kern="1200" dirty="0"/>
            <a:t>:  con el fin de lograr la satisfacción del cliente y la entrega de un excelente producto del proyecto</a:t>
          </a:r>
        </a:p>
      </dsp:txBody>
      <dsp:txXfrm>
        <a:off x="824067" y="4125264"/>
        <a:ext cx="6037658" cy="585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CB60B-3E2C-4025-A9C4-D59CF7D8A335}">
      <dsp:nvSpPr>
        <dsp:cNvPr id="0" name=""/>
        <dsp:cNvSpPr/>
      </dsp:nvSpPr>
      <dsp:spPr>
        <a:xfrm rot="10800000">
          <a:off x="-1" y="1685"/>
          <a:ext cx="5094314" cy="12237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303" tIns="60960" rIns="113792"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"Es una rama especializada en el campo de la gestión, cuya evolución ha servido para coordinar y controlar algunas de las complejas actividades de la industria moderna". </a:t>
          </a:r>
        </a:p>
      </dsp:txBody>
      <dsp:txXfrm rot="10800000">
        <a:off x="305926" y="1685"/>
        <a:ext cx="4788387" cy="1223709"/>
      </dsp:txXfrm>
    </dsp:sp>
    <dsp:sp modelId="{789D5220-20D3-4E1E-B521-D270B8A96123}">
      <dsp:nvSpPr>
        <dsp:cNvPr id="0" name=""/>
        <dsp:cNvSpPr/>
      </dsp:nvSpPr>
      <dsp:spPr>
        <a:xfrm>
          <a:off x="0" y="154361"/>
          <a:ext cx="784498" cy="101662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78DA29-1DFC-4AC2-B352-1657C2B64426}">
      <dsp:nvSpPr>
        <dsp:cNvPr id="0" name=""/>
        <dsp:cNvSpPr/>
      </dsp:nvSpPr>
      <dsp:spPr>
        <a:xfrm rot="10800000">
          <a:off x="-1" y="1528864"/>
          <a:ext cx="5094314" cy="10166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303" tIns="60960" rIns="113792"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 “Es la realización de una estricta medición y seguimiento del estado del proyecto". </a:t>
          </a:r>
          <a:endParaRPr lang="es-CO" sz="1400" kern="1200" dirty="0"/>
        </a:p>
      </dsp:txBody>
      <dsp:txXfrm rot="10800000">
        <a:off x="254155" y="1528864"/>
        <a:ext cx="4840158" cy="1016623"/>
      </dsp:txXfrm>
    </dsp:sp>
    <dsp:sp modelId="{F6F88649-EA49-4D94-BD99-4B714A88F497}">
      <dsp:nvSpPr>
        <dsp:cNvPr id="0" name=""/>
        <dsp:cNvSpPr/>
      </dsp:nvSpPr>
      <dsp:spPr>
        <a:xfrm>
          <a:off x="0" y="1640805"/>
          <a:ext cx="819073" cy="101662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A4780-F393-4FEE-9A43-5B5601EA3BCB}">
      <dsp:nvSpPr>
        <dsp:cNvPr id="0" name=""/>
        <dsp:cNvSpPr/>
      </dsp:nvSpPr>
      <dsp:spPr>
        <a:xfrm rot="10800000">
          <a:off x="59893" y="2848958"/>
          <a:ext cx="4974524" cy="175671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303" tIns="60960" rIns="113792"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“Es el proceso de analizar, tomar decisiones, planear, ejecutar, coordinar, controlar y hacer seguimiento de las actividades del proyecto para cumplir con sus objetivos y metas propuestas</a:t>
          </a:r>
          <a:r>
            <a:rPr lang="es-CO" sz="1400" kern="1200" dirty="0"/>
            <a:t>.</a:t>
          </a:r>
        </a:p>
      </dsp:txBody>
      <dsp:txXfrm rot="10800000">
        <a:off x="499072" y="2848958"/>
        <a:ext cx="4535345" cy="1756715"/>
      </dsp:txXfrm>
    </dsp:sp>
    <dsp:sp modelId="{42A3ABA8-FA9D-4781-B495-896EC1552514}">
      <dsp:nvSpPr>
        <dsp:cNvPr id="0" name=""/>
        <dsp:cNvSpPr/>
      </dsp:nvSpPr>
      <dsp:spPr>
        <a:xfrm>
          <a:off x="0" y="3201985"/>
          <a:ext cx="1016623" cy="101662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F763C-A16C-4C01-A532-B58E3C8FDF83}">
      <dsp:nvSpPr>
        <dsp:cNvPr id="0" name=""/>
        <dsp:cNvSpPr/>
      </dsp:nvSpPr>
      <dsp:spPr>
        <a:xfrm>
          <a:off x="1" y="1042"/>
          <a:ext cx="6462460" cy="5414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 principal tarea de un responsable de proyecto es administrar</a:t>
          </a:r>
        </a:p>
      </dsp:txBody>
      <dsp:txXfrm>
        <a:off x="270743" y="1042"/>
        <a:ext cx="5920977" cy="541483"/>
      </dsp:txXfrm>
    </dsp:sp>
    <dsp:sp modelId="{B4A6DB10-D891-45E9-A9D0-7016077C7C3F}">
      <dsp:nvSpPr>
        <dsp:cNvPr id="0" name=""/>
        <dsp:cNvSpPr/>
      </dsp:nvSpPr>
      <dsp:spPr>
        <a:xfrm>
          <a:off x="0" y="648071"/>
          <a:ext cx="6462460" cy="5414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 gestión consume tiempo y recursos</a:t>
          </a:r>
        </a:p>
      </dsp:txBody>
      <dsp:txXfrm>
        <a:off x="270742" y="648071"/>
        <a:ext cx="5920977" cy="541483"/>
      </dsp:txXfrm>
    </dsp:sp>
    <dsp:sp modelId="{6086A34A-A3D7-4BF0-9EB2-D793655A14BF}">
      <dsp:nvSpPr>
        <dsp:cNvPr id="0" name=""/>
        <dsp:cNvSpPr/>
      </dsp:nvSpPr>
      <dsp:spPr>
        <a:xfrm>
          <a:off x="1" y="1235625"/>
          <a:ext cx="6462460" cy="5414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 gestión de proyectos requiere un perfil específico</a:t>
          </a:r>
        </a:p>
      </dsp:txBody>
      <dsp:txXfrm>
        <a:off x="270743" y="1235625"/>
        <a:ext cx="5920977" cy="541483"/>
      </dsp:txXfrm>
    </dsp:sp>
    <dsp:sp modelId="{7ECB13FC-5C99-4CE8-9BA9-93DCA1352C21}">
      <dsp:nvSpPr>
        <dsp:cNvPr id="0" name=""/>
        <dsp:cNvSpPr/>
      </dsp:nvSpPr>
      <dsp:spPr>
        <a:xfrm>
          <a:off x="1" y="1852916"/>
          <a:ext cx="6462460" cy="5414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a:t>Los riesgos deben ser reconocidos y administrados</a:t>
          </a:r>
        </a:p>
      </dsp:txBody>
      <dsp:txXfrm>
        <a:off x="270743" y="1852916"/>
        <a:ext cx="5920977" cy="541483"/>
      </dsp:txXfrm>
    </dsp:sp>
    <dsp:sp modelId="{53537968-8793-4FC1-A23D-B9A525FF855C}">
      <dsp:nvSpPr>
        <dsp:cNvPr id="0" name=""/>
        <dsp:cNvSpPr/>
      </dsp:nvSpPr>
      <dsp:spPr>
        <a:xfrm>
          <a:off x="1" y="2470208"/>
          <a:ext cx="6462460" cy="5414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Las estimaciones son predicciones basadas en hechos heurísticos</a:t>
          </a:r>
        </a:p>
      </dsp:txBody>
      <dsp:txXfrm>
        <a:off x="270743" y="2470208"/>
        <a:ext cx="5920977" cy="541483"/>
      </dsp:txXfrm>
    </dsp:sp>
    <dsp:sp modelId="{E5D433B2-170E-46D5-969E-DBE8E01AB2AA}">
      <dsp:nvSpPr>
        <dsp:cNvPr id="0" name=""/>
        <dsp:cNvSpPr/>
      </dsp:nvSpPr>
      <dsp:spPr>
        <a:xfrm>
          <a:off x="1" y="3087499"/>
          <a:ext cx="6462460" cy="5414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a:t>Los cambios en el alcance deben ser reconocidos y gestionados</a:t>
          </a:r>
        </a:p>
      </dsp:txBody>
      <dsp:txXfrm>
        <a:off x="270743" y="3087499"/>
        <a:ext cx="5920977" cy="541483"/>
      </dsp:txXfrm>
    </dsp:sp>
    <dsp:sp modelId="{67AE67EA-354C-4FA9-811B-C87B83291576}">
      <dsp:nvSpPr>
        <dsp:cNvPr id="0" name=""/>
        <dsp:cNvSpPr/>
      </dsp:nvSpPr>
      <dsp:spPr>
        <a:xfrm>
          <a:off x="1" y="3704791"/>
          <a:ext cx="6462460" cy="5414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rtl="0">
            <a:lnSpc>
              <a:spcPct val="90000"/>
            </a:lnSpc>
            <a:spcBef>
              <a:spcPct val="0"/>
            </a:spcBef>
            <a:spcAft>
              <a:spcPct val="35000"/>
            </a:spcAft>
            <a:buNone/>
          </a:pPr>
          <a:r>
            <a:rPr lang="es-CO" sz="1800" kern="1200" dirty="0"/>
            <a:t>La gestión de proyectos es un problema de método y de cultura en la empresa</a:t>
          </a:r>
        </a:p>
      </dsp:txBody>
      <dsp:txXfrm>
        <a:off x="270743" y="3704791"/>
        <a:ext cx="5920977" cy="541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DFDE9-56CB-450B-97D1-FE6E95352FA9}">
      <dsp:nvSpPr>
        <dsp:cNvPr id="0" name=""/>
        <dsp:cNvSpPr/>
      </dsp:nvSpPr>
      <dsp:spPr>
        <a:xfrm>
          <a:off x="-250283" y="0"/>
          <a:ext cx="5078312" cy="5078312"/>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5253BC0-198F-4B58-870B-83D9E90712BA}">
      <dsp:nvSpPr>
        <dsp:cNvPr id="0" name=""/>
        <dsp:cNvSpPr/>
      </dsp:nvSpPr>
      <dsp:spPr>
        <a:xfrm>
          <a:off x="1317856" y="432051"/>
          <a:ext cx="4975913" cy="6040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Líder</a:t>
          </a:r>
          <a:r>
            <a:rPr lang="es-CO" sz="1600" kern="1200" dirty="0"/>
            <a:t>: “Una estrella en el camino que deja huellas para seguir y esperanzas para vivir un mejor mañana".</a:t>
          </a:r>
        </a:p>
      </dsp:txBody>
      <dsp:txXfrm>
        <a:off x="1347343" y="461538"/>
        <a:ext cx="4916939" cy="545067"/>
      </dsp:txXfrm>
    </dsp:sp>
    <dsp:sp modelId="{82557D39-F6E2-4CC6-BDA5-BC73153E261C}">
      <dsp:nvSpPr>
        <dsp:cNvPr id="0" name=""/>
        <dsp:cNvSpPr/>
      </dsp:nvSpPr>
      <dsp:spPr>
        <a:xfrm>
          <a:off x="741205" y="1167617"/>
          <a:ext cx="5473195" cy="6040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Líder</a:t>
          </a:r>
          <a:r>
            <a:rPr lang="es-CO" sz="1600" kern="1200" dirty="0"/>
            <a:t>: “Es el que fomenta la excitación, el interés y la energía en los demás y lo hace mediante la comunicación".</a:t>
          </a:r>
        </a:p>
      </dsp:txBody>
      <dsp:txXfrm>
        <a:off x="770692" y="1197104"/>
        <a:ext cx="5414221" cy="545067"/>
      </dsp:txXfrm>
    </dsp:sp>
    <dsp:sp modelId="{59163E0F-C90C-4D0E-A116-72D4DF5B192A}">
      <dsp:nvSpPr>
        <dsp:cNvPr id="0" name=""/>
        <dsp:cNvSpPr/>
      </dsp:nvSpPr>
      <dsp:spPr>
        <a:xfrm>
          <a:off x="402004" y="1873575"/>
          <a:ext cx="5812395" cy="60404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solidFill>
                <a:srgbClr val="FF0000"/>
              </a:solidFill>
            </a:rPr>
            <a:t>Líder</a:t>
          </a:r>
          <a:r>
            <a:rPr lang="es-CO" sz="1600" kern="1200" dirty="0"/>
            <a:t>: "Fija metas y prioridades, establece las normas y las mantiene. Es una persona que tiene seguidores".</a:t>
          </a:r>
        </a:p>
      </dsp:txBody>
      <dsp:txXfrm>
        <a:off x="431491" y="1903062"/>
        <a:ext cx="5753421" cy="545067"/>
      </dsp:txXfrm>
    </dsp:sp>
    <dsp:sp modelId="{B1D21D56-95C8-427E-9B60-122C4B567A26}">
      <dsp:nvSpPr>
        <dsp:cNvPr id="0" name=""/>
        <dsp:cNvSpPr/>
      </dsp:nvSpPr>
      <dsp:spPr>
        <a:xfrm>
          <a:off x="355742" y="2675219"/>
          <a:ext cx="5905514" cy="10166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Funcionario responsable de gestionar y motivar al equipo de trabajo para sacar adelante los objetivos definidos para un proyecto, administra y moviliza los recursos asignados. Debe fijar las metas y las prioridades y comunicarlas efectivamente al equipo de trabajo.</a:t>
          </a:r>
        </a:p>
      </dsp:txBody>
      <dsp:txXfrm>
        <a:off x="405372" y="2724849"/>
        <a:ext cx="5806254" cy="917414"/>
      </dsp:txXfrm>
    </dsp:sp>
    <dsp:sp modelId="{D1E453F0-6A70-4288-B538-B0837E7815CB}">
      <dsp:nvSpPr>
        <dsp:cNvPr id="0" name=""/>
        <dsp:cNvSpPr/>
      </dsp:nvSpPr>
      <dsp:spPr>
        <a:xfrm>
          <a:off x="0" y="3870938"/>
          <a:ext cx="6110335" cy="85149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t>Los líderes deben generar pensamiento y transmitir bien las ideas, se les debe suministrar las herramientas para que puedan realizar  su trabajo y ayuden a mejorar los procesos de la organización</a:t>
          </a:r>
          <a:r>
            <a:rPr lang="es-CO" sz="1400" kern="1200" dirty="0"/>
            <a:t>.</a:t>
          </a:r>
        </a:p>
      </dsp:txBody>
      <dsp:txXfrm>
        <a:off x="41567" y="3912505"/>
        <a:ext cx="6027201" cy="768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6ED08-2C93-49D3-B11E-BF0110195865}">
      <dsp:nvSpPr>
        <dsp:cNvPr id="0" name=""/>
        <dsp:cNvSpPr/>
      </dsp:nvSpPr>
      <dsp:spPr>
        <a:xfrm>
          <a:off x="1493461" y="0"/>
          <a:ext cx="1814601" cy="3564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s-CO" sz="1800" b="1" kern="1200" dirty="0">
              <a:solidFill>
                <a:schemeClr val="bg1"/>
              </a:solidFill>
            </a:rPr>
            <a:t>PMI</a:t>
          </a:r>
        </a:p>
      </dsp:txBody>
      <dsp:txXfrm>
        <a:off x="1510860" y="17399"/>
        <a:ext cx="1779803" cy="321613"/>
      </dsp:txXfrm>
    </dsp:sp>
    <dsp:sp modelId="{072A1932-E8DE-4D6C-BD48-A31E38CFD696}">
      <dsp:nvSpPr>
        <dsp:cNvPr id="0" name=""/>
        <dsp:cNvSpPr/>
      </dsp:nvSpPr>
      <dsp:spPr>
        <a:xfrm>
          <a:off x="1490758" y="406558"/>
          <a:ext cx="1814601" cy="392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s-CO" sz="1900" b="1" kern="1200" dirty="0">
              <a:solidFill>
                <a:schemeClr val="bg1"/>
              </a:solidFill>
            </a:rPr>
            <a:t>ISO 21500</a:t>
          </a:r>
        </a:p>
      </dsp:txBody>
      <dsp:txXfrm>
        <a:off x="1509896" y="425696"/>
        <a:ext cx="1776325" cy="353777"/>
      </dsp:txXfrm>
    </dsp:sp>
    <dsp:sp modelId="{CA21C0BB-58E0-4E18-8283-DAC3CED29BEB}">
      <dsp:nvSpPr>
        <dsp:cNvPr id="0" name=""/>
        <dsp:cNvSpPr/>
      </dsp:nvSpPr>
      <dsp:spPr>
        <a:xfrm>
          <a:off x="1479525" y="799956"/>
          <a:ext cx="1855938" cy="400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s-CO" sz="1800" b="1" kern="1200" dirty="0">
              <a:solidFill>
                <a:schemeClr val="bg1"/>
              </a:solidFill>
            </a:rPr>
            <a:t>PRINCE</a:t>
          </a:r>
          <a:r>
            <a:rPr lang="es-CO" sz="1800" kern="1200" dirty="0">
              <a:solidFill>
                <a:schemeClr val="bg1"/>
              </a:solidFill>
            </a:rPr>
            <a:t> 2</a:t>
          </a:r>
        </a:p>
      </dsp:txBody>
      <dsp:txXfrm>
        <a:off x="1499079" y="819510"/>
        <a:ext cx="1816830" cy="361452"/>
      </dsp:txXfrm>
    </dsp:sp>
    <dsp:sp modelId="{A1A171C5-0F1D-4228-8A97-F76FAEE7E15E}">
      <dsp:nvSpPr>
        <dsp:cNvPr id="0" name=""/>
        <dsp:cNvSpPr/>
      </dsp:nvSpPr>
      <dsp:spPr>
        <a:xfrm>
          <a:off x="1516507" y="1208013"/>
          <a:ext cx="2007545" cy="4024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CO" sz="1400" b="1" kern="1200" dirty="0">
              <a:solidFill>
                <a:schemeClr val="bg1"/>
              </a:solidFill>
            </a:rPr>
            <a:t>MICROSOFT</a:t>
          </a:r>
          <a:r>
            <a:rPr lang="es-CO" sz="1400" kern="1200" dirty="0">
              <a:solidFill>
                <a:schemeClr val="bg1"/>
              </a:solidFill>
            </a:rPr>
            <a:t> SOLUTION FRAMEWORK</a:t>
          </a:r>
        </a:p>
      </dsp:txBody>
      <dsp:txXfrm>
        <a:off x="1536153" y="1227659"/>
        <a:ext cx="1968253" cy="363162"/>
      </dsp:txXfrm>
    </dsp:sp>
    <dsp:sp modelId="{36170627-DB9F-4AF3-8854-8F117E133C5B}">
      <dsp:nvSpPr>
        <dsp:cNvPr id="0" name=""/>
        <dsp:cNvSpPr/>
      </dsp:nvSpPr>
      <dsp:spPr>
        <a:xfrm>
          <a:off x="1516507" y="1630070"/>
          <a:ext cx="1814601" cy="392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CO" sz="1400" b="1" kern="1200" dirty="0">
              <a:solidFill>
                <a:schemeClr val="bg1"/>
              </a:solidFill>
            </a:rPr>
            <a:t>SCRUM</a:t>
          </a:r>
        </a:p>
      </dsp:txBody>
      <dsp:txXfrm>
        <a:off x="1535645" y="1649208"/>
        <a:ext cx="1776325" cy="353777"/>
      </dsp:txXfrm>
    </dsp:sp>
    <dsp:sp modelId="{AD82C372-860B-4BD7-B93F-78BFE5369559}">
      <dsp:nvSpPr>
        <dsp:cNvPr id="0" name=""/>
        <dsp:cNvSpPr/>
      </dsp:nvSpPr>
      <dsp:spPr>
        <a:xfrm>
          <a:off x="1516507" y="2041726"/>
          <a:ext cx="1814601" cy="392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s-CO" sz="1800" b="1" kern="1200" dirty="0">
              <a:solidFill>
                <a:schemeClr val="bg1"/>
              </a:solidFill>
            </a:rPr>
            <a:t>Agile</a:t>
          </a:r>
        </a:p>
      </dsp:txBody>
      <dsp:txXfrm>
        <a:off x="1535645" y="2060864"/>
        <a:ext cx="1776325" cy="353777"/>
      </dsp:txXfrm>
    </dsp:sp>
    <dsp:sp modelId="{A4FCF1D6-1484-4A4B-8074-4599FAE97D76}">
      <dsp:nvSpPr>
        <dsp:cNvPr id="0" name=""/>
        <dsp:cNvSpPr/>
      </dsp:nvSpPr>
      <dsp:spPr>
        <a:xfrm>
          <a:off x="1516507" y="2453382"/>
          <a:ext cx="1814601" cy="392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chemeClr val="bg1"/>
              </a:solidFill>
            </a:rPr>
            <a:t>PERT</a:t>
          </a:r>
        </a:p>
      </dsp:txBody>
      <dsp:txXfrm>
        <a:off x="1535645" y="2472520"/>
        <a:ext cx="1776325" cy="353777"/>
      </dsp:txXfrm>
    </dsp:sp>
    <dsp:sp modelId="{18FC4FC4-FF6A-45B8-A340-1C8A0B48F6B4}">
      <dsp:nvSpPr>
        <dsp:cNvPr id="0" name=""/>
        <dsp:cNvSpPr/>
      </dsp:nvSpPr>
      <dsp:spPr>
        <a:xfrm>
          <a:off x="1516507" y="2865038"/>
          <a:ext cx="1814601" cy="392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s-CO" sz="1900" b="1" kern="1200" dirty="0">
              <a:solidFill>
                <a:schemeClr val="bg1"/>
              </a:solidFill>
            </a:rPr>
            <a:t>PM</a:t>
          </a:r>
          <a:r>
            <a:rPr lang="es-CO" sz="1600" b="1" kern="1200" dirty="0">
              <a:solidFill>
                <a:schemeClr val="bg1"/>
              </a:solidFill>
            </a:rPr>
            <a:t>2</a:t>
          </a:r>
          <a:endParaRPr lang="es-CO" sz="1900" b="1" kern="1200" dirty="0">
            <a:solidFill>
              <a:schemeClr val="bg1"/>
            </a:solidFill>
          </a:endParaRPr>
        </a:p>
      </dsp:txBody>
      <dsp:txXfrm>
        <a:off x="1535645" y="2884176"/>
        <a:ext cx="1776325" cy="353777"/>
      </dsp:txXfrm>
    </dsp:sp>
    <dsp:sp modelId="{3082AA35-3D92-4C19-A8DA-C3F88E9E4D50}">
      <dsp:nvSpPr>
        <dsp:cNvPr id="0" name=""/>
        <dsp:cNvSpPr/>
      </dsp:nvSpPr>
      <dsp:spPr>
        <a:xfrm>
          <a:off x="1516507" y="3276694"/>
          <a:ext cx="1814601" cy="392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s-CO" sz="1900" b="1" kern="1200" dirty="0">
              <a:solidFill>
                <a:schemeClr val="bg1"/>
              </a:solidFill>
            </a:rPr>
            <a:t>Kanban</a:t>
          </a:r>
        </a:p>
      </dsp:txBody>
      <dsp:txXfrm>
        <a:off x="1535645" y="3295832"/>
        <a:ext cx="1776325" cy="353777"/>
      </dsp:txXfrm>
    </dsp:sp>
    <dsp:sp modelId="{BE87DCD1-5032-4EA4-B9FA-C9904A8352B9}">
      <dsp:nvSpPr>
        <dsp:cNvPr id="0" name=""/>
        <dsp:cNvSpPr/>
      </dsp:nvSpPr>
      <dsp:spPr>
        <a:xfrm>
          <a:off x="1479543" y="3666195"/>
          <a:ext cx="1848451" cy="4879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chemeClr val="bg1"/>
              </a:solidFill>
            </a:rPr>
            <a:t>Extreme </a:t>
          </a:r>
          <a:r>
            <a:rPr lang="es-CO" sz="1600" b="1" kern="1200" dirty="0" err="1">
              <a:solidFill>
                <a:schemeClr val="bg1"/>
              </a:solidFill>
            </a:rPr>
            <a:t>Programming</a:t>
          </a:r>
          <a:r>
            <a:rPr lang="es-CO" sz="1600" b="1" kern="1200" dirty="0">
              <a:solidFill>
                <a:schemeClr val="bg1"/>
              </a:solidFill>
            </a:rPr>
            <a:t> (XP)</a:t>
          </a:r>
        </a:p>
      </dsp:txBody>
      <dsp:txXfrm>
        <a:off x="1503362" y="3690014"/>
        <a:ext cx="1800813" cy="4402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D5237-80E2-491E-8AC8-611FE8BB75E8}">
      <dsp:nvSpPr>
        <dsp:cNvPr id="0" name=""/>
        <dsp:cNvSpPr/>
      </dsp:nvSpPr>
      <dsp:spPr>
        <a:xfrm>
          <a:off x="17" y="22658"/>
          <a:ext cx="5041758" cy="49232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800100" rtl="0">
            <a:lnSpc>
              <a:spcPct val="90000"/>
            </a:lnSpc>
            <a:spcBef>
              <a:spcPct val="0"/>
            </a:spcBef>
            <a:spcAft>
              <a:spcPct val="35000"/>
            </a:spcAft>
            <a:buNone/>
          </a:pPr>
          <a:r>
            <a:rPr lang="es-CO" sz="1800" b="1" kern="1200" dirty="0">
              <a:solidFill>
                <a:srgbClr val="FFFF00"/>
              </a:solidFill>
            </a:rPr>
            <a:t>Áreas de conocimiento</a:t>
          </a:r>
          <a:endParaRPr lang="es-CO" sz="1800" kern="1200" dirty="0">
            <a:solidFill>
              <a:srgbClr val="FFFF00"/>
            </a:solidFill>
          </a:endParaRP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la Integración</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del Alcance</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del Tiempo</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Costos</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la Calidad</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los Recursos Humanos</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las Comunicaciones</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Riesgos</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las Adquisiciones del proyecto</a:t>
          </a:r>
        </a:p>
        <a:p>
          <a:pPr marL="171450" lvl="1" indent="-171450" algn="l" defTabSz="711200" rtl="0">
            <a:lnSpc>
              <a:spcPct val="90000"/>
            </a:lnSpc>
            <a:spcBef>
              <a:spcPct val="0"/>
            </a:spcBef>
            <a:spcAft>
              <a:spcPct val="15000"/>
            </a:spcAft>
            <a:buChar char="•"/>
          </a:pPr>
          <a:r>
            <a:rPr lang="es-CO" sz="1600" b="1" kern="1200" dirty="0">
              <a:solidFill>
                <a:schemeClr val="bg1">
                  <a:lumMod val="95000"/>
                </a:schemeClr>
              </a:solidFill>
            </a:rPr>
            <a:t>Gestión de Interesados</a:t>
          </a:r>
        </a:p>
      </dsp:txBody>
      <dsp:txXfrm>
        <a:off x="738365" y="743649"/>
        <a:ext cx="3565062" cy="34812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0AF93-FDAA-4594-BDEC-F3500217170F}">
      <dsp:nvSpPr>
        <dsp:cNvPr id="0" name=""/>
        <dsp:cNvSpPr/>
      </dsp:nvSpPr>
      <dsp:spPr>
        <a:xfrm>
          <a:off x="1455001" y="972"/>
          <a:ext cx="1763871" cy="1453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t>Procesos de </a:t>
          </a:r>
          <a:r>
            <a:rPr lang="es-CO" sz="1800" kern="1200" dirty="0"/>
            <a:t>iniciación</a:t>
          </a:r>
          <a:endParaRPr lang="es-CO" sz="1600" kern="1200" dirty="0"/>
        </a:p>
      </dsp:txBody>
      <dsp:txXfrm>
        <a:off x="1713314" y="213857"/>
        <a:ext cx="1247245" cy="1027902"/>
      </dsp:txXfrm>
    </dsp:sp>
    <dsp:sp modelId="{FCC6740C-E526-475C-9E72-7F6EDA601D27}">
      <dsp:nvSpPr>
        <dsp:cNvPr id="0" name=""/>
        <dsp:cNvSpPr/>
      </dsp:nvSpPr>
      <dsp:spPr>
        <a:xfrm rot="2700000">
          <a:off x="2947014" y="1259771"/>
          <a:ext cx="334385" cy="490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CO" sz="2100" kern="1200"/>
        </a:p>
      </dsp:txBody>
      <dsp:txXfrm>
        <a:off x="2961705" y="1322427"/>
        <a:ext cx="234070" cy="294368"/>
      </dsp:txXfrm>
    </dsp:sp>
    <dsp:sp modelId="{2F2C1DC1-167A-4C41-B07C-89AA26590CF5}">
      <dsp:nvSpPr>
        <dsp:cNvPr id="0" name=""/>
        <dsp:cNvSpPr/>
      </dsp:nvSpPr>
      <dsp:spPr>
        <a:xfrm>
          <a:off x="3082277" y="1545803"/>
          <a:ext cx="1598981" cy="1453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t>Procesos de </a:t>
          </a:r>
          <a:r>
            <a:rPr lang="es-CO" sz="1600" kern="1200" dirty="0"/>
            <a:t>planificación</a:t>
          </a:r>
          <a:endParaRPr lang="es-CO" sz="1400" kern="1200" dirty="0"/>
        </a:p>
      </dsp:txBody>
      <dsp:txXfrm>
        <a:off x="3316442" y="1758688"/>
        <a:ext cx="1130651" cy="1027902"/>
      </dsp:txXfrm>
    </dsp:sp>
    <dsp:sp modelId="{51C651AB-9A9B-421E-A2FB-DFF8D7E462C3}">
      <dsp:nvSpPr>
        <dsp:cNvPr id="0" name=""/>
        <dsp:cNvSpPr/>
      </dsp:nvSpPr>
      <dsp:spPr>
        <a:xfrm rot="8100000">
          <a:off x="2943246" y="2791185"/>
          <a:ext cx="349338" cy="490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CO" sz="2100" kern="1200"/>
        </a:p>
      </dsp:txBody>
      <dsp:txXfrm rot="10800000">
        <a:off x="3032699" y="2852255"/>
        <a:ext cx="244537" cy="294368"/>
      </dsp:txXfrm>
    </dsp:sp>
    <dsp:sp modelId="{7494A89E-DC21-4238-AA9A-A4BDA5B82E8A}">
      <dsp:nvSpPr>
        <dsp:cNvPr id="0" name=""/>
        <dsp:cNvSpPr/>
      </dsp:nvSpPr>
      <dsp:spPr>
        <a:xfrm>
          <a:off x="1527008" y="3090635"/>
          <a:ext cx="1619856" cy="1453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Procesos de ejecución</a:t>
          </a:r>
        </a:p>
      </dsp:txBody>
      <dsp:txXfrm>
        <a:off x="1764230" y="3303520"/>
        <a:ext cx="1145412" cy="1027902"/>
      </dsp:txXfrm>
    </dsp:sp>
    <dsp:sp modelId="{C365F3F2-B318-4385-B034-269A1219D5DA}">
      <dsp:nvSpPr>
        <dsp:cNvPr id="0" name=""/>
        <dsp:cNvSpPr/>
      </dsp:nvSpPr>
      <dsp:spPr>
        <a:xfrm rot="13500000">
          <a:off x="1399097" y="2807326"/>
          <a:ext cx="346003" cy="490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CO" sz="2100" kern="1200"/>
        </a:p>
      </dsp:txBody>
      <dsp:txXfrm rot="10800000">
        <a:off x="1487697" y="2942148"/>
        <a:ext cx="242202" cy="294368"/>
      </dsp:txXfrm>
    </dsp:sp>
    <dsp:sp modelId="{504AD6F1-AE51-4047-AF32-4E518794889A}">
      <dsp:nvSpPr>
        <dsp:cNvPr id="0" name=""/>
        <dsp:cNvSpPr/>
      </dsp:nvSpPr>
      <dsp:spPr>
        <a:xfrm>
          <a:off x="-22227" y="1545803"/>
          <a:ext cx="1628665" cy="1453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t>Procesos de cierre del proyecto.</a:t>
          </a:r>
        </a:p>
      </dsp:txBody>
      <dsp:txXfrm>
        <a:off x="216285" y="1758688"/>
        <a:ext cx="1151641" cy="1027902"/>
      </dsp:txXfrm>
    </dsp:sp>
    <dsp:sp modelId="{570423D4-C80F-41A5-9017-C04DA4C0E812}">
      <dsp:nvSpPr>
        <dsp:cNvPr id="0" name=""/>
        <dsp:cNvSpPr/>
      </dsp:nvSpPr>
      <dsp:spPr>
        <a:xfrm rot="18900000">
          <a:off x="1383049" y="1270863"/>
          <a:ext cx="331050" cy="4906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s-CO" sz="2100" kern="1200"/>
        </a:p>
      </dsp:txBody>
      <dsp:txXfrm>
        <a:off x="1397593" y="1404099"/>
        <a:ext cx="231735" cy="29436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6T19:52:16.57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42.979"/>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45.537"/>
    </inkml:context>
    <inkml:brush xml:id="br0">
      <inkml:brushProperty name="width" value="0.1" units="cm"/>
      <inkml:brushProperty name="height" value="0.1" units="cm"/>
      <inkml:brushProperty name="color" value="#CC0066"/>
    </inkml:brush>
  </inkml:definitions>
  <inkml:trace contextRef="#ctx0" brushRef="#br0">0 5 24575,'0'-5'0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49.980"/>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51.888"/>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54.208"/>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56.331"/>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02.320"/>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05.275"/>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06.215"/>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07.265"/>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3:16.588"/>
    </inkml:context>
    <inkml:brush xml:id="br0">
      <inkml:brushProperty name="width" value="0.1" units="cm"/>
      <inkml:brushProperty name="height" value="0.1" units="cm"/>
      <inkml:brushProperty name="color" value="#AE198D"/>
      <inkml:brushProperty name="inkEffects" value="galaxy"/>
      <inkml:brushProperty name="anchorX" value="-628.18994"/>
      <inkml:brushProperty name="anchorY" value="-1879.87683"/>
      <inkml:brushProperty name="scaleFactor" value="0.5"/>
    </inkml:brush>
  </inkml:definitions>
  <inkml:trace contextRef="#ctx0" brushRef="#br0">0 0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10.460"/>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12.652"/>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18.978"/>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0.387"/>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3.898"/>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6.005"/>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7.239"/>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29.832"/>
    </inkml:context>
    <inkml:brush xml:id="br0">
      <inkml:brushProperty name="width" value="0.1" units="cm"/>
      <inkml:brushProperty name="height" value="0.1" units="cm"/>
      <inkml:brushProperty name="color" value="#CC0066"/>
    </inkml:brush>
  </inkml:definitions>
  <inkml:trace contextRef="#ctx0" brushRef="#br0">1 1 24575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32.191"/>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8:37.485"/>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3:22.917"/>
    </inkml:context>
    <inkml:brush xml:id="br0">
      <inkml:brushProperty name="width" value="0.1" units="cm"/>
      <inkml:brushProperty name="height" value="0.1" units="cm"/>
      <inkml:brushProperty name="color" value="#AE198D"/>
      <inkml:brushProperty name="inkEffects" value="galaxy"/>
      <inkml:brushProperty name="anchorX" value="-1644.19006"/>
      <inkml:brushProperty name="anchorY" value="-2895.87695"/>
      <inkml:brushProperty name="scaleFactor" value="0.5"/>
    </inkml:brush>
  </inkml:definitions>
  <inkml:trace contextRef="#ctx0" brushRef="#br0">4 1 24575,'0'0'0,"5"0"0,7 0 0,0 5 0,-7 1 0,-3 6 0,-2 4 0,-7-1 0,0 4 0,-6-4 0,1-3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48.936"/>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51.065"/>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53.568"/>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55.729"/>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0:58.089"/>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01.987"/>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04.925"/>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07.657"/>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0.444"/>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2.566"/>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7:31.334"/>
    </inkml:context>
    <inkml:brush xml:id="br0">
      <inkml:brushProperty name="width" value="0.05" units="cm"/>
      <inkml:brushProperty name="height" value="0.05" units="cm"/>
    </inkml:brush>
  </inkml:definitions>
  <inkml:trace contextRef="#ctx0" brushRef="#br0">11 0 24575,'0'5'0,"0"6"0,0 6 0,-4 1 0,-3-4-8191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3.584"/>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7.435"/>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19.319"/>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21.781"/>
    </inkml:context>
    <inkml:brush xml:id="br0">
      <inkml:brushProperty name="width" value="0.1" units="cm"/>
      <inkml:brushProperty name="height" value="0.1" units="cm"/>
      <inkml:brushProperty name="color" value="#CC0066"/>
    </inkml:brush>
  </inkml:definitions>
  <inkml:trace contextRef="#ctx0" brushRef="#br0">1 0 24575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24.336"/>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26.128"/>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28.201"/>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33.162"/>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34.589"/>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36.311"/>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7:36.059"/>
    </inkml:context>
    <inkml:brush xml:id="br0">
      <inkml:brushProperty name="width" value="0.05" units="cm"/>
      <inkml:brushProperty name="height" value="0.05" units="cm"/>
    </inkml:brush>
  </inkml:definitions>
  <inkml:trace contextRef="#ctx0" brushRef="#br0">26 0 24575,'0'5'0,"-4"6"0,-3 6 0,1 5 0,1 4 0,2-3-8191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37.545"/>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20:01:48.278"/>
    </inkml:context>
    <inkml:brush xml:id="br0">
      <inkml:brushProperty name="width" value="0.1" units="cm"/>
      <inkml:brushProperty name="height" value="0.1" units="cm"/>
      <inkml:brushProperty name="color" value="#CC0066"/>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43.577"/>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44.919"/>
    </inkml:context>
    <inkml:brush xml:id="br0">
      <inkml:brushProperty name="width" value="0.1" units="cm"/>
      <inkml:brushProperty name="height" value="0.1" units="cm"/>
      <inkml:brushProperty name="color" value="#CC0066"/>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6:46.200"/>
    </inkml:context>
    <inkml:brush xml:id="br0">
      <inkml:brushProperty name="width" value="0.1" units="cm"/>
      <inkml:brushProperty name="height" value="0.1" units="cm"/>
      <inkml:brushProperty name="color" value="#CC0066"/>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9:57:40.924"/>
    </inkml:context>
    <inkml:brush xml:id="br0">
      <inkml:brushProperty name="width" value="0.1" units="cm"/>
      <inkml:brushProperty name="height" value="0.1" units="cm"/>
      <inkml:brushProperty name="color" value="#CC0066"/>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E408E-69CB-4D9A-B84B-66125EB7F32F}" type="datetimeFigureOut">
              <a:rPr lang="es-CO" smtClean="0"/>
              <a:t>13/03/2025</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1FE50-4337-47DA-A7C3-AEB5896982BF}" type="slidenum">
              <a:rPr lang="es-CO" smtClean="0"/>
              <a:t>‹Nº›</a:t>
            </a:fld>
            <a:endParaRPr lang="es-CO"/>
          </a:p>
        </p:txBody>
      </p:sp>
    </p:spTree>
    <p:extLst>
      <p:ext uri="{BB962C8B-B14F-4D97-AF65-F5344CB8AC3E}">
        <p14:creationId xmlns:p14="http://schemas.microsoft.com/office/powerpoint/2010/main" val="10065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9</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18</a:t>
            </a:fld>
            <a:endParaRPr lang="es-CO"/>
          </a:p>
        </p:txBody>
      </p:sp>
    </p:spTree>
    <p:extLst>
      <p:ext uri="{BB962C8B-B14F-4D97-AF65-F5344CB8AC3E}">
        <p14:creationId xmlns:p14="http://schemas.microsoft.com/office/powerpoint/2010/main" val="307996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19</a:t>
            </a:fld>
            <a:endParaRPr lang="es-CO"/>
          </a:p>
        </p:txBody>
      </p:sp>
    </p:spTree>
    <p:extLst>
      <p:ext uri="{BB962C8B-B14F-4D97-AF65-F5344CB8AC3E}">
        <p14:creationId xmlns:p14="http://schemas.microsoft.com/office/powerpoint/2010/main" val="145006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20</a:t>
            </a:fld>
            <a:endParaRPr lang="es-CO"/>
          </a:p>
        </p:txBody>
      </p:sp>
    </p:spTree>
    <p:extLst>
      <p:ext uri="{BB962C8B-B14F-4D97-AF65-F5344CB8AC3E}">
        <p14:creationId xmlns:p14="http://schemas.microsoft.com/office/powerpoint/2010/main" val="187230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10</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11</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12</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13</a:t>
            </a:fld>
            <a:endParaRPr lang="es-CO"/>
          </a:p>
        </p:txBody>
      </p:sp>
    </p:spTree>
    <p:extLst>
      <p:ext uri="{BB962C8B-B14F-4D97-AF65-F5344CB8AC3E}">
        <p14:creationId xmlns:p14="http://schemas.microsoft.com/office/powerpoint/2010/main" val="399316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14</a:t>
            </a:fld>
            <a:endParaRPr lang="es-CO"/>
          </a:p>
        </p:txBody>
      </p:sp>
    </p:spTree>
    <p:extLst>
      <p:ext uri="{BB962C8B-B14F-4D97-AF65-F5344CB8AC3E}">
        <p14:creationId xmlns:p14="http://schemas.microsoft.com/office/powerpoint/2010/main" val="281342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15</a:t>
            </a:fld>
            <a:endParaRPr lang="es-CO"/>
          </a:p>
        </p:txBody>
      </p:sp>
    </p:spTree>
    <p:extLst>
      <p:ext uri="{BB962C8B-B14F-4D97-AF65-F5344CB8AC3E}">
        <p14:creationId xmlns:p14="http://schemas.microsoft.com/office/powerpoint/2010/main" val="399926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16</a:t>
            </a:fld>
            <a:endParaRPr lang="es-CO"/>
          </a:p>
        </p:txBody>
      </p:sp>
    </p:spTree>
    <p:extLst>
      <p:ext uri="{BB962C8B-B14F-4D97-AF65-F5344CB8AC3E}">
        <p14:creationId xmlns:p14="http://schemas.microsoft.com/office/powerpoint/2010/main" val="113304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3D1FE50-4337-47DA-A7C3-AEB5896982BF}" type="slidenum">
              <a:rPr lang="es-CO" smtClean="0"/>
              <a:t>17</a:t>
            </a:fld>
            <a:endParaRPr lang="es-CO"/>
          </a:p>
        </p:txBody>
      </p:sp>
    </p:spTree>
    <p:extLst>
      <p:ext uri="{BB962C8B-B14F-4D97-AF65-F5344CB8AC3E}">
        <p14:creationId xmlns:p14="http://schemas.microsoft.com/office/powerpoint/2010/main" val="293653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15A7D5-8B83-4672-B2A6-A193F0C2BF1E}" type="datetime1">
              <a:rPr lang="es-CO" smtClean="0"/>
              <a:t>13/03/2025</a:t>
            </a:fld>
            <a:endParaRPr lang="es-CO"/>
          </a:p>
        </p:txBody>
      </p:sp>
      <p:sp>
        <p:nvSpPr>
          <p:cNvPr id="5" name="Footer Placeholder 4"/>
          <p:cNvSpPr>
            <a:spLocks noGrp="1"/>
          </p:cNvSpPr>
          <p:nvPr>
            <p:ph type="ftr" sz="quarter" idx="11"/>
          </p:nvPr>
        </p:nvSpPr>
        <p:spPr/>
        <p:txBody>
          <a:bodyPr/>
          <a:lstStyle/>
          <a:p>
            <a:r>
              <a:rPr lang="es-CO"/>
              <a:t>Planes y proyectos</a:t>
            </a:r>
          </a:p>
        </p:txBody>
      </p:sp>
      <p:sp>
        <p:nvSpPr>
          <p:cNvPr id="6" name="Slide Number Placeholder 5"/>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48283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9789FF-19EA-4955-8664-A917DAAC522D}" type="datetime1">
              <a:rPr lang="es-CO" smtClean="0"/>
              <a:t>13/03/2025</a:t>
            </a:fld>
            <a:endParaRPr lang="es-CO"/>
          </a:p>
        </p:txBody>
      </p:sp>
      <p:sp>
        <p:nvSpPr>
          <p:cNvPr id="5" name="Footer Placeholder 4"/>
          <p:cNvSpPr>
            <a:spLocks noGrp="1"/>
          </p:cNvSpPr>
          <p:nvPr>
            <p:ph type="ftr" sz="quarter" idx="11"/>
          </p:nvPr>
        </p:nvSpPr>
        <p:spPr/>
        <p:txBody>
          <a:bodyPr/>
          <a:lstStyle/>
          <a:p>
            <a:r>
              <a:rPr lang="es-CO"/>
              <a:t>Planes y proyectos</a:t>
            </a:r>
          </a:p>
        </p:txBody>
      </p:sp>
      <p:sp>
        <p:nvSpPr>
          <p:cNvPr id="6" name="Slide Number Placeholder 5"/>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73607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E75E666-D37F-4F1E-AF6F-4A899438D29A}" type="datetime1">
              <a:rPr lang="es-CO" smtClean="0"/>
              <a:t>13/03/2025</a:t>
            </a:fld>
            <a:endParaRPr lang="es-CO"/>
          </a:p>
        </p:txBody>
      </p:sp>
      <p:sp>
        <p:nvSpPr>
          <p:cNvPr id="5" name="Footer Placeholder 4"/>
          <p:cNvSpPr>
            <a:spLocks noGrp="1"/>
          </p:cNvSpPr>
          <p:nvPr>
            <p:ph type="ftr" sz="quarter" idx="11"/>
          </p:nvPr>
        </p:nvSpPr>
        <p:spPr/>
        <p:txBody>
          <a:bodyPr/>
          <a:lstStyle/>
          <a:p>
            <a:r>
              <a:rPr lang="es-CO"/>
              <a:t>Planes y proyectos</a:t>
            </a:r>
          </a:p>
        </p:txBody>
      </p:sp>
      <p:sp>
        <p:nvSpPr>
          <p:cNvPr id="6" name="Slide Number Placeholder 5"/>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69540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E40D89-1537-4A34-ADD4-7A26CD279366}" type="datetime1">
              <a:rPr lang="es-CO" smtClean="0"/>
              <a:t>13/03/2025</a:t>
            </a:fld>
            <a:endParaRPr lang="es-CO"/>
          </a:p>
        </p:txBody>
      </p:sp>
      <p:sp>
        <p:nvSpPr>
          <p:cNvPr id="5" name="Footer Placeholder 4"/>
          <p:cNvSpPr>
            <a:spLocks noGrp="1"/>
          </p:cNvSpPr>
          <p:nvPr>
            <p:ph type="ftr" sz="quarter" idx="11"/>
          </p:nvPr>
        </p:nvSpPr>
        <p:spPr/>
        <p:txBody>
          <a:bodyPr/>
          <a:lstStyle/>
          <a:p>
            <a:r>
              <a:rPr lang="es-CO"/>
              <a:t>Planes y proyectos</a:t>
            </a:r>
          </a:p>
        </p:txBody>
      </p:sp>
      <p:sp>
        <p:nvSpPr>
          <p:cNvPr id="6" name="Slide Number Placeholder 5"/>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145338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7022E38-4DBB-425F-B387-39E961B866C4}" type="datetime1">
              <a:rPr lang="es-CO" smtClean="0"/>
              <a:t>13/03/2025</a:t>
            </a:fld>
            <a:endParaRPr lang="es-CO"/>
          </a:p>
        </p:txBody>
      </p:sp>
      <p:sp>
        <p:nvSpPr>
          <p:cNvPr id="5" name="Footer Placeholder 4"/>
          <p:cNvSpPr>
            <a:spLocks noGrp="1"/>
          </p:cNvSpPr>
          <p:nvPr>
            <p:ph type="ftr" sz="quarter" idx="11"/>
          </p:nvPr>
        </p:nvSpPr>
        <p:spPr/>
        <p:txBody>
          <a:bodyPr/>
          <a:lstStyle/>
          <a:p>
            <a:r>
              <a:rPr lang="es-CO"/>
              <a:t>Planes y proyectos</a:t>
            </a:r>
          </a:p>
        </p:txBody>
      </p:sp>
      <p:sp>
        <p:nvSpPr>
          <p:cNvPr id="6" name="Slide Number Placeholder 5"/>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187160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3542BC3-A8EC-4F01-BAC8-A78B0645129F}" type="datetime1">
              <a:rPr lang="es-CO" smtClean="0"/>
              <a:t>13/03/2025</a:t>
            </a:fld>
            <a:endParaRPr lang="es-CO"/>
          </a:p>
        </p:txBody>
      </p:sp>
      <p:sp>
        <p:nvSpPr>
          <p:cNvPr id="6" name="Footer Placeholder 5"/>
          <p:cNvSpPr>
            <a:spLocks noGrp="1"/>
          </p:cNvSpPr>
          <p:nvPr>
            <p:ph type="ftr" sz="quarter" idx="11"/>
          </p:nvPr>
        </p:nvSpPr>
        <p:spPr/>
        <p:txBody>
          <a:bodyPr/>
          <a:lstStyle/>
          <a:p>
            <a:r>
              <a:rPr lang="es-CO"/>
              <a:t>Planes y proyectos</a:t>
            </a:r>
          </a:p>
        </p:txBody>
      </p:sp>
      <p:sp>
        <p:nvSpPr>
          <p:cNvPr id="7" name="Slide Number Placeholder 6"/>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356352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DF9BC51-267D-4DC3-A44F-E16DD027964B}" type="datetime1">
              <a:rPr lang="es-CO" smtClean="0"/>
              <a:t>13/03/2025</a:t>
            </a:fld>
            <a:endParaRPr lang="es-CO"/>
          </a:p>
        </p:txBody>
      </p:sp>
      <p:sp>
        <p:nvSpPr>
          <p:cNvPr id="8" name="Footer Placeholder 7"/>
          <p:cNvSpPr>
            <a:spLocks noGrp="1"/>
          </p:cNvSpPr>
          <p:nvPr>
            <p:ph type="ftr" sz="quarter" idx="11"/>
          </p:nvPr>
        </p:nvSpPr>
        <p:spPr/>
        <p:txBody>
          <a:bodyPr/>
          <a:lstStyle/>
          <a:p>
            <a:r>
              <a:rPr lang="es-CO"/>
              <a:t>Planes y proyectos</a:t>
            </a:r>
          </a:p>
        </p:txBody>
      </p:sp>
      <p:sp>
        <p:nvSpPr>
          <p:cNvPr id="9" name="Slide Number Placeholder 8"/>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404487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94A53B-1243-4040-BC3A-4CB7AFE29415}" type="datetime1">
              <a:rPr lang="es-CO" smtClean="0"/>
              <a:t>13/03/2025</a:t>
            </a:fld>
            <a:endParaRPr lang="es-CO"/>
          </a:p>
        </p:txBody>
      </p:sp>
      <p:sp>
        <p:nvSpPr>
          <p:cNvPr id="4" name="Footer Placeholder 3"/>
          <p:cNvSpPr>
            <a:spLocks noGrp="1"/>
          </p:cNvSpPr>
          <p:nvPr>
            <p:ph type="ftr" sz="quarter" idx="11"/>
          </p:nvPr>
        </p:nvSpPr>
        <p:spPr/>
        <p:txBody>
          <a:bodyPr/>
          <a:lstStyle/>
          <a:p>
            <a:r>
              <a:rPr lang="es-CO"/>
              <a:t>Planes y proyectos</a:t>
            </a:r>
          </a:p>
        </p:txBody>
      </p:sp>
      <p:sp>
        <p:nvSpPr>
          <p:cNvPr id="5" name="Slide Number Placeholder 4"/>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175321627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FE681-3A40-4372-A8BC-9ABBEFD7208E}" type="datetime1">
              <a:rPr lang="es-CO" smtClean="0"/>
              <a:t>13/03/2025</a:t>
            </a:fld>
            <a:endParaRPr lang="es-CO"/>
          </a:p>
        </p:txBody>
      </p:sp>
      <p:sp>
        <p:nvSpPr>
          <p:cNvPr id="3" name="Footer Placeholder 2"/>
          <p:cNvSpPr>
            <a:spLocks noGrp="1"/>
          </p:cNvSpPr>
          <p:nvPr>
            <p:ph type="ftr" sz="quarter" idx="11"/>
          </p:nvPr>
        </p:nvSpPr>
        <p:spPr/>
        <p:txBody>
          <a:bodyPr/>
          <a:lstStyle/>
          <a:p>
            <a:r>
              <a:rPr lang="es-CO"/>
              <a:t>Planes y proyectos</a:t>
            </a:r>
          </a:p>
        </p:txBody>
      </p:sp>
      <p:sp>
        <p:nvSpPr>
          <p:cNvPr id="4" name="Slide Number Placeholder 3"/>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286404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7950C25-BED3-4F76-AC02-C1B87DA44C63}" type="datetime1">
              <a:rPr lang="es-CO" smtClean="0"/>
              <a:t>13/03/2025</a:t>
            </a:fld>
            <a:endParaRPr lang="es-CO"/>
          </a:p>
        </p:txBody>
      </p:sp>
      <p:sp>
        <p:nvSpPr>
          <p:cNvPr id="6" name="Footer Placeholder 5"/>
          <p:cNvSpPr>
            <a:spLocks noGrp="1"/>
          </p:cNvSpPr>
          <p:nvPr>
            <p:ph type="ftr" sz="quarter" idx="11"/>
          </p:nvPr>
        </p:nvSpPr>
        <p:spPr/>
        <p:txBody>
          <a:bodyPr/>
          <a:lstStyle/>
          <a:p>
            <a:r>
              <a:rPr lang="es-CO"/>
              <a:t>Planes y proyectos</a:t>
            </a:r>
          </a:p>
        </p:txBody>
      </p:sp>
      <p:sp>
        <p:nvSpPr>
          <p:cNvPr id="7" name="Slide Number Placeholder 6"/>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5537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04D05C6-EB7C-4BB8-A900-62D815D37B11}" type="datetime1">
              <a:rPr lang="es-CO" smtClean="0"/>
              <a:t>13/03/2025</a:t>
            </a:fld>
            <a:endParaRPr lang="es-CO"/>
          </a:p>
        </p:txBody>
      </p:sp>
      <p:sp>
        <p:nvSpPr>
          <p:cNvPr id="6" name="Footer Placeholder 5"/>
          <p:cNvSpPr>
            <a:spLocks noGrp="1"/>
          </p:cNvSpPr>
          <p:nvPr>
            <p:ph type="ftr" sz="quarter" idx="11"/>
          </p:nvPr>
        </p:nvSpPr>
        <p:spPr/>
        <p:txBody>
          <a:bodyPr/>
          <a:lstStyle/>
          <a:p>
            <a:r>
              <a:rPr lang="es-CO"/>
              <a:t>Planes y proyectos</a:t>
            </a:r>
          </a:p>
        </p:txBody>
      </p:sp>
      <p:sp>
        <p:nvSpPr>
          <p:cNvPr id="7" name="Slide Number Placeholder 6"/>
          <p:cNvSpPr>
            <a:spLocks noGrp="1"/>
          </p:cNvSpPr>
          <p:nvPr>
            <p:ph type="sldNum" sz="quarter" idx="12"/>
          </p:nvPr>
        </p:nvSpPr>
        <p:spPr/>
        <p:txBody>
          <a:bodyPr/>
          <a:lstStyle/>
          <a:p>
            <a:fld id="{D7975009-3146-432E-9ACB-9343DE6FFA96}" type="slidenum">
              <a:rPr lang="es-CO" smtClean="0"/>
              <a:t>‹Nº›</a:t>
            </a:fld>
            <a:endParaRPr lang="es-CO"/>
          </a:p>
        </p:txBody>
      </p:sp>
    </p:spTree>
    <p:extLst>
      <p:ext uri="{BB962C8B-B14F-4D97-AF65-F5344CB8AC3E}">
        <p14:creationId xmlns:p14="http://schemas.microsoft.com/office/powerpoint/2010/main" val="244728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4A53B-1243-4040-BC3A-4CB7AFE29415}" type="datetime1">
              <a:rPr lang="es-CO" smtClean="0"/>
              <a:t>13/03/2025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Planes y proyectos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75009-3146-432E-9ACB-9343DE6FFA96}" type="slidenum">
              <a:rPr lang="es-CO" smtClean="0"/>
              <a:t>‹Nº›</a:t>
            </a:fld>
            <a:endParaRPr lang="es-CO"/>
          </a:p>
        </p:txBody>
      </p:sp>
    </p:spTree>
    <p:extLst>
      <p:ext uri="{BB962C8B-B14F-4D97-AF65-F5344CB8AC3E}">
        <p14:creationId xmlns:p14="http://schemas.microsoft.com/office/powerpoint/2010/main" val="1417266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openxmlformats.org/officeDocument/2006/relationships/hyperlink" Target="https://youtu.be/Og7iI31kwPQ?si=bLHZutHNaIRW5VG3"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16.xml"/><Relationship Id="rId18" Type="http://schemas.openxmlformats.org/officeDocument/2006/relationships/customXml" Target="../ink/ink21.xml"/><Relationship Id="rId26" Type="http://schemas.openxmlformats.org/officeDocument/2006/relationships/customXml" Target="../ink/ink29.xml"/><Relationship Id="rId3" Type="http://schemas.openxmlformats.org/officeDocument/2006/relationships/image" Target="../media/image36.png"/><Relationship Id="rId21" Type="http://schemas.openxmlformats.org/officeDocument/2006/relationships/customXml" Target="../ink/ink24.xml"/><Relationship Id="rId7" Type="http://schemas.openxmlformats.org/officeDocument/2006/relationships/customXml" Target="../ink/ink11.xml"/><Relationship Id="rId12" Type="http://schemas.openxmlformats.org/officeDocument/2006/relationships/customXml" Target="../ink/ink15.xml"/><Relationship Id="rId17" Type="http://schemas.openxmlformats.org/officeDocument/2006/relationships/customXml" Target="../ink/ink20.xml"/><Relationship Id="rId25" Type="http://schemas.openxmlformats.org/officeDocument/2006/relationships/customXml" Target="../ink/ink28.xml"/><Relationship Id="rId2" Type="http://schemas.openxmlformats.org/officeDocument/2006/relationships/notesSlide" Target="../notesSlides/notesSlide11.xml"/><Relationship Id="rId16" Type="http://schemas.openxmlformats.org/officeDocument/2006/relationships/customXml" Target="../ink/ink19.xml"/><Relationship Id="rId20"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customXml" Target="../ink/ink14.xml"/><Relationship Id="rId24" Type="http://schemas.openxmlformats.org/officeDocument/2006/relationships/customXml" Target="../ink/ink27.xml"/><Relationship Id="rId5" Type="http://schemas.openxmlformats.org/officeDocument/2006/relationships/image" Target="../media/image7.png"/><Relationship Id="rId15" Type="http://schemas.openxmlformats.org/officeDocument/2006/relationships/customXml" Target="../ink/ink18.xml"/><Relationship Id="rId23" Type="http://schemas.openxmlformats.org/officeDocument/2006/relationships/customXml" Target="../ink/ink26.xml"/><Relationship Id="rId10" Type="http://schemas.openxmlformats.org/officeDocument/2006/relationships/customXml" Target="../ink/ink13.xml"/><Relationship Id="rId19" Type="http://schemas.openxmlformats.org/officeDocument/2006/relationships/customXml" Target="../ink/ink22.xml"/><Relationship Id="rId4" Type="http://schemas.openxmlformats.org/officeDocument/2006/relationships/customXml" Target="../ink/ink9.xml"/><Relationship Id="rId9" Type="http://schemas.openxmlformats.org/officeDocument/2006/relationships/customXml" Target="../ink/ink12.xml"/><Relationship Id="rId14" Type="http://schemas.openxmlformats.org/officeDocument/2006/relationships/customXml" Target="../ink/ink17.xml"/><Relationship Id="rId22" Type="http://schemas.openxmlformats.org/officeDocument/2006/relationships/customXml" Target="../ink/ink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customXml" Target="../ink/ink38.xml"/><Relationship Id="rId18" Type="http://schemas.openxmlformats.org/officeDocument/2006/relationships/customXml" Target="../ink/ink43.xml"/><Relationship Id="rId26" Type="http://schemas.openxmlformats.org/officeDocument/2006/relationships/customXml" Target="../ink/ink51.xml"/><Relationship Id="rId3" Type="http://schemas.openxmlformats.org/officeDocument/2006/relationships/image" Target="../media/image38.png"/><Relationship Id="rId21" Type="http://schemas.openxmlformats.org/officeDocument/2006/relationships/customXml" Target="../ink/ink46.xml"/><Relationship Id="rId7" Type="http://schemas.openxmlformats.org/officeDocument/2006/relationships/customXml" Target="../ink/ink32.xml"/><Relationship Id="rId12" Type="http://schemas.openxmlformats.org/officeDocument/2006/relationships/customXml" Target="../ink/ink37.xml"/><Relationship Id="rId17" Type="http://schemas.openxmlformats.org/officeDocument/2006/relationships/customXml" Target="../ink/ink42.xml"/><Relationship Id="rId25" Type="http://schemas.openxmlformats.org/officeDocument/2006/relationships/customXml" Target="../ink/ink50.xml"/><Relationship Id="rId2" Type="http://schemas.openxmlformats.org/officeDocument/2006/relationships/notesSlide" Target="../notesSlides/notesSlide12.xml"/><Relationship Id="rId16" Type="http://schemas.openxmlformats.org/officeDocument/2006/relationships/customXml" Target="../ink/ink41.xml"/><Relationship Id="rId20" Type="http://schemas.openxmlformats.org/officeDocument/2006/relationships/customXml" Target="../ink/ink45.xml"/><Relationship Id="rId1" Type="http://schemas.openxmlformats.org/officeDocument/2006/relationships/slideLayout" Target="../slideLayouts/slideLayout2.xml"/><Relationship Id="rId6" Type="http://schemas.openxmlformats.org/officeDocument/2006/relationships/customXml" Target="../ink/ink31.xml"/><Relationship Id="rId11" Type="http://schemas.openxmlformats.org/officeDocument/2006/relationships/customXml" Target="../ink/ink36.xml"/><Relationship Id="rId24" Type="http://schemas.openxmlformats.org/officeDocument/2006/relationships/customXml" Target="../ink/ink49.xml"/><Relationship Id="rId5" Type="http://schemas.openxmlformats.org/officeDocument/2006/relationships/image" Target="../media/image7.png"/><Relationship Id="rId15" Type="http://schemas.openxmlformats.org/officeDocument/2006/relationships/customXml" Target="../ink/ink40.xml"/><Relationship Id="rId23" Type="http://schemas.openxmlformats.org/officeDocument/2006/relationships/customXml" Target="../ink/ink48.xml"/><Relationship Id="rId10" Type="http://schemas.openxmlformats.org/officeDocument/2006/relationships/customXml" Target="../ink/ink35.xml"/><Relationship Id="rId19" Type="http://schemas.openxmlformats.org/officeDocument/2006/relationships/customXml" Target="../ink/ink44.xml"/><Relationship Id="rId4" Type="http://schemas.openxmlformats.org/officeDocument/2006/relationships/customXml" Target="../ink/ink30.xml"/><Relationship Id="rId9" Type="http://schemas.openxmlformats.org/officeDocument/2006/relationships/customXml" Target="../ink/ink34.xml"/><Relationship Id="rId14" Type="http://schemas.openxmlformats.org/officeDocument/2006/relationships/customXml" Target="../ink/ink39.xml"/><Relationship Id="rId22" Type="http://schemas.openxmlformats.org/officeDocument/2006/relationships/customXml" Target="../ink/ink4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customXml" Target="../ink/ink6.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customXml" Target="../ink/ink8.xml"/><Relationship Id="rId4" Type="http://schemas.openxmlformats.org/officeDocument/2006/relationships/diagramQuickStyle" Target="../diagrams/quickStyle2.xml"/><Relationship Id="rId9" Type="http://schemas.openxmlformats.org/officeDocument/2006/relationships/customXml" Target="../ink/ink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586478" y="1683756"/>
            <a:ext cx="3115265" cy="2396359"/>
          </a:xfrm>
        </p:spPr>
        <p:txBody>
          <a:bodyPr vert="horz" lIns="91440" tIns="45720" rIns="91440" bIns="45720" rtlCol="0" anchor="b">
            <a:normAutofit/>
          </a:bodyPr>
          <a:lstStyle/>
          <a:p>
            <a:pPr algn="r"/>
            <a:r>
              <a:rPr lang="en-US" sz="4000" b="1" kern="1200">
                <a:solidFill>
                  <a:srgbClr val="FFFFFF"/>
                </a:solidFill>
                <a:latin typeface="+mj-lt"/>
                <a:ea typeface="+mj-ea"/>
                <a:cs typeface="+mj-cs"/>
              </a:rPr>
              <a:t>Planes y proyectos</a:t>
            </a:r>
          </a:p>
        </p:txBody>
      </p:sp>
      <p:sp>
        <p:nvSpPr>
          <p:cNvPr id="3" name="2 Subtítulo"/>
          <p:cNvSpPr>
            <a:spLocks/>
          </p:cNvSpPr>
          <p:nvPr/>
        </p:nvSpPr>
        <p:spPr>
          <a:xfrm>
            <a:off x="5007267" y="1988840"/>
            <a:ext cx="3260085" cy="3402780"/>
          </a:xfrm>
          <a:prstGeom prst="rect">
            <a:avLst/>
          </a:prstGeom>
        </p:spPr>
        <p:txBody>
          <a:bodyPr vert="horz" lIns="91440" tIns="45720" rIns="91440" bIns="45720" rtlCol="0">
            <a:normAutofit/>
          </a:bodyPr>
          <a:lstStyle/>
          <a:p>
            <a:pPr indent="-178308" defTabSz="356616">
              <a:lnSpc>
                <a:spcPct val="90000"/>
              </a:lnSpc>
              <a:spcAft>
                <a:spcPts val="600"/>
              </a:spcAft>
              <a:buFont typeface="Arial" panose="020B0604020202020204" pitchFamily="34" charset="0"/>
              <a:buChar char="•"/>
            </a:pPr>
            <a:endParaRPr lang="en-US" sz="1404" kern="1200" dirty="0">
              <a:solidFill>
                <a:schemeClr val="tx1"/>
              </a:solidFill>
              <a:latin typeface="+mn-lt"/>
              <a:ea typeface="+mn-ea"/>
              <a:cs typeface="+mn-cs"/>
            </a:endParaRPr>
          </a:p>
          <a:p>
            <a:pPr indent="-178308" defTabSz="356616">
              <a:lnSpc>
                <a:spcPct val="90000"/>
              </a:lnSpc>
              <a:spcAft>
                <a:spcPts val="600"/>
              </a:spcAft>
              <a:buFont typeface="Arial" panose="020B0604020202020204" pitchFamily="34" charset="0"/>
              <a:buChar char="•"/>
            </a:pPr>
            <a:endParaRPr lang="en-US" sz="1404" kern="1200" dirty="0">
              <a:solidFill>
                <a:schemeClr val="tx1"/>
              </a:solidFill>
              <a:latin typeface="+mn-lt"/>
              <a:ea typeface="+mn-ea"/>
              <a:cs typeface="+mn-cs"/>
            </a:endParaRPr>
          </a:p>
          <a:p>
            <a:pPr defTabSz="356616">
              <a:lnSpc>
                <a:spcPct val="90000"/>
              </a:lnSpc>
              <a:spcAft>
                <a:spcPts val="600"/>
              </a:spcAft>
            </a:pPr>
            <a:r>
              <a:rPr lang="en-US" sz="3600" b="1" kern="1200" dirty="0" err="1">
                <a:solidFill>
                  <a:srgbClr val="005A92"/>
                </a:solidFill>
                <a:latin typeface="+mn-lt"/>
                <a:ea typeface="+mn-ea"/>
                <a:cs typeface="+mn-cs"/>
              </a:rPr>
              <a:t>Planeación</a:t>
            </a:r>
            <a:r>
              <a:rPr lang="en-US" sz="3600" b="1" kern="1200" dirty="0">
                <a:solidFill>
                  <a:srgbClr val="005A92"/>
                </a:solidFill>
                <a:latin typeface="+mn-lt"/>
                <a:ea typeface="+mn-ea"/>
                <a:cs typeface="+mn-cs"/>
              </a:rPr>
              <a:t> y</a:t>
            </a:r>
          </a:p>
          <a:p>
            <a:pPr defTabSz="356616">
              <a:lnSpc>
                <a:spcPct val="90000"/>
              </a:lnSpc>
              <a:spcAft>
                <a:spcPts val="600"/>
              </a:spcAft>
            </a:pPr>
            <a:r>
              <a:rPr lang="en-US" sz="3600" b="1" dirty="0" err="1">
                <a:solidFill>
                  <a:srgbClr val="005A92"/>
                </a:solidFill>
              </a:rPr>
              <a:t>d</a:t>
            </a:r>
            <a:r>
              <a:rPr lang="en-US" sz="3600" b="1" kern="1200" dirty="0" err="1">
                <a:solidFill>
                  <a:srgbClr val="005A92"/>
                </a:solidFill>
                <a:latin typeface="+mn-lt"/>
                <a:ea typeface="+mn-ea"/>
                <a:cs typeface="+mn-cs"/>
              </a:rPr>
              <a:t>iseño</a:t>
            </a:r>
            <a:r>
              <a:rPr lang="en-US" sz="3600" b="1" kern="1200" dirty="0">
                <a:solidFill>
                  <a:srgbClr val="005A92"/>
                </a:solidFill>
                <a:latin typeface="+mn-lt"/>
                <a:ea typeface="+mn-ea"/>
                <a:cs typeface="+mn-cs"/>
              </a:rPr>
              <a:t> de redes</a:t>
            </a:r>
          </a:p>
          <a:p>
            <a:pPr indent="-178308" defTabSz="356616">
              <a:lnSpc>
                <a:spcPct val="90000"/>
              </a:lnSpc>
              <a:spcAft>
                <a:spcPts val="600"/>
              </a:spcAft>
              <a:buFont typeface="Arial" panose="020B0604020202020204" pitchFamily="34" charset="0"/>
              <a:buChar char="•"/>
            </a:pPr>
            <a:endParaRPr lang="en-US" sz="1404" kern="1200" dirty="0">
              <a:solidFill>
                <a:schemeClr val="tx1"/>
              </a:solidFill>
              <a:latin typeface="+mn-lt"/>
              <a:ea typeface="+mn-ea"/>
              <a:cs typeface="+mn-cs"/>
            </a:endParaRPr>
          </a:p>
          <a:p>
            <a:pPr indent="-178308" defTabSz="356616">
              <a:lnSpc>
                <a:spcPct val="90000"/>
              </a:lnSpc>
              <a:spcAft>
                <a:spcPts val="600"/>
              </a:spcAft>
              <a:buFont typeface="Arial" panose="020B0604020202020204" pitchFamily="34" charset="0"/>
              <a:buChar char="•"/>
            </a:pPr>
            <a:endParaRPr lang="en-US" sz="1404" kern="1200" dirty="0">
              <a:solidFill>
                <a:schemeClr val="tx1"/>
              </a:solidFill>
              <a:latin typeface="+mn-lt"/>
              <a:ea typeface="+mn-ea"/>
              <a:cs typeface="+mn-cs"/>
            </a:endParaRPr>
          </a:p>
          <a:p>
            <a:pPr indent="-228600" algn="l">
              <a:lnSpc>
                <a:spcPct val="90000"/>
              </a:lnSpc>
              <a:spcAft>
                <a:spcPts val="600"/>
              </a:spcAft>
              <a:buFont typeface="Arial" panose="020B0604020202020204" pitchFamily="34" charset="0"/>
              <a:buChar char="•"/>
            </a:pPr>
            <a:endParaRPr lang="en-US" dirty="0">
              <a:solidFill>
                <a:schemeClr val="tx1"/>
              </a:solidFill>
            </a:endParaRPr>
          </a:p>
        </p:txBody>
      </p:sp>
      <p:sp>
        <p:nvSpPr>
          <p:cNvPr id="7" name="CuadroTexto 6">
            <a:extLst>
              <a:ext uri="{FF2B5EF4-FFF2-40B4-BE49-F238E27FC236}">
                <a16:creationId xmlns:a16="http://schemas.microsoft.com/office/drawing/2014/main" id="{5F143840-F4EF-45A1-9BF9-1FFC348AE8CD}"/>
              </a:ext>
            </a:extLst>
          </p:cNvPr>
          <p:cNvSpPr txBox="1"/>
          <p:nvPr/>
        </p:nvSpPr>
        <p:spPr>
          <a:xfrm>
            <a:off x="9768408" y="5815697"/>
            <a:ext cx="1866408" cy="662361"/>
          </a:xfrm>
          <a:prstGeom prst="rect">
            <a:avLst/>
          </a:prstGeom>
          <a:noFill/>
        </p:spPr>
        <p:txBody>
          <a:bodyPr wrap="none" rtlCol="0">
            <a:spAutoFit/>
          </a:bodyPr>
          <a:lstStyle/>
          <a:p>
            <a:pPr defTabSz="356616">
              <a:spcAft>
                <a:spcPts val="600"/>
              </a:spcAft>
            </a:pPr>
            <a:r>
              <a:rPr lang="en-US" sz="1404" kern="1200" dirty="0">
                <a:solidFill>
                  <a:schemeClr val="tx1"/>
                </a:solidFill>
                <a:latin typeface="+mn-lt"/>
                <a:ea typeface="+mn-ea"/>
                <a:cs typeface="+mn-cs"/>
              </a:rPr>
              <a:t>Ing. Jairo Hernández G.</a:t>
            </a:r>
            <a:endParaRPr lang="en-US" sz="1872" kern="1200" dirty="0">
              <a:solidFill>
                <a:schemeClr val="tx1"/>
              </a:solidFill>
              <a:latin typeface="+mn-lt"/>
              <a:ea typeface="+mn-ea"/>
              <a:cs typeface="+mn-cs"/>
            </a:endParaRPr>
          </a:p>
          <a:p>
            <a:pPr>
              <a:spcAft>
                <a:spcPts val="600"/>
              </a:spcAft>
            </a:pPr>
            <a:endParaRPr lang="es-CO" dirty="0"/>
          </a:p>
        </p:txBody>
      </p:sp>
    </p:spTree>
    <p:extLst>
      <p:ext uri="{BB962C8B-B14F-4D97-AF65-F5344CB8AC3E}">
        <p14:creationId xmlns:p14="http://schemas.microsoft.com/office/powerpoint/2010/main" val="199869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10</a:t>
            </a:fld>
            <a:endParaRPr lang="es-CO"/>
          </a:p>
        </p:txBody>
      </p:sp>
      <p:sp>
        <p:nvSpPr>
          <p:cNvPr id="12" name="11 Rectángulo"/>
          <p:cNvSpPr/>
          <p:nvPr/>
        </p:nvSpPr>
        <p:spPr>
          <a:xfrm>
            <a:off x="2639616" y="1628801"/>
            <a:ext cx="3672408" cy="1858714"/>
          </a:xfrm>
          <a:prstGeom prst="rect">
            <a:avLst/>
          </a:prstGeom>
          <a:scene3d>
            <a:camera prst="perspectiveHeroicExtremeLef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err="1">
                <a:solidFill>
                  <a:srgbClr val="FF0000"/>
                </a:solidFill>
              </a:rPr>
              <a:t>Estándades</a:t>
            </a:r>
            <a:r>
              <a:rPr lang="es-CO" sz="2400" dirty="0">
                <a:solidFill>
                  <a:srgbClr val="FF0000"/>
                </a:solidFill>
              </a:rPr>
              <a:t>, Metodologías y </a:t>
            </a:r>
            <a:r>
              <a:rPr lang="es-CO" sz="2400" dirty="0" err="1">
                <a:solidFill>
                  <a:srgbClr val="FF0000"/>
                </a:solidFill>
              </a:rPr>
              <a:t>Frameworks</a:t>
            </a:r>
            <a:r>
              <a:rPr lang="es-CO" sz="2400" dirty="0">
                <a:solidFill>
                  <a:srgbClr val="FF0000"/>
                </a:solidFill>
              </a:rPr>
              <a:t> de gestión de proyectos</a:t>
            </a:r>
          </a:p>
        </p:txBody>
      </p:sp>
      <p:graphicFrame>
        <p:nvGraphicFramePr>
          <p:cNvPr id="9" name="8 Diagrama"/>
          <p:cNvGraphicFramePr/>
          <p:nvPr>
            <p:extLst>
              <p:ext uri="{D42A27DB-BD31-4B8C-83A1-F6EECF244321}">
                <p14:modId xmlns:p14="http://schemas.microsoft.com/office/powerpoint/2010/main" val="343071985"/>
              </p:ext>
            </p:extLst>
          </p:nvPr>
        </p:nvGraphicFramePr>
        <p:xfrm>
          <a:off x="5879976" y="1628800"/>
          <a:ext cx="504056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useBgFill="1">
        <p:nvSpPr>
          <p:cNvPr id="10" name="9 Rectángulo"/>
          <p:cNvSpPr/>
          <p:nvPr/>
        </p:nvSpPr>
        <p:spPr>
          <a:xfrm>
            <a:off x="1775520" y="4038600"/>
            <a:ext cx="4104456" cy="1477328"/>
          </a:xfrm>
          <a:prstGeom prst="rect">
            <a:avLst/>
          </a:prstGeom>
          <a:effectLst>
            <a:glow rad="63500">
              <a:schemeClr val="accent1">
                <a:satMod val="175000"/>
                <a:alpha val="40000"/>
              </a:schemeClr>
            </a:glow>
          </a:effectLst>
          <a:scene3d>
            <a:camera prst="orthographicFront"/>
            <a:lightRig rig="threePt" dir="t"/>
          </a:scene3d>
          <a:sp3d>
            <a:bevelT w="114300" prst="hardEdge"/>
          </a:sp3d>
        </p:spPr>
        <p:txBody>
          <a:bodyPr wrap="square">
            <a:spAutoFit/>
          </a:bodyPr>
          <a:lstStyle/>
          <a:p>
            <a:r>
              <a:rPr lang="es-CO" dirty="0">
                <a:solidFill>
                  <a:srgbClr val="0070C0"/>
                </a:solidFill>
              </a:rPr>
              <a:t>Un conjunto de técnicas, recomendaciones y verificaciones, que permiten sistematizar los procesos en los que se descompone la gestión de un proyecto.</a:t>
            </a:r>
          </a:p>
        </p:txBody>
      </p:sp>
    </p:spTree>
    <p:extLst>
      <p:ext uri="{BB962C8B-B14F-4D97-AF65-F5344CB8AC3E}">
        <p14:creationId xmlns:p14="http://schemas.microsoft.com/office/powerpoint/2010/main" val="160833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11</a:t>
            </a:fld>
            <a:endParaRPr lang="es-CO"/>
          </a:p>
        </p:txBody>
      </p:sp>
      <p:sp>
        <p:nvSpPr>
          <p:cNvPr id="12" name="11 Rectángulo"/>
          <p:cNvSpPr/>
          <p:nvPr/>
        </p:nvSpPr>
        <p:spPr>
          <a:xfrm>
            <a:off x="1775520" y="2089622"/>
            <a:ext cx="3614216" cy="1555401"/>
          </a:xfrm>
          <a:prstGeom prst="rect">
            <a:avLst/>
          </a:prstGeom>
          <a:gradFill>
            <a:gsLst>
              <a:gs pos="0">
                <a:schemeClr val="accent1">
                  <a:tint val="50000"/>
                  <a:satMod val="300000"/>
                </a:schemeClr>
              </a:gs>
              <a:gs pos="56000">
                <a:schemeClr val="accent1">
                  <a:tint val="37000"/>
                  <a:satMod val="300000"/>
                </a:schemeClr>
              </a:gs>
              <a:gs pos="100000">
                <a:schemeClr val="accent1">
                  <a:tint val="15000"/>
                  <a:satMod val="350000"/>
                </a:schemeClr>
              </a:gs>
            </a:gsLst>
          </a:gradFill>
          <a:effectLst>
            <a:outerShdw blurRad="40000" dist="20000" dir="5400000" rotWithShape="0">
              <a:srgbClr val="000000">
                <a:alpha val="38000"/>
              </a:srgbClr>
            </a:outerShdw>
            <a:reflection blurRad="6350" stA="50000" endA="300" endPos="90000" dist="50800" dir="5400000" sy="-100000" algn="bl" rotWithShape="0"/>
          </a:effectLst>
          <a:scene3d>
            <a:camera prst="perspectiveHeroicExtremeRigh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PMI- Project Management</a:t>
            </a:r>
          </a:p>
          <a:p>
            <a:r>
              <a:rPr lang="es-CO" sz="2400" dirty="0" err="1">
                <a:solidFill>
                  <a:srgbClr val="FF0000"/>
                </a:solidFill>
              </a:rPr>
              <a:t>Institute</a:t>
            </a:r>
            <a:endParaRPr lang="es-CO" sz="2400" dirty="0">
              <a:solidFill>
                <a:srgbClr val="FF0000"/>
              </a:solidFill>
            </a:endParaRPr>
          </a:p>
        </p:txBody>
      </p:sp>
      <p:sp>
        <p:nvSpPr>
          <p:cNvPr id="3" name="2 Rectángulo"/>
          <p:cNvSpPr/>
          <p:nvPr/>
        </p:nvSpPr>
        <p:spPr>
          <a:xfrm>
            <a:off x="5385203" y="1956318"/>
            <a:ext cx="4572000" cy="2585323"/>
          </a:xfrm>
          <a:prstGeom prst="rect">
            <a:avLst/>
          </a:prstGeom>
          <a:pattFill prst="pct5">
            <a:fgClr>
              <a:schemeClr val="accent1">
                <a:hueOff val="0"/>
                <a:satOff val="0"/>
                <a:lumOff val="0"/>
              </a:schemeClr>
            </a:fgClr>
            <a:bgClr>
              <a:schemeClr val="bg1"/>
            </a:bgClr>
          </a:pattFill>
          <a:scene3d>
            <a:camera prst="obliqueBottomLeft"/>
            <a:lightRig rig="threePt" dir="t"/>
          </a:scene3d>
        </p:spPr>
        <p:txBody>
          <a:bodyPr>
            <a:spAutoFit/>
          </a:bodyPr>
          <a:lstStyle/>
          <a:p>
            <a:r>
              <a:rPr lang="es-CO" dirty="0"/>
              <a:t>•La ética, son las características distintivas de una práctica profesional.</a:t>
            </a:r>
          </a:p>
          <a:p>
            <a:endParaRPr lang="es-CO" dirty="0"/>
          </a:p>
          <a:p>
            <a:r>
              <a:rPr lang="es-CO" dirty="0"/>
              <a:t>•Estándares,  son el contenido de una estructura del conocimiento profesional.</a:t>
            </a:r>
          </a:p>
          <a:p>
            <a:endParaRPr lang="es-CO" dirty="0"/>
          </a:p>
          <a:p>
            <a:r>
              <a:rPr lang="es-CO" dirty="0"/>
              <a:t>•La certificación, es un reconocimiento a la realización profesional.</a:t>
            </a:r>
          </a:p>
          <a:p>
            <a:endParaRPr lang="es-CO" dirty="0"/>
          </a:p>
        </p:txBody>
      </p:sp>
      <p:sp>
        <p:nvSpPr>
          <p:cNvPr id="8" name="CuadroTexto 7">
            <a:extLst>
              <a:ext uri="{FF2B5EF4-FFF2-40B4-BE49-F238E27FC236}">
                <a16:creationId xmlns:a16="http://schemas.microsoft.com/office/drawing/2014/main" id="{4398C3BB-86DF-89A6-7621-00762E032786}"/>
              </a:ext>
            </a:extLst>
          </p:cNvPr>
          <p:cNvSpPr txBox="1"/>
          <p:nvPr/>
        </p:nvSpPr>
        <p:spPr>
          <a:xfrm>
            <a:off x="4979266" y="5229036"/>
            <a:ext cx="6094268" cy="369332"/>
          </a:xfrm>
          <a:prstGeom prst="rect">
            <a:avLst/>
          </a:prstGeom>
          <a:noFill/>
        </p:spPr>
        <p:txBody>
          <a:bodyPr wrap="square">
            <a:spAutoFit/>
          </a:bodyPr>
          <a:lstStyle/>
          <a:p>
            <a:r>
              <a:rPr lang="es-CO" dirty="0"/>
              <a:t>https://www.pmi.org/</a:t>
            </a:r>
          </a:p>
        </p:txBody>
      </p:sp>
      <p:pic>
        <p:nvPicPr>
          <p:cNvPr id="10" name="Imagen 9">
            <a:extLst>
              <a:ext uri="{FF2B5EF4-FFF2-40B4-BE49-F238E27FC236}">
                <a16:creationId xmlns:a16="http://schemas.microsoft.com/office/drawing/2014/main" id="{16C20F3E-1097-E755-0FAF-56FB67C00260}"/>
              </a:ext>
            </a:extLst>
          </p:cNvPr>
          <p:cNvPicPr>
            <a:picLocks noChangeAspect="1"/>
          </p:cNvPicPr>
          <p:nvPr/>
        </p:nvPicPr>
        <p:blipFill>
          <a:blip r:embed="rId3"/>
          <a:stretch>
            <a:fillRect/>
          </a:stretch>
        </p:blipFill>
        <p:spPr>
          <a:xfrm>
            <a:off x="8256240" y="4819883"/>
            <a:ext cx="2448272" cy="921540"/>
          </a:xfrm>
          <a:prstGeom prst="rect">
            <a:avLst/>
          </a:prstGeom>
        </p:spPr>
      </p:pic>
    </p:spTree>
    <p:extLst>
      <p:ext uri="{BB962C8B-B14F-4D97-AF65-F5344CB8AC3E}">
        <p14:creationId xmlns:p14="http://schemas.microsoft.com/office/powerpoint/2010/main" val="272430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12</a:t>
            </a:fld>
            <a:endParaRPr lang="es-CO"/>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8" y="2420888"/>
            <a:ext cx="3524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1775520" y="2636912"/>
            <a:ext cx="2376264" cy="1368152"/>
          </a:xfrm>
          <a:prstGeom prst="rect">
            <a:avLst/>
          </a:prstGeom>
          <a:gradFill>
            <a:gsLst>
              <a:gs pos="0">
                <a:schemeClr val="accent1">
                  <a:tint val="50000"/>
                  <a:satMod val="300000"/>
                </a:schemeClr>
              </a:gs>
              <a:gs pos="56000">
                <a:schemeClr val="accent1">
                  <a:tint val="37000"/>
                  <a:satMod val="300000"/>
                </a:schemeClr>
              </a:gs>
              <a:gs pos="100000">
                <a:schemeClr val="accent1">
                  <a:tint val="15000"/>
                  <a:satMod val="350000"/>
                </a:schemeClr>
              </a:gs>
            </a:gsLst>
          </a:gradFill>
          <a:effectLst>
            <a:outerShdw blurRad="40000" dist="20000" dir="5400000" rotWithShape="0">
              <a:srgbClr val="000000">
                <a:alpha val="38000"/>
              </a:srgbClr>
            </a:outerShdw>
            <a:reflection blurRad="6350" stA="50000" endA="300" endPos="90000" dist="50800" dir="5400000" sy="-100000" algn="bl" rotWithShape="0"/>
          </a:effectLst>
          <a:scene3d>
            <a:camera prst="perspectiveHeroicExtremeRigh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PMI- Project Management</a:t>
            </a:r>
          </a:p>
          <a:p>
            <a:r>
              <a:rPr lang="es-CO" sz="2400" dirty="0" err="1">
                <a:solidFill>
                  <a:srgbClr val="FF0000"/>
                </a:solidFill>
              </a:rPr>
              <a:t>Institute</a:t>
            </a:r>
            <a:endParaRPr lang="es-CO" sz="2400" dirty="0">
              <a:solidFill>
                <a:srgbClr val="FF0000"/>
              </a:solidFill>
            </a:endParaRPr>
          </a:p>
        </p:txBody>
      </p:sp>
      <p:graphicFrame>
        <p:nvGraphicFramePr>
          <p:cNvPr id="8" name="7 Diagrama"/>
          <p:cNvGraphicFramePr/>
          <p:nvPr>
            <p:extLst>
              <p:ext uri="{D42A27DB-BD31-4B8C-83A1-F6EECF244321}">
                <p14:modId xmlns:p14="http://schemas.microsoft.com/office/powerpoint/2010/main" val="928041969"/>
              </p:ext>
            </p:extLst>
          </p:nvPr>
        </p:nvGraphicFramePr>
        <p:xfrm>
          <a:off x="6312024" y="1052736"/>
          <a:ext cx="5041776"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479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13</a:t>
            </a:fld>
            <a:endParaRPr lang="es-CO"/>
          </a:p>
        </p:txBody>
      </p:sp>
      <p:sp>
        <p:nvSpPr>
          <p:cNvPr id="12" name="11 Rectángulo"/>
          <p:cNvSpPr/>
          <p:nvPr/>
        </p:nvSpPr>
        <p:spPr>
          <a:xfrm>
            <a:off x="1775520" y="2636912"/>
            <a:ext cx="2376264" cy="1368152"/>
          </a:xfrm>
          <a:prstGeom prst="rect">
            <a:avLst/>
          </a:prstGeom>
          <a:gradFill>
            <a:gsLst>
              <a:gs pos="0">
                <a:schemeClr val="accent1">
                  <a:tint val="50000"/>
                  <a:satMod val="300000"/>
                </a:schemeClr>
              </a:gs>
              <a:gs pos="56000">
                <a:schemeClr val="accent1">
                  <a:tint val="37000"/>
                  <a:satMod val="300000"/>
                </a:schemeClr>
              </a:gs>
              <a:gs pos="100000">
                <a:schemeClr val="accent1">
                  <a:tint val="15000"/>
                  <a:satMod val="350000"/>
                </a:schemeClr>
              </a:gs>
            </a:gsLst>
          </a:gradFill>
          <a:effectLst>
            <a:outerShdw blurRad="40000" dist="20000" dir="5400000" rotWithShape="0">
              <a:srgbClr val="000000">
                <a:alpha val="38000"/>
              </a:srgbClr>
            </a:outerShdw>
            <a:reflection blurRad="6350" stA="50000" endA="300" endPos="90000" dist="50800" dir="5400000" sy="-100000" algn="bl" rotWithShape="0"/>
          </a:effectLst>
          <a:scene3d>
            <a:camera prst="perspectiveHeroicExtremeRigh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PMI- Project Management</a:t>
            </a:r>
          </a:p>
          <a:p>
            <a:r>
              <a:rPr lang="es-CO" sz="2400" dirty="0" err="1">
                <a:solidFill>
                  <a:srgbClr val="FF0000"/>
                </a:solidFill>
              </a:rPr>
              <a:t>Institute</a:t>
            </a:r>
            <a:endParaRPr lang="es-CO" sz="2400" dirty="0">
              <a:solidFill>
                <a:srgbClr val="FF0000"/>
              </a:solidFill>
            </a:endParaRPr>
          </a:p>
        </p:txBody>
      </p:sp>
      <p:graphicFrame>
        <p:nvGraphicFramePr>
          <p:cNvPr id="8" name="7 Diagrama"/>
          <p:cNvGraphicFramePr/>
          <p:nvPr>
            <p:extLst>
              <p:ext uri="{D42A27DB-BD31-4B8C-83A1-F6EECF244321}">
                <p14:modId xmlns:p14="http://schemas.microsoft.com/office/powerpoint/2010/main" val="3285666560"/>
              </p:ext>
            </p:extLst>
          </p:nvPr>
        </p:nvGraphicFramePr>
        <p:xfrm>
          <a:off x="5613432" y="1331640"/>
          <a:ext cx="4659032" cy="454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2813670" y="1351351"/>
            <a:ext cx="3383683" cy="830997"/>
          </a:xfrm>
          <a:prstGeom prst="rect">
            <a:avLst/>
          </a:prstGeom>
          <a:noFill/>
          <a:scene3d>
            <a:camera prst="perspectiveBelow"/>
            <a:lightRig rig="threePt" dir="t"/>
          </a:scene3d>
        </p:spPr>
        <p:txBody>
          <a:bodyPr wrap="none" rtlCol="0">
            <a:spAutoFit/>
          </a:bodyPr>
          <a:lstStyle/>
          <a:p>
            <a:r>
              <a:rPr lang="es-CO" sz="2400" b="1" dirty="0">
                <a:solidFill>
                  <a:srgbClr val="0070C0"/>
                </a:solidFill>
              </a:rPr>
              <a:t>Grupos de procesos de la</a:t>
            </a:r>
          </a:p>
          <a:p>
            <a:r>
              <a:rPr lang="es-CO" sz="2400" b="1" dirty="0">
                <a:solidFill>
                  <a:srgbClr val="0070C0"/>
                </a:solidFill>
              </a:rPr>
              <a:t>dirección de proyectos</a:t>
            </a:r>
          </a:p>
        </p:txBody>
      </p:sp>
      <p:sp>
        <p:nvSpPr>
          <p:cNvPr id="7" name="6 Rectángulo"/>
          <p:cNvSpPr/>
          <p:nvPr/>
        </p:nvSpPr>
        <p:spPr>
          <a:xfrm>
            <a:off x="1761065" y="4877217"/>
            <a:ext cx="3006081" cy="1200329"/>
          </a:xfrm>
          <a:prstGeom prst="rect">
            <a:avLst/>
          </a:prstGeom>
          <a:pattFill prst="pct5">
            <a:fgClr>
              <a:schemeClr val="accent1">
                <a:hueOff val="0"/>
                <a:satOff val="0"/>
                <a:lumOff val="0"/>
              </a:schemeClr>
            </a:fgClr>
            <a:bgClr>
              <a:schemeClr val="bg1"/>
            </a:bgClr>
          </a:pattFill>
        </p:spPr>
        <p:txBody>
          <a:bodyPr wrap="square">
            <a:spAutoFit/>
          </a:bodyPr>
          <a:lstStyle/>
          <a:p>
            <a:r>
              <a:rPr lang="es-CO" b="1" dirty="0">
                <a:solidFill>
                  <a:schemeClr val="accent6">
                    <a:lumMod val="75000"/>
                  </a:schemeClr>
                </a:solidFill>
              </a:rPr>
              <a:t>Procesos orientados al producto: e</a:t>
            </a:r>
            <a:r>
              <a:rPr lang="es-CO" dirty="0"/>
              <a:t>specifican y crean el producto. Varían en función del área de conocimiento</a:t>
            </a:r>
            <a:r>
              <a:rPr lang="es-CO" dirty="0">
                <a:solidFill>
                  <a:srgbClr val="00B050"/>
                </a:solidFill>
              </a:rPr>
              <a:t>.</a:t>
            </a:r>
          </a:p>
        </p:txBody>
      </p:sp>
      <p:sp>
        <p:nvSpPr>
          <p:cNvPr id="9" name="8 Rectángulo"/>
          <p:cNvSpPr/>
          <p:nvPr/>
        </p:nvSpPr>
        <p:spPr>
          <a:xfrm>
            <a:off x="5814432" y="5877272"/>
            <a:ext cx="4170000" cy="477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Supervisión y control</a:t>
            </a:r>
          </a:p>
        </p:txBody>
      </p:sp>
      <p:sp>
        <p:nvSpPr>
          <p:cNvPr id="10" name="9 Flecha derecha"/>
          <p:cNvSpPr/>
          <p:nvPr/>
        </p:nvSpPr>
        <p:spPr>
          <a:xfrm>
            <a:off x="5189600" y="21823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7360E2C6-DA6B-8017-2BF4-8ED293A8EDA0}"/>
              </a:ext>
            </a:extLst>
          </p:cNvPr>
          <p:cNvSpPr txBox="1"/>
          <p:nvPr/>
        </p:nvSpPr>
        <p:spPr>
          <a:xfrm>
            <a:off x="9768408" y="4672691"/>
            <a:ext cx="2423592" cy="1384995"/>
          </a:xfrm>
          <a:prstGeom prst="rect">
            <a:avLst/>
          </a:prstGeom>
          <a:noFill/>
        </p:spPr>
        <p:txBody>
          <a:bodyPr wrap="square" rtlCol="0">
            <a:spAutoFit/>
          </a:bodyPr>
          <a:lstStyle/>
          <a:p>
            <a:r>
              <a:rPr lang="es-CO" dirty="0"/>
              <a:t>Video:</a:t>
            </a:r>
          </a:p>
          <a:p>
            <a:r>
              <a:rPr lang="es-CO" sz="1600" dirty="0">
                <a:hlinkClick r:id="rId8"/>
              </a:rPr>
              <a:t>https://youtu.be/Og7iI31kwPQ?si=bLHZutHNaIRW5VG3</a:t>
            </a:r>
            <a:endParaRPr lang="es-CO" sz="1600" dirty="0"/>
          </a:p>
          <a:p>
            <a:endParaRPr lang="es-CO" dirty="0"/>
          </a:p>
        </p:txBody>
      </p:sp>
    </p:spTree>
    <p:extLst>
      <p:ext uri="{BB962C8B-B14F-4D97-AF65-F5344CB8AC3E}">
        <p14:creationId xmlns:p14="http://schemas.microsoft.com/office/powerpoint/2010/main" val="2933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152650" y="291090"/>
            <a:ext cx="7886699" cy="932688"/>
          </a:xfrm>
        </p:spPr>
        <p:txBody>
          <a:bodyPr vert="horz" lIns="91440" tIns="45720" rIns="91440" bIns="45720" rtlCol="0" anchor="b">
            <a:normAutofit/>
          </a:bodyPr>
          <a:lstStyle/>
          <a:p>
            <a:pPr algn="l">
              <a:lnSpc>
                <a:spcPct val="90000"/>
              </a:lnSpc>
            </a:pPr>
            <a:r>
              <a:rPr lang="en-US" sz="4700" dirty="0"/>
              <a:t>Planes y </a:t>
            </a:r>
            <a:r>
              <a:rPr lang="en-US" sz="4700" dirty="0" err="1"/>
              <a:t>proyectos</a:t>
            </a:r>
            <a:endParaRPr lang="en-US" sz="4700" dirty="0"/>
          </a:p>
        </p:txBody>
      </p:sp>
      <p:sp>
        <p:nvSpPr>
          <p:cNvPr id="4" name="3 Marcador de fecha"/>
          <p:cNvSpPr>
            <a:spLocks noGrp="1"/>
          </p:cNvSpPr>
          <p:nvPr>
            <p:ph type="dt" sz="half" idx="10"/>
          </p:nvPr>
        </p:nvSpPr>
        <p:spPr>
          <a:xfrm>
            <a:off x="2152650" y="6356351"/>
            <a:ext cx="2057400" cy="365125"/>
          </a:xfrm>
        </p:spPr>
        <p:txBody>
          <a:bodyPr vert="horz" lIns="91440" tIns="45720" rIns="91440" bIns="45720" rtlCol="0" anchor="ctr">
            <a:normAutofit/>
          </a:bodyPr>
          <a:lstStyle/>
          <a:p>
            <a:pPr>
              <a:spcAft>
                <a:spcPts val="600"/>
              </a:spcAft>
            </a:pPr>
            <a:fld id="{48E40D89-1537-4A34-ADD4-7A26CD279366}" type="datetime1">
              <a:rPr lang="en-US" smtClean="0"/>
              <a:pPr>
                <a:spcAft>
                  <a:spcPts val="600"/>
                </a:spcAft>
              </a:pPr>
              <a:t>3/13/2025</a:t>
            </a:fld>
            <a:endParaRPr lang="en-US"/>
          </a:p>
        </p:txBody>
      </p:sp>
      <p:sp>
        <p:nvSpPr>
          <p:cNvPr id="5" name="4 Marcador de pie de página"/>
          <p:cNvSpPr>
            <a:spLocks noGrp="1"/>
          </p:cNvSpPr>
          <p:nvPr>
            <p:ph type="ftr" sz="quarter" idx="11"/>
          </p:nvPr>
        </p:nvSpPr>
        <p:spPr>
          <a:xfrm>
            <a:off x="4552950" y="6356351"/>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Planes y proyectos</a:t>
            </a:r>
          </a:p>
        </p:txBody>
      </p:sp>
      <p:sp>
        <p:nvSpPr>
          <p:cNvPr id="6" name="5 Marcador de número de diapositiva"/>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D7975009-3146-432E-9ACB-9343DE6FFA96}" type="slidenum">
              <a:rPr lang="en-US" smtClean="0"/>
              <a:pPr>
                <a:spcAft>
                  <a:spcPts val="600"/>
                </a:spcAft>
              </a:pPr>
              <a:t>14</a:t>
            </a:fld>
            <a:endParaRPr lang="en-US"/>
          </a:p>
        </p:txBody>
      </p:sp>
      <p:pic>
        <p:nvPicPr>
          <p:cNvPr id="11" name="Imagen 10">
            <a:extLst>
              <a:ext uri="{FF2B5EF4-FFF2-40B4-BE49-F238E27FC236}">
                <a16:creationId xmlns:a16="http://schemas.microsoft.com/office/drawing/2014/main" id="{D61F370F-72A2-3A8B-F79B-65B123CDD76B}"/>
              </a:ext>
            </a:extLst>
          </p:cNvPr>
          <p:cNvPicPr>
            <a:picLocks noChangeAspect="1"/>
          </p:cNvPicPr>
          <p:nvPr/>
        </p:nvPicPr>
        <p:blipFill>
          <a:blip r:embed="rId3"/>
          <a:stretch>
            <a:fillRect/>
          </a:stretch>
        </p:blipFill>
        <p:spPr>
          <a:xfrm>
            <a:off x="3468340" y="1113583"/>
            <a:ext cx="6372077" cy="5384408"/>
          </a:xfrm>
          <a:prstGeom prst="rect">
            <a:avLst/>
          </a:prstGeom>
        </p:spPr>
      </p:pic>
      <p:sp>
        <p:nvSpPr>
          <p:cNvPr id="3" name="CuadroTexto 2">
            <a:extLst>
              <a:ext uri="{FF2B5EF4-FFF2-40B4-BE49-F238E27FC236}">
                <a16:creationId xmlns:a16="http://schemas.microsoft.com/office/drawing/2014/main" id="{609027B1-579F-43CA-2BE1-3DDEE104092F}"/>
              </a:ext>
            </a:extLst>
          </p:cNvPr>
          <p:cNvSpPr txBox="1"/>
          <p:nvPr/>
        </p:nvSpPr>
        <p:spPr>
          <a:xfrm>
            <a:off x="1271464" y="2708920"/>
            <a:ext cx="1620810" cy="2031325"/>
          </a:xfrm>
          <a:prstGeom prst="rect">
            <a:avLst/>
          </a:prstGeom>
          <a:noFill/>
        </p:spPr>
        <p:txBody>
          <a:bodyPr wrap="square" rtlCol="0">
            <a:spAutoFit/>
          </a:bodyPr>
          <a:lstStyle/>
          <a:p>
            <a:r>
              <a:rPr lang="es-MX" dirty="0">
                <a:ln w="0"/>
                <a:solidFill>
                  <a:schemeClr val="accent1"/>
                </a:solidFill>
                <a:effectLst>
                  <a:outerShdw blurRad="38100" dist="25400" dir="5400000" algn="ctr" rotWithShape="0">
                    <a:srgbClr val="6E747A">
                      <a:alpha val="43000"/>
                    </a:srgbClr>
                  </a:outerShdw>
                </a:effectLst>
              </a:rPr>
              <a:t>Matriz de grupos de procesos y áreas del conocimiento</a:t>
            </a:r>
          </a:p>
          <a:p>
            <a:r>
              <a:rPr lang="es-MX" dirty="0">
                <a:ln w="0"/>
                <a:solidFill>
                  <a:schemeClr val="accent1"/>
                </a:solidFill>
                <a:effectLst>
                  <a:outerShdw blurRad="38100" dist="25400" dir="5400000" algn="ctr" rotWithShape="0">
                    <a:srgbClr val="6E747A">
                      <a:alpha val="43000"/>
                    </a:srgbClr>
                  </a:outerShdw>
                </a:effectLst>
              </a:rPr>
              <a:t>hasta la v6 de PMBOK</a:t>
            </a:r>
            <a:endParaRPr lang="es-CO" dirty="0">
              <a:ln w="0"/>
              <a:solidFill>
                <a:schemeClr val="accent1"/>
              </a:solidFill>
              <a:effectLst>
                <a:outerShdw blurRad="38100" dist="25400" dir="5400000" algn="ctr" rotWithShape="0">
                  <a:srgbClr val="6E747A">
                    <a:alpha val="43000"/>
                  </a:srgbClr>
                </a:outerShdw>
              </a:effectLst>
            </a:endParaRPr>
          </a:p>
        </p:txBody>
      </p:sp>
      <p:sp>
        <p:nvSpPr>
          <p:cNvPr id="7" name="Flecha: a la derecha 6">
            <a:extLst>
              <a:ext uri="{FF2B5EF4-FFF2-40B4-BE49-F238E27FC236}">
                <a16:creationId xmlns:a16="http://schemas.microsoft.com/office/drawing/2014/main" id="{11854BAD-4822-7191-8A3C-8DA60A06C052}"/>
              </a:ext>
            </a:extLst>
          </p:cNvPr>
          <p:cNvSpPr/>
          <p:nvPr/>
        </p:nvSpPr>
        <p:spPr>
          <a:xfrm>
            <a:off x="2509776" y="334465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4536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15</a:t>
            </a:fld>
            <a:endParaRPr lang="es-CO"/>
          </a:p>
        </p:txBody>
      </p:sp>
      <p:pic>
        <p:nvPicPr>
          <p:cNvPr id="29" name="Imagen 28">
            <a:extLst>
              <a:ext uri="{FF2B5EF4-FFF2-40B4-BE49-F238E27FC236}">
                <a16:creationId xmlns:a16="http://schemas.microsoft.com/office/drawing/2014/main" id="{AF8A9E93-65E6-8797-EA04-8F548CCC3D1E}"/>
              </a:ext>
            </a:extLst>
          </p:cNvPr>
          <p:cNvPicPr>
            <a:picLocks noChangeAspect="1"/>
          </p:cNvPicPr>
          <p:nvPr/>
        </p:nvPicPr>
        <p:blipFill>
          <a:blip r:embed="rId3"/>
          <a:stretch>
            <a:fillRect/>
          </a:stretch>
        </p:blipFill>
        <p:spPr>
          <a:xfrm>
            <a:off x="3863752" y="1052736"/>
            <a:ext cx="5904656" cy="5431974"/>
          </a:xfrm>
          <a:prstGeom prst="rect">
            <a:avLst/>
          </a:prstGeom>
        </p:spPr>
      </p:pic>
      <p:sp>
        <p:nvSpPr>
          <p:cNvPr id="30" name="CuadroTexto 29">
            <a:extLst>
              <a:ext uri="{FF2B5EF4-FFF2-40B4-BE49-F238E27FC236}">
                <a16:creationId xmlns:a16="http://schemas.microsoft.com/office/drawing/2014/main" id="{E7E6BFB3-F988-ECB1-3DCD-1B6B9AA13446}"/>
              </a:ext>
            </a:extLst>
          </p:cNvPr>
          <p:cNvSpPr txBox="1"/>
          <p:nvPr/>
        </p:nvSpPr>
        <p:spPr>
          <a:xfrm>
            <a:off x="1174802" y="2564904"/>
            <a:ext cx="1656183" cy="156966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MX" sz="2400" b="1" dirty="0">
                <a:solidFill>
                  <a:srgbClr val="FF0000"/>
                </a:solidFill>
              </a:rPr>
              <a:t>El paso de </a:t>
            </a:r>
            <a:r>
              <a:rPr lang="es-MX" sz="2400" b="1" dirty="0" err="1">
                <a:solidFill>
                  <a:srgbClr val="FF0000"/>
                </a:solidFill>
              </a:rPr>
              <a:t>PMBoK</a:t>
            </a:r>
            <a:r>
              <a:rPr lang="es-MX" sz="2400" b="1" dirty="0">
                <a:solidFill>
                  <a:srgbClr val="FF0000"/>
                </a:solidFill>
              </a:rPr>
              <a:t> de la 6ª.  a la 7ª. Edición</a:t>
            </a:r>
            <a:endParaRPr lang="es-CO" sz="2400" b="1" dirty="0">
              <a:solidFill>
                <a:srgbClr val="FF0000"/>
              </a:solidFill>
            </a:endParaRPr>
          </a:p>
        </p:txBody>
      </p:sp>
      <p:sp>
        <p:nvSpPr>
          <p:cNvPr id="8" name="Flecha: a la derecha 7">
            <a:extLst>
              <a:ext uri="{FF2B5EF4-FFF2-40B4-BE49-F238E27FC236}">
                <a16:creationId xmlns:a16="http://schemas.microsoft.com/office/drawing/2014/main" id="{3BE2F240-DC4C-15C0-0B30-40ABD00D2886}"/>
              </a:ext>
            </a:extLst>
          </p:cNvPr>
          <p:cNvSpPr/>
          <p:nvPr/>
        </p:nvSpPr>
        <p:spPr>
          <a:xfrm>
            <a:off x="2965196" y="306879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2733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5695" y="312216"/>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16</a:t>
            </a:fld>
            <a:endParaRPr lang="es-CO"/>
          </a:p>
        </p:txBody>
      </p:sp>
      <p:sp>
        <p:nvSpPr>
          <p:cNvPr id="30" name="CuadroTexto 29">
            <a:extLst>
              <a:ext uri="{FF2B5EF4-FFF2-40B4-BE49-F238E27FC236}">
                <a16:creationId xmlns:a16="http://schemas.microsoft.com/office/drawing/2014/main" id="{E7E6BFB3-F988-ECB1-3DCD-1B6B9AA13446}"/>
              </a:ext>
            </a:extLst>
          </p:cNvPr>
          <p:cNvSpPr txBox="1"/>
          <p:nvPr/>
        </p:nvSpPr>
        <p:spPr>
          <a:xfrm>
            <a:off x="1119280" y="2463722"/>
            <a:ext cx="1656183" cy="1569660"/>
          </a:xfrm>
          <a:prstGeom prst="rect">
            <a:avLst/>
          </a:prstGeom>
          <a:noFill/>
        </p:spPr>
        <p:txBody>
          <a:bodyPr wrap="square" rtlCol="0">
            <a:spAutoFit/>
          </a:bodyPr>
          <a:lstStyle/>
          <a:p>
            <a:r>
              <a:rPr lang="es-MX" sz="2400" b="1" dirty="0">
                <a:solidFill>
                  <a:srgbClr val="FF0000"/>
                </a:solidFill>
              </a:rPr>
              <a:t>El paso de </a:t>
            </a:r>
            <a:r>
              <a:rPr lang="es-MX" sz="2400" b="1" dirty="0" err="1">
                <a:solidFill>
                  <a:srgbClr val="FF0000"/>
                </a:solidFill>
              </a:rPr>
              <a:t>PMBoK</a:t>
            </a:r>
            <a:r>
              <a:rPr lang="es-MX" sz="2400" b="1" dirty="0">
                <a:solidFill>
                  <a:srgbClr val="FF0000"/>
                </a:solidFill>
              </a:rPr>
              <a:t> de la 6ª.  a la 7ª. Edición</a:t>
            </a:r>
            <a:endParaRPr lang="es-CO" sz="2400" b="1" dirty="0">
              <a:solidFill>
                <a:srgbClr val="FF0000"/>
              </a:solidFill>
            </a:endParaRPr>
          </a:p>
        </p:txBody>
      </p:sp>
      <p:sp>
        <p:nvSpPr>
          <p:cNvPr id="7" name="Flecha: a la derecha 6">
            <a:extLst>
              <a:ext uri="{FF2B5EF4-FFF2-40B4-BE49-F238E27FC236}">
                <a16:creationId xmlns:a16="http://schemas.microsoft.com/office/drawing/2014/main" id="{5108BDD9-A204-B772-4F55-5B27A986840D}"/>
              </a:ext>
            </a:extLst>
          </p:cNvPr>
          <p:cNvSpPr/>
          <p:nvPr/>
        </p:nvSpPr>
        <p:spPr>
          <a:xfrm>
            <a:off x="2674864" y="300623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2" name="CuadroTexto 2">
            <a:extLst>
              <a:ext uri="{FF2B5EF4-FFF2-40B4-BE49-F238E27FC236}">
                <a16:creationId xmlns:a16="http://schemas.microsoft.com/office/drawing/2014/main" id="{AA2E9F3C-AF22-D221-C77C-7D2044E2C319}"/>
              </a:ext>
            </a:extLst>
          </p:cNvPr>
          <p:cNvGraphicFramePr/>
          <p:nvPr>
            <p:extLst>
              <p:ext uri="{D42A27DB-BD31-4B8C-83A1-F6EECF244321}">
                <p14:modId xmlns:p14="http://schemas.microsoft.com/office/powerpoint/2010/main" val="1847878130"/>
              </p:ext>
            </p:extLst>
          </p:nvPr>
        </p:nvGraphicFramePr>
        <p:xfrm>
          <a:off x="3863752" y="1268760"/>
          <a:ext cx="7056784" cy="4722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46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17</a:t>
            </a:fld>
            <a:endParaRPr lang="es-CO"/>
          </a:p>
        </p:txBody>
      </p:sp>
      <p:sp>
        <p:nvSpPr>
          <p:cNvPr id="30" name="CuadroTexto 29">
            <a:extLst>
              <a:ext uri="{FF2B5EF4-FFF2-40B4-BE49-F238E27FC236}">
                <a16:creationId xmlns:a16="http://schemas.microsoft.com/office/drawing/2014/main" id="{E7E6BFB3-F988-ECB1-3DCD-1B6B9AA13446}"/>
              </a:ext>
            </a:extLst>
          </p:cNvPr>
          <p:cNvSpPr txBox="1"/>
          <p:nvPr/>
        </p:nvSpPr>
        <p:spPr>
          <a:xfrm>
            <a:off x="1104685" y="2474185"/>
            <a:ext cx="1656183" cy="1569660"/>
          </a:xfrm>
          <a:prstGeom prst="rect">
            <a:avLst/>
          </a:prstGeom>
          <a:noFill/>
        </p:spPr>
        <p:txBody>
          <a:bodyPr wrap="square" rtlCol="0">
            <a:spAutoFit/>
          </a:bodyPr>
          <a:lstStyle/>
          <a:p>
            <a:r>
              <a:rPr lang="es-MX" sz="2400" b="1" dirty="0">
                <a:solidFill>
                  <a:srgbClr val="FF0000"/>
                </a:solidFill>
              </a:rPr>
              <a:t>El paso de </a:t>
            </a:r>
            <a:r>
              <a:rPr lang="es-MX" sz="2400" b="1" dirty="0" err="1">
                <a:solidFill>
                  <a:srgbClr val="FF0000"/>
                </a:solidFill>
              </a:rPr>
              <a:t>PMBoK</a:t>
            </a:r>
            <a:r>
              <a:rPr lang="es-MX" sz="2400" b="1" dirty="0">
                <a:solidFill>
                  <a:srgbClr val="FF0000"/>
                </a:solidFill>
              </a:rPr>
              <a:t> de la 6ª.  a la 7ª. Edición</a:t>
            </a:r>
            <a:endParaRPr lang="es-CO" sz="2400" b="1" dirty="0">
              <a:solidFill>
                <a:srgbClr val="FF0000"/>
              </a:solidFill>
            </a:endParaRPr>
          </a:p>
        </p:txBody>
      </p:sp>
      <p:sp>
        <p:nvSpPr>
          <p:cNvPr id="7" name="Flecha: a la derecha 6">
            <a:extLst>
              <a:ext uri="{FF2B5EF4-FFF2-40B4-BE49-F238E27FC236}">
                <a16:creationId xmlns:a16="http://schemas.microsoft.com/office/drawing/2014/main" id="{482C08AB-51E6-2B11-1BD2-0B619E4D9ADD}"/>
              </a:ext>
            </a:extLst>
          </p:cNvPr>
          <p:cNvSpPr/>
          <p:nvPr/>
        </p:nvSpPr>
        <p:spPr>
          <a:xfrm>
            <a:off x="2655128" y="297643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2" name="CuadroTexto 2">
            <a:extLst>
              <a:ext uri="{FF2B5EF4-FFF2-40B4-BE49-F238E27FC236}">
                <a16:creationId xmlns:a16="http://schemas.microsoft.com/office/drawing/2014/main" id="{64499F2B-BA22-B46A-D134-8EE141F14250}"/>
              </a:ext>
            </a:extLst>
          </p:cNvPr>
          <p:cNvGraphicFramePr/>
          <p:nvPr>
            <p:extLst>
              <p:ext uri="{D42A27DB-BD31-4B8C-83A1-F6EECF244321}">
                <p14:modId xmlns:p14="http://schemas.microsoft.com/office/powerpoint/2010/main" val="1450986383"/>
              </p:ext>
            </p:extLst>
          </p:nvPr>
        </p:nvGraphicFramePr>
        <p:xfrm>
          <a:off x="3633535" y="1331641"/>
          <a:ext cx="7453779" cy="490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010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18</a:t>
            </a:fld>
            <a:endParaRPr lang="es-CO"/>
          </a:p>
        </p:txBody>
      </p:sp>
      <p:sp>
        <p:nvSpPr>
          <p:cNvPr id="30" name="CuadroTexto 29">
            <a:extLst>
              <a:ext uri="{FF2B5EF4-FFF2-40B4-BE49-F238E27FC236}">
                <a16:creationId xmlns:a16="http://schemas.microsoft.com/office/drawing/2014/main" id="{E7E6BFB3-F988-ECB1-3DCD-1B6B9AA13446}"/>
              </a:ext>
            </a:extLst>
          </p:cNvPr>
          <p:cNvSpPr txBox="1"/>
          <p:nvPr/>
        </p:nvSpPr>
        <p:spPr>
          <a:xfrm>
            <a:off x="983432" y="2492896"/>
            <a:ext cx="1656183" cy="1569660"/>
          </a:xfrm>
          <a:prstGeom prst="rect">
            <a:avLst/>
          </a:prstGeom>
          <a:noFill/>
        </p:spPr>
        <p:txBody>
          <a:bodyPr wrap="square" rtlCol="0">
            <a:spAutoFit/>
          </a:bodyPr>
          <a:lstStyle/>
          <a:p>
            <a:r>
              <a:rPr lang="es-MX" sz="2400" b="1" dirty="0">
                <a:solidFill>
                  <a:srgbClr val="FF0000"/>
                </a:solidFill>
              </a:rPr>
              <a:t>El paso de </a:t>
            </a:r>
            <a:r>
              <a:rPr lang="es-MX" sz="2400" b="1" dirty="0" err="1">
                <a:solidFill>
                  <a:srgbClr val="FF0000"/>
                </a:solidFill>
              </a:rPr>
              <a:t>PMBoK</a:t>
            </a:r>
            <a:r>
              <a:rPr lang="es-MX" sz="2400" b="1" dirty="0">
                <a:solidFill>
                  <a:srgbClr val="FF0000"/>
                </a:solidFill>
              </a:rPr>
              <a:t> de la 6ª.  a la 7ª. Edición</a:t>
            </a:r>
            <a:endParaRPr lang="es-CO" sz="2400" b="1" dirty="0">
              <a:solidFill>
                <a:srgbClr val="FF0000"/>
              </a:solidFill>
            </a:endParaRPr>
          </a:p>
        </p:txBody>
      </p:sp>
      <p:sp>
        <p:nvSpPr>
          <p:cNvPr id="7" name="Flecha: a la derecha 6">
            <a:extLst>
              <a:ext uri="{FF2B5EF4-FFF2-40B4-BE49-F238E27FC236}">
                <a16:creationId xmlns:a16="http://schemas.microsoft.com/office/drawing/2014/main" id="{658299C2-7D5A-AAE8-53A7-E409DE460AA5}"/>
              </a:ext>
            </a:extLst>
          </p:cNvPr>
          <p:cNvSpPr/>
          <p:nvPr/>
        </p:nvSpPr>
        <p:spPr>
          <a:xfrm>
            <a:off x="2533438" y="310916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2" name="CuadroTexto 2">
            <a:extLst>
              <a:ext uri="{FF2B5EF4-FFF2-40B4-BE49-F238E27FC236}">
                <a16:creationId xmlns:a16="http://schemas.microsoft.com/office/drawing/2014/main" id="{11D40D97-C003-87BF-425A-4D02E78D5D85}"/>
              </a:ext>
            </a:extLst>
          </p:cNvPr>
          <p:cNvGraphicFramePr/>
          <p:nvPr>
            <p:extLst>
              <p:ext uri="{D42A27DB-BD31-4B8C-83A1-F6EECF244321}">
                <p14:modId xmlns:p14="http://schemas.microsoft.com/office/powerpoint/2010/main" val="2779501215"/>
              </p:ext>
            </p:extLst>
          </p:nvPr>
        </p:nvGraphicFramePr>
        <p:xfrm>
          <a:off x="3577146" y="1556792"/>
          <a:ext cx="727138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392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19</a:t>
            </a:fld>
            <a:endParaRPr lang="es-CO"/>
          </a:p>
        </p:txBody>
      </p:sp>
      <p:pic>
        <p:nvPicPr>
          <p:cNvPr id="11" name="Imagen 10">
            <a:extLst>
              <a:ext uri="{FF2B5EF4-FFF2-40B4-BE49-F238E27FC236}">
                <a16:creationId xmlns:a16="http://schemas.microsoft.com/office/drawing/2014/main" id="{00D55EDE-5AEF-47D4-8C9D-58F75F102255}"/>
              </a:ext>
            </a:extLst>
          </p:cNvPr>
          <p:cNvPicPr>
            <a:picLocks noChangeAspect="1"/>
          </p:cNvPicPr>
          <p:nvPr/>
        </p:nvPicPr>
        <p:blipFill>
          <a:blip r:embed="rId3"/>
          <a:stretch>
            <a:fillRect/>
          </a:stretch>
        </p:blipFill>
        <p:spPr>
          <a:xfrm>
            <a:off x="1724200" y="2060848"/>
            <a:ext cx="8743600" cy="381642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DFAC93EB-EDCE-5011-B945-5070EA32D12F}"/>
                  </a:ext>
                </a:extLst>
              </p14:cNvPr>
              <p14:cNvContentPartPr/>
              <p14:nvPr/>
            </p14:nvContentPartPr>
            <p14:xfrm>
              <a:off x="2499080" y="4073720"/>
              <a:ext cx="360" cy="360"/>
            </p14:xfrm>
          </p:contentPart>
        </mc:Choice>
        <mc:Fallback xmlns="">
          <p:pic>
            <p:nvPicPr>
              <p:cNvPr id="3" name="Entrada de lápiz 2">
                <a:extLst>
                  <a:ext uri="{FF2B5EF4-FFF2-40B4-BE49-F238E27FC236}">
                    <a16:creationId xmlns:a16="http://schemas.microsoft.com/office/drawing/2014/main" id="{DFAC93EB-EDCE-5011-B945-5070EA32D12F}"/>
                  </a:ext>
                </a:extLst>
              </p:cNvPr>
              <p:cNvPicPr/>
              <p:nvPr/>
            </p:nvPicPr>
            <p:blipFill>
              <a:blip r:embed="rId5"/>
              <a:stretch>
                <a:fillRect/>
              </a:stretch>
            </p:blipFill>
            <p:spPr>
              <a:xfrm>
                <a:off x="2481080" y="4055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trada de lápiz 6">
                <a:extLst>
                  <a:ext uri="{FF2B5EF4-FFF2-40B4-BE49-F238E27FC236}">
                    <a16:creationId xmlns:a16="http://schemas.microsoft.com/office/drawing/2014/main" id="{9EB1EBC7-F3B3-CC78-9E8F-778694F96DD2}"/>
                  </a:ext>
                </a:extLst>
              </p14:cNvPr>
              <p14:cNvContentPartPr/>
              <p14:nvPr/>
            </p14:nvContentPartPr>
            <p14:xfrm>
              <a:off x="2488640" y="4388720"/>
              <a:ext cx="360" cy="360"/>
            </p14:xfrm>
          </p:contentPart>
        </mc:Choice>
        <mc:Fallback xmlns="">
          <p:pic>
            <p:nvPicPr>
              <p:cNvPr id="7" name="Entrada de lápiz 6">
                <a:extLst>
                  <a:ext uri="{FF2B5EF4-FFF2-40B4-BE49-F238E27FC236}">
                    <a16:creationId xmlns:a16="http://schemas.microsoft.com/office/drawing/2014/main" id="{9EB1EBC7-F3B3-CC78-9E8F-778694F96DD2}"/>
                  </a:ext>
                </a:extLst>
              </p:cNvPr>
              <p:cNvPicPr/>
              <p:nvPr/>
            </p:nvPicPr>
            <p:blipFill>
              <a:blip r:embed="rId5"/>
              <a:stretch>
                <a:fillRect/>
              </a:stretch>
            </p:blipFill>
            <p:spPr>
              <a:xfrm>
                <a:off x="2470640" y="4370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Entrada de lápiz 7">
                <a:extLst>
                  <a:ext uri="{FF2B5EF4-FFF2-40B4-BE49-F238E27FC236}">
                    <a16:creationId xmlns:a16="http://schemas.microsoft.com/office/drawing/2014/main" id="{0F459D1C-8262-3811-0CA9-443EDB0229F8}"/>
                  </a:ext>
                </a:extLst>
              </p14:cNvPr>
              <p14:cNvContentPartPr/>
              <p14:nvPr/>
            </p14:nvContentPartPr>
            <p14:xfrm>
              <a:off x="2488640" y="4834040"/>
              <a:ext cx="360" cy="2160"/>
            </p14:xfrm>
          </p:contentPart>
        </mc:Choice>
        <mc:Fallback xmlns="">
          <p:pic>
            <p:nvPicPr>
              <p:cNvPr id="8" name="Entrada de lápiz 7">
                <a:extLst>
                  <a:ext uri="{FF2B5EF4-FFF2-40B4-BE49-F238E27FC236}">
                    <a16:creationId xmlns:a16="http://schemas.microsoft.com/office/drawing/2014/main" id="{0F459D1C-8262-3811-0CA9-443EDB0229F8}"/>
                  </a:ext>
                </a:extLst>
              </p:cNvPr>
              <p:cNvPicPr/>
              <p:nvPr/>
            </p:nvPicPr>
            <p:blipFill>
              <a:blip r:embed="rId8"/>
              <a:stretch>
                <a:fillRect/>
              </a:stretch>
            </p:blipFill>
            <p:spPr>
              <a:xfrm>
                <a:off x="2470640" y="4816040"/>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trada de lápiz 8">
                <a:extLst>
                  <a:ext uri="{FF2B5EF4-FFF2-40B4-BE49-F238E27FC236}">
                    <a16:creationId xmlns:a16="http://schemas.microsoft.com/office/drawing/2014/main" id="{7729639E-C94E-CB73-52EE-56AD209ABF9C}"/>
                  </a:ext>
                </a:extLst>
              </p14:cNvPr>
              <p14:cNvContentPartPr/>
              <p14:nvPr/>
            </p14:nvContentPartPr>
            <p14:xfrm>
              <a:off x="3799400" y="4073720"/>
              <a:ext cx="360" cy="360"/>
            </p14:xfrm>
          </p:contentPart>
        </mc:Choice>
        <mc:Fallback xmlns="">
          <p:pic>
            <p:nvPicPr>
              <p:cNvPr id="9" name="Entrada de lápiz 8">
                <a:extLst>
                  <a:ext uri="{FF2B5EF4-FFF2-40B4-BE49-F238E27FC236}">
                    <a16:creationId xmlns:a16="http://schemas.microsoft.com/office/drawing/2014/main" id="{7729639E-C94E-CB73-52EE-56AD209ABF9C}"/>
                  </a:ext>
                </a:extLst>
              </p:cNvPr>
              <p:cNvPicPr/>
              <p:nvPr/>
            </p:nvPicPr>
            <p:blipFill>
              <a:blip r:embed="rId5"/>
              <a:stretch>
                <a:fillRect/>
              </a:stretch>
            </p:blipFill>
            <p:spPr>
              <a:xfrm>
                <a:off x="3781400" y="4055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trada de lápiz 9">
                <a:extLst>
                  <a:ext uri="{FF2B5EF4-FFF2-40B4-BE49-F238E27FC236}">
                    <a16:creationId xmlns:a16="http://schemas.microsoft.com/office/drawing/2014/main" id="{85531B78-2809-3F8D-A65F-56B1F00A404A}"/>
                  </a:ext>
                </a:extLst>
              </p14:cNvPr>
              <p14:cNvContentPartPr/>
              <p14:nvPr/>
            </p14:nvContentPartPr>
            <p14:xfrm>
              <a:off x="3809480" y="4246520"/>
              <a:ext cx="360" cy="360"/>
            </p14:xfrm>
          </p:contentPart>
        </mc:Choice>
        <mc:Fallback xmlns="">
          <p:pic>
            <p:nvPicPr>
              <p:cNvPr id="10" name="Entrada de lápiz 9">
                <a:extLst>
                  <a:ext uri="{FF2B5EF4-FFF2-40B4-BE49-F238E27FC236}">
                    <a16:creationId xmlns:a16="http://schemas.microsoft.com/office/drawing/2014/main" id="{85531B78-2809-3F8D-A65F-56B1F00A404A}"/>
                  </a:ext>
                </a:extLst>
              </p:cNvPr>
              <p:cNvPicPr/>
              <p:nvPr/>
            </p:nvPicPr>
            <p:blipFill>
              <a:blip r:embed="rId5"/>
              <a:stretch>
                <a:fillRect/>
              </a:stretch>
            </p:blipFill>
            <p:spPr>
              <a:xfrm>
                <a:off x="3791480" y="42285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trada de lápiz 11">
                <a:extLst>
                  <a:ext uri="{FF2B5EF4-FFF2-40B4-BE49-F238E27FC236}">
                    <a16:creationId xmlns:a16="http://schemas.microsoft.com/office/drawing/2014/main" id="{A3C93A79-D82A-CC2B-AF8E-C89FBF97E4BE}"/>
                  </a:ext>
                </a:extLst>
              </p14:cNvPr>
              <p14:cNvContentPartPr/>
              <p14:nvPr/>
            </p14:nvContentPartPr>
            <p14:xfrm>
              <a:off x="3799400" y="4378640"/>
              <a:ext cx="360" cy="360"/>
            </p14:xfrm>
          </p:contentPart>
        </mc:Choice>
        <mc:Fallback xmlns="">
          <p:pic>
            <p:nvPicPr>
              <p:cNvPr id="12" name="Entrada de lápiz 11">
                <a:extLst>
                  <a:ext uri="{FF2B5EF4-FFF2-40B4-BE49-F238E27FC236}">
                    <a16:creationId xmlns:a16="http://schemas.microsoft.com/office/drawing/2014/main" id="{A3C93A79-D82A-CC2B-AF8E-C89FBF97E4BE}"/>
                  </a:ext>
                </a:extLst>
              </p:cNvPr>
              <p:cNvPicPr/>
              <p:nvPr/>
            </p:nvPicPr>
            <p:blipFill>
              <a:blip r:embed="rId5"/>
              <a:stretch>
                <a:fillRect/>
              </a:stretch>
            </p:blipFill>
            <p:spPr>
              <a:xfrm>
                <a:off x="3781400" y="4360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Entrada de lápiz 12">
                <a:extLst>
                  <a:ext uri="{FF2B5EF4-FFF2-40B4-BE49-F238E27FC236}">
                    <a16:creationId xmlns:a16="http://schemas.microsoft.com/office/drawing/2014/main" id="{698F8B59-EBDF-AD3B-FEAD-88E25D7C5C55}"/>
                  </a:ext>
                </a:extLst>
              </p14:cNvPr>
              <p14:cNvContentPartPr/>
              <p14:nvPr/>
            </p14:nvContentPartPr>
            <p14:xfrm>
              <a:off x="3779240" y="4571600"/>
              <a:ext cx="360" cy="360"/>
            </p14:xfrm>
          </p:contentPart>
        </mc:Choice>
        <mc:Fallback xmlns="">
          <p:pic>
            <p:nvPicPr>
              <p:cNvPr id="13" name="Entrada de lápiz 12">
                <a:extLst>
                  <a:ext uri="{FF2B5EF4-FFF2-40B4-BE49-F238E27FC236}">
                    <a16:creationId xmlns:a16="http://schemas.microsoft.com/office/drawing/2014/main" id="{698F8B59-EBDF-AD3B-FEAD-88E25D7C5C55}"/>
                  </a:ext>
                </a:extLst>
              </p:cNvPr>
              <p:cNvPicPr/>
              <p:nvPr/>
            </p:nvPicPr>
            <p:blipFill>
              <a:blip r:embed="rId5"/>
              <a:stretch>
                <a:fillRect/>
              </a:stretch>
            </p:blipFill>
            <p:spPr>
              <a:xfrm>
                <a:off x="3761240" y="4553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Entrada de lápiz 13">
                <a:extLst>
                  <a:ext uri="{FF2B5EF4-FFF2-40B4-BE49-F238E27FC236}">
                    <a16:creationId xmlns:a16="http://schemas.microsoft.com/office/drawing/2014/main" id="{D2CF16E7-82B6-BD95-8C5C-D966C9EF2665}"/>
                  </a:ext>
                </a:extLst>
              </p14:cNvPr>
              <p14:cNvContentPartPr/>
              <p14:nvPr/>
            </p14:nvContentPartPr>
            <p14:xfrm>
              <a:off x="3779240" y="4998200"/>
              <a:ext cx="360" cy="360"/>
            </p14:xfrm>
          </p:contentPart>
        </mc:Choice>
        <mc:Fallback xmlns="">
          <p:pic>
            <p:nvPicPr>
              <p:cNvPr id="14" name="Entrada de lápiz 13">
                <a:extLst>
                  <a:ext uri="{FF2B5EF4-FFF2-40B4-BE49-F238E27FC236}">
                    <a16:creationId xmlns:a16="http://schemas.microsoft.com/office/drawing/2014/main" id="{D2CF16E7-82B6-BD95-8C5C-D966C9EF2665}"/>
                  </a:ext>
                </a:extLst>
              </p:cNvPr>
              <p:cNvPicPr/>
              <p:nvPr/>
            </p:nvPicPr>
            <p:blipFill>
              <a:blip r:embed="rId5"/>
              <a:stretch>
                <a:fillRect/>
              </a:stretch>
            </p:blipFill>
            <p:spPr>
              <a:xfrm>
                <a:off x="3761240" y="4980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Entrada de lápiz 14">
                <a:extLst>
                  <a:ext uri="{FF2B5EF4-FFF2-40B4-BE49-F238E27FC236}">
                    <a16:creationId xmlns:a16="http://schemas.microsoft.com/office/drawing/2014/main" id="{C305C37F-2D59-6C08-430A-8AB3F23A0063}"/>
                  </a:ext>
                </a:extLst>
              </p14:cNvPr>
              <p14:cNvContentPartPr/>
              <p14:nvPr/>
            </p14:nvContentPartPr>
            <p14:xfrm>
              <a:off x="3779240" y="5150840"/>
              <a:ext cx="360" cy="360"/>
            </p14:xfrm>
          </p:contentPart>
        </mc:Choice>
        <mc:Fallback xmlns="">
          <p:pic>
            <p:nvPicPr>
              <p:cNvPr id="15" name="Entrada de lápiz 14">
                <a:extLst>
                  <a:ext uri="{FF2B5EF4-FFF2-40B4-BE49-F238E27FC236}">
                    <a16:creationId xmlns:a16="http://schemas.microsoft.com/office/drawing/2014/main" id="{C305C37F-2D59-6C08-430A-8AB3F23A0063}"/>
                  </a:ext>
                </a:extLst>
              </p:cNvPr>
              <p:cNvPicPr/>
              <p:nvPr/>
            </p:nvPicPr>
            <p:blipFill>
              <a:blip r:embed="rId5"/>
              <a:stretch>
                <a:fillRect/>
              </a:stretch>
            </p:blipFill>
            <p:spPr>
              <a:xfrm>
                <a:off x="3761240" y="5132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Entrada de lápiz 15">
                <a:extLst>
                  <a:ext uri="{FF2B5EF4-FFF2-40B4-BE49-F238E27FC236}">
                    <a16:creationId xmlns:a16="http://schemas.microsoft.com/office/drawing/2014/main" id="{C6C4385E-0107-092E-38ED-D6FD95E3CDC8}"/>
                  </a:ext>
                </a:extLst>
              </p14:cNvPr>
              <p14:cNvContentPartPr/>
              <p14:nvPr/>
            </p14:nvContentPartPr>
            <p14:xfrm>
              <a:off x="3779240" y="5303120"/>
              <a:ext cx="360" cy="360"/>
            </p14:xfrm>
          </p:contentPart>
        </mc:Choice>
        <mc:Fallback xmlns="">
          <p:pic>
            <p:nvPicPr>
              <p:cNvPr id="16" name="Entrada de lápiz 15">
                <a:extLst>
                  <a:ext uri="{FF2B5EF4-FFF2-40B4-BE49-F238E27FC236}">
                    <a16:creationId xmlns:a16="http://schemas.microsoft.com/office/drawing/2014/main" id="{C6C4385E-0107-092E-38ED-D6FD95E3CDC8}"/>
                  </a:ext>
                </a:extLst>
              </p:cNvPr>
              <p:cNvPicPr/>
              <p:nvPr/>
            </p:nvPicPr>
            <p:blipFill>
              <a:blip r:embed="rId5"/>
              <a:stretch>
                <a:fillRect/>
              </a:stretch>
            </p:blipFill>
            <p:spPr>
              <a:xfrm>
                <a:off x="3761240" y="5285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Entrada de lápiz 16">
                <a:extLst>
                  <a:ext uri="{FF2B5EF4-FFF2-40B4-BE49-F238E27FC236}">
                    <a16:creationId xmlns:a16="http://schemas.microsoft.com/office/drawing/2014/main" id="{B0D4259C-AF39-7D28-E8AD-CCB943C184F3}"/>
                  </a:ext>
                </a:extLst>
              </p14:cNvPr>
              <p14:cNvContentPartPr/>
              <p14:nvPr/>
            </p14:nvContentPartPr>
            <p14:xfrm>
              <a:off x="3799400" y="5455760"/>
              <a:ext cx="360" cy="360"/>
            </p14:xfrm>
          </p:contentPart>
        </mc:Choice>
        <mc:Fallback xmlns="">
          <p:pic>
            <p:nvPicPr>
              <p:cNvPr id="17" name="Entrada de lápiz 16">
                <a:extLst>
                  <a:ext uri="{FF2B5EF4-FFF2-40B4-BE49-F238E27FC236}">
                    <a16:creationId xmlns:a16="http://schemas.microsoft.com/office/drawing/2014/main" id="{B0D4259C-AF39-7D28-E8AD-CCB943C184F3}"/>
                  </a:ext>
                </a:extLst>
              </p:cNvPr>
              <p:cNvPicPr/>
              <p:nvPr/>
            </p:nvPicPr>
            <p:blipFill>
              <a:blip r:embed="rId5"/>
              <a:stretch>
                <a:fillRect/>
              </a:stretch>
            </p:blipFill>
            <p:spPr>
              <a:xfrm>
                <a:off x="3781400" y="54377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Entrada de lápiz 17">
                <a:extLst>
                  <a:ext uri="{FF2B5EF4-FFF2-40B4-BE49-F238E27FC236}">
                    <a16:creationId xmlns:a16="http://schemas.microsoft.com/office/drawing/2014/main" id="{79EF2A4F-214A-C30D-9DAA-F838E1705D4C}"/>
                  </a:ext>
                </a:extLst>
              </p14:cNvPr>
              <p14:cNvContentPartPr/>
              <p14:nvPr/>
            </p14:nvContentPartPr>
            <p14:xfrm>
              <a:off x="5079560" y="4073720"/>
              <a:ext cx="360" cy="360"/>
            </p14:xfrm>
          </p:contentPart>
        </mc:Choice>
        <mc:Fallback xmlns="">
          <p:pic>
            <p:nvPicPr>
              <p:cNvPr id="18" name="Entrada de lápiz 17">
                <a:extLst>
                  <a:ext uri="{FF2B5EF4-FFF2-40B4-BE49-F238E27FC236}">
                    <a16:creationId xmlns:a16="http://schemas.microsoft.com/office/drawing/2014/main" id="{79EF2A4F-214A-C30D-9DAA-F838E1705D4C}"/>
                  </a:ext>
                </a:extLst>
              </p:cNvPr>
              <p:cNvPicPr/>
              <p:nvPr/>
            </p:nvPicPr>
            <p:blipFill>
              <a:blip r:embed="rId5"/>
              <a:stretch>
                <a:fillRect/>
              </a:stretch>
            </p:blipFill>
            <p:spPr>
              <a:xfrm>
                <a:off x="5061560" y="4055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Entrada de lápiz 18">
                <a:extLst>
                  <a:ext uri="{FF2B5EF4-FFF2-40B4-BE49-F238E27FC236}">
                    <a16:creationId xmlns:a16="http://schemas.microsoft.com/office/drawing/2014/main" id="{0B452A77-C9AA-7952-2BEB-B934705BD903}"/>
                  </a:ext>
                </a:extLst>
              </p14:cNvPr>
              <p14:cNvContentPartPr/>
              <p14:nvPr/>
            </p14:nvContentPartPr>
            <p14:xfrm>
              <a:off x="5089640" y="4388720"/>
              <a:ext cx="360" cy="360"/>
            </p14:xfrm>
          </p:contentPart>
        </mc:Choice>
        <mc:Fallback xmlns="">
          <p:pic>
            <p:nvPicPr>
              <p:cNvPr id="19" name="Entrada de lápiz 18">
                <a:extLst>
                  <a:ext uri="{FF2B5EF4-FFF2-40B4-BE49-F238E27FC236}">
                    <a16:creationId xmlns:a16="http://schemas.microsoft.com/office/drawing/2014/main" id="{0B452A77-C9AA-7952-2BEB-B934705BD903}"/>
                  </a:ext>
                </a:extLst>
              </p:cNvPr>
              <p:cNvPicPr/>
              <p:nvPr/>
            </p:nvPicPr>
            <p:blipFill>
              <a:blip r:embed="rId5"/>
              <a:stretch>
                <a:fillRect/>
              </a:stretch>
            </p:blipFill>
            <p:spPr>
              <a:xfrm>
                <a:off x="5071640" y="4370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Entrada de lápiz 19">
                <a:extLst>
                  <a:ext uri="{FF2B5EF4-FFF2-40B4-BE49-F238E27FC236}">
                    <a16:creationId xmlns:a16="http://schemas.microsoft.com/office/drawing/2014/main" id="{8C6BBE59-75CF-1C5F-CDD8-EB624E3CD669}"/>
                  </a:ext>
                </a:extLst>
              </p14:cNvPr>
              <p14:cNvContentPartPr/>
              <p14:nvPr/>
            </p14:nvContentPartPr>
            <p14:xfrm>
              <a:off x="5069480" y="4703720"/>
              <a:ext cx="360" cy="360"/>
            </p14:xfrm>
          </p:contentPart>
        </mc:Choice>
        <mc:Fallback xmlns="">
          <p:pic>
            <p:nvPicPr>
              <p:cNvPr id="20" name="Entrada de lápiz 19">
                <a:extLst>
                  <a:ext uri="{FF2B5EF4-FFF2-40B4-BE49-F238E27FC236}">
                    <a16:creationId xmlns:a16="http://schemas.microsoft.com/office/drawing/2014/main" id="{8C6BBE59-75CF-1C5F-CDD8-EB624E3CD669}"/>
                  </a:ext>
                </a:extLst>
              </p:cNvPr>
              <p:cNvPicPr/>
              <p:nvPr/>
            </p:nvPicPr>
            <p:blipFill>
              <a:blip r:embed="rId5"/>
              <a:stretch>
                <a:fillRect/>
              </a:stretch>
            </p:blipFill>
            <p:spPr>
              <a:xfrm>
                <a:off x="5051480" y="4685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Entrada de lápiz 20">
                <a:extLst>
                  <a:ext uri="{FF2B5EF4-FFF2-40B4-BE49-F238E27FC236}">
                    <a16:creationId xmlns:a16="http://schemas.microsoft.com/office/drawing/2014/main" id="{19C81EEE-1D23-5EDE-98C1-7863F9228D2A}"/>
                  </a:ext>
                </a:extLst>
              </p14:cNvPr>
              <p14:cNvContentPartPr/>
              <p14:nvPr/>
            </p14:nvContentPartPr>
            <p14:xfrm>
              <a:off x="5069480" y="4866440"/>
              <a:ext cx="360" cy="360"/>
            </p14:xfrm>
          </p:contentPart>
        </mc:Choice>
        <mc:Fallback xmlns="">
          <p:pic>
            <p:nvPicPr>
              <p:cNvPr id="21" name="Entrada de lápiz 20">
                <a:extLst>
                  <a:ext uri="{FF2B5EF4-FFF2-40B4-BE49-F238E27FC236}">
                    <a16:creationId xmlns:a16="http://schemas.microsoft.com/office/drawing/2014/main" id="{19C81EEE-1D23-5EDE-98C1-7863F9228D2A}"/>
                  </a:ext>
                </a:extLst>
              </p:cNvPr>
              <p:cNvPicPr/>
              <p:nvPr/>
            </p:nvPicPr>
            <p:blipFill>
              <a:blip r:embed="rId5"/>
              <a:stretch>
                <a:fillRect/>
              </a:stretch>
            </p:blipFill>
            <p:spPr>
              <a:xfrm>
                <a:off x="5051480" y="48484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Entrada de lápiz 21">
                <a:extLst>
                  <a:ext uri="{FF2B5EF4-FFF2-40B4-BE49-F238E27FC236}">
                    <a16:creationId xmlns:a16="http://schemas.microsoft.com/office/drawing/2014/main" id="{AFF7E441-2C5C-25F1-A558-0527DC542C5B}"/>
                  </a:ext>
                </a:extLst>
              </p14:cNvPr>
              <p14:cNvContentPartPr/>
              <p14:nvPr/>
            </p14:nvContentPartPr>
            <p14:xfrm>
              <a:off x="6329120" y="4083800"/>
              <a:ext cx="360" cy="360"/>
            </p14:xfrm>
          </p:contentPart>
        </mc:Choice>
        <mc:Fallback xmlns="">
          <p:pic>
            <p:nvPicPr>
              <p:cNvPr id="22" name="Entrada de lápiz 21">
                <a:extLst>
                  <a:ext uri="{FF2B5EF4-FFF2-40B4-BE49-F238E27FC236}">
                    <a16:creationId xmlns:a16="http://schemas.microsoft.com/office/drawing/2014/main" id="{AFF7E441-2C5C-25F1-A558-0527DC542C5B}"/>
                  </a:ext>
                </a:extLst>
              </p:cNvPr>
              <p:cNvPicPr/>
              <p:nvPr/>
            </p:nvPicPr>
            <p:blipFill>
              <a:blip r:embed="rId5"/>
              <a:stretch>
                <a:fillRect/>
              </a:stretch>
            </p:blipFill>
            <p:spPr>
              <a:xfrm>
                <a:off x="6311120" y="40658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Entrada de lápiz 22">
                <a:extLst>
                  <a:ext uri="{FF2B5EF4-FFF2-40B4-BE49-F238E27FC236}">
                    <a16:creationId xmlns:a16="http://schemas.microsoft.com/office/drawing/2014/main" id="{58B605CC-06E3-B8F9-9DF6-DB367291236C}"/>
                  </a:ext>
                </a:extLst>
              </p14:cNvPr>
              <p14:cNvContentPartPr/>
              <p14:nvPr/>
            </p14:nvContentPartPr>
            <p14:xfrm>
              <a:off x="6339560" y="4226000"/>
              <a:ext cx="360" cy="360"/>
            </p14:xfrm>
          </p:contentPart>
        </mc:Choice>
        <mc:Fallback xmlns="">
          <p:pic>
            <p:nvPicPr>
              <p:cNvPr id="23" name="Entrada de lápiz 22">
                <a:extLst>
                  <a:ext uri="{FF2B5EF4-FFF2-40B4-BE49-F238E27FC236}">
                    <a16:creationId xmlns:a16="http://schemas.microsoft.com/office/drawing/2014/main" id="{58B605CC-06E3-B8F9-9DF6-DB367291236C}"/>
                  </a:ext>
                </a:extLst>
              </p:cNvPr>
              <p:cNvPicPr/>
              <p:nvPr/>
            </p:nvPicPr>
            <p:blipFill>
              <a:blip r:embed="rId5"/>
              <a:stretch>
                <a:fillRect/>
              </a:stretch>
            </p:blipFill>
            <p:spPr>
              <a:xfrm>
                <a:off x="6321560" y="4208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Entrada de lápiz 23">
                <a:extLst>
                  <a:ext uri="{FF2B5EF4-FFF2-40B4-BE49-F238E27FC236}">
                    <a16:creationId xmlns:a16="http://schemas.microsoft.com/office/drawing/2014/main" id="{8AD12CF5-A93B-B2F4-9B73-57F215EE2ED1}"/>
                  </a:ext>
                </a:extLst>
              </p14:cNvPr>
              <p14:cNvContentPartPr/>
              <p14:nvPr/>
            </p14:nvContentPartPr>
            <p14:xfrm>
              <a:off x="6329120" y="4378640"/>
              <a:ext cx="360" cy="360"/>
            </p14:xfrm>
          </p:contentPart>
        </mc:Choice>
        <mc:Fallback xmlns="">
          <p:pic>
            <p:nvPicPr>
              <p:cNvPr id="24" name="Entrada de lápiz 23">
                <a:extLst>
                  <a:ext uri="{FF2B5EF4-FFF2-40B4-BE49-F238E27FC236}">
                    <a16:creationId xmlns:a16="http://schemas.microsoft.com/office/drawing/2014/main" id="{8AD12CF5-A93B-B2F4-9B73-57F215EE2ED1}"/>
                  </a:ext>
                </a:extLst>
              </p:cNvPr>
              <p:cNvPicPr/>
              <p:nvPr/>
            </p:nvPicPr>
            <p:blipFill>
              <a:blip r:embed="rId5"/>
              <a:stretch>
                <a:fillRect/>
              </a:stretch>
            </p:blipFill>
            <p:spPr>
              <a:xfrm>
                <a:off x="6311120" y="4360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Entrada de lápiz 24">
                <a:extLst>
                  <a:ext uri="{FF2B5EF4-FFF2-40B4-BE49-F238E27FC236}">
                    <a16:creationId xmlns:a16="http://schemas.microsoft.com/office/drawing/2014/main" id="{491B1CFF-8221-22ED-DC97-7D6F716CA507}"/>
                  </a:ext>
                </a:extLst>
              </p14:cNvPr>
              <p14:cNvContentPartPr/>
              <p14:nvPr/>
            </p14:nvContentPartPr>
            <p14:xfrm>
              <a:off x="7639880" y="4093880"/>
              <a:ext cx="360" cy="360"/>
            </p14:xfrm>
          </p:contentPart>
        </mc:Choice>
        <mc:Fallback xmlns="">
          <p:pic>
            <p:nvPicPr>
              <p:cNvPr id="25" name="Entrada de lápiz 24">
                <a:extLst>
                  <a:ext uri="{FF2B5EF4-FFF2-40B4-BE49-F238E27FC236}">
                    <a16:creationId xmlns:a16="http://schemas.microsoft.com/office/drawing/2014/main" id="{491B1CFF-8221-22ED-DC97-7D6F716CA507}"/>
                  </a:ext>
                </a:extLst>
              </p:cNvPr>
              <p:cNvPicPr/>
              <p:nvPr/>
            </p:nvPicPr>
            <p:blipFill>
              <a:blip r:embed="rId5"/>
              <a:stretch>
                <a:fillRect/>
              </a:stretch>
            </p:blipFill>
            <p:spPr>
              <a:xfrm>
                <a:off x="7621880" y="4075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Entrada de lápiz 25">
                <a:extLst>
                  <a:ext uri="{FF2B5EF4-FFF2-40B4-BE49-F238E27FC236}">
                    <a16:creationId xmlns:a16="http://schemas.microsoft.com/office/drawing/2014/main" id="{86679144-AD0D-6152-1E21-376DE95E03B6}"/>
                  </a:ext>
                </a:extLst>
              </p14:cNvPr>
              <p14:cNvContentPartPr/>
              <p14:nvPr/>
            </p14:nvContentPartPr>
            <p14:xfrm>
              <a:off x="7639880" y="4388720"/>
              <a:ext cx="360" cy="360"/>
            </p14:xfrm>
          </p:contentPart>
        </mc:Choice>
        <mc:Fallback xmlns="">
          <p:pic>
            <p:nvPicPr>
              <p:cNvPr id="26" name="Entrada de lápiz 25">
                <a:extLst>
                  <a:ext uri="{FF2B5EF4-FFF2-40B4-BE49-F238E27FC236}">
                    <a16:creationId xmlns:a16="http://schemas.microsoft.com/office/drawing/2014/main" id="{86679144-AD0D-6152-1E21-376DE95E03B6}"/>
                  </a:ext>
                </a:extLst>
              </p:cNvPr>
              <p:cNvPicPr/>
              <p:nvPr/>
            </p:nvPicPr>
            <p:blipFill>
              <a:blip r:embed="rId5"/>
              <a:stretch>
                <a:fillRect/>
              </a:stretch>
            </p:blipFill>
            <p:spPr>
              <a:xfrm>
                <a:off x="7621880" y="4370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Entrada de lápiz 26">
                <a:extLst>
                  <a:ext uri="{FF2B5EF4-FFF2-40B4-BE49-F238E27FC236}">
                    <a16:creationId xmlns:a16="http://schemas.microsoft.com/office/drawing/2014/main" id="{DCC734DB-19E9-4600-EA1E-C0DB68FC85B7}"/>
                  </a:ext>
                </a:extLst>
              </p14:cNvPr>
              <p14:cNvContentPartPr/>
              <p14:nvPr/>
            </p14:nvContentPartPr>
            <p14:xfrm>
              <a:off x="8899880" y="4073720"/>
              <a:ext cx="360" cy="360"/>
            </p14:xfrm>
          </p:contentPart>
        </mc:Choice>
        <mc:Fallback xmlns="">
          <p:pic>
            <p:nvPicPr>
              <p:cNvPr id="27" name="Entrada de lápiz 26">
                <a:extLst>
                  <a:ext uri="{FF2B5EF4-FFF2-40B4-BE49-F238E27FC236}">
                    <a16:creationId xmlns:a16="http://schemas.microsoft.com/office/drawing/2014/main" id="{DCC734DB-19E9-4600-EA1E-C0DB68FC85B7}"/>
                  </a:ext>
                </a:extLst>
              </p:cNvPr>
              <p:cNvPicPr/>
              <p:nvPr/>
            </p:nvPicPr>
            <p:blipFill>
              <a:blip r:embed="rId5"/>
              <a:stretch>
                <a:fillRect/>
              </a:stretch>
            </p:blipFill>
            <p:spPr>
              <a:xfrm>
                <a:off x="8881880" y="4055720"/>
                <a:ext cx="36000" cy="36000"/>
              </a:xfrm>
              <a:prstGeom prst="rect">
                <a:avLst/>
              </a:prstGeom>
            </p:spPr>
          </p:pic>
        </mc:Fallback>
      </mc:AlternateContent>
    </p:spTree>
    <p:extLst>
      <p:ext uri="{BB962C8B-B14F-4D97-AF65-F5344CB8AC3E}">
        <p14:creationId xmlns:p14="http://schemas.microsoft.com/office/powerpoint/2010/main" val="406927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a:t>Planes y proyectos</a:t>
            </a:r>
            <a:endParaRPr lang="es-CO"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692019192"/>
              </p:ext>
            </p:extLst>
          </p:nvPr>
        </p:nvGraphicFramePr>
        <p:xfrm>
          <a:off x="1981200" y="1600201"/>
          <a:ext cx="84352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2</a:t>
            </a:fld>
            <a:endParaRPr lang="es-CO"/>
          </a:p>
        </p:txBody>
      </p:sp>
    </p:spTree>
    <p:extLst>
      <p:ext uri="{BB962C8B-B14F-4D97-AF65-F5344CB8AC3E}">
        <p14:creationId xmlns:p14="http://schemas.microsoft.com/office/powerpoint/2010/main" val="256078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20</a:t>
            </a:fld>
            <a:endParaRPr lang="es-CO"/>
          </a:p>
        </p:txBody>
      </p:sp>
      <p:pic>
        <p:nvPicPr>
          <p:cNvPr id="3" name="Imagen 2">
            <a:extLst>
              <a:ext uri="{FF2B5EF4-FFF2-40B4-BE49-F238E27FC236}">
                <a16:creationId xmlns:a16="http://schemas.microsoft.com/office/drawing/2014/main" id="{639A8950-38D5-439A-8722-BDB2BA9204F2}"/>
              </a:ext>
            </a:extLst>
          </p:cNvPr>
          <p:cNvPicPr>
            <a:picLocks noChangeAspect="1"/>
          </p:cNvPicPr>
          <p:nvPr/>
        </p:nvPicPr>
        <p:blipFill>
          <a:blip r:embed="rId3"/>
          <a:stretch>
            <a:fillRect/>
          </a:stretch>
        </p:blipFill>
        <p:spPr>
          <a:xfrm>
            <a:off x="1842306" y="1556792"/>
            <a:ext cx="8891171" cy="439248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Entrada de lápiz 6">
                <a:extLst>
                  <a:ext uri="{FF2B5EF4-FFF2-40B4-BE49-F238E27FC236}">
                    <a16:creationId xmlns:a16="http://schemas.microsoft.com/office/drawing/2014/main" id="{B55CEC48-66A5-7773-7F50-91ACB823BFA1}"/>
                  </a:ext>
                </a:extLst>
              </p14:cNvPr>
              <p14:cNvContentPartPr/>
              <p14:nvPr/>
            </p14:nvContentPartPr>
            <p14:xfrm>
              <a:off x="2163560" y="3413480"/>
              <a:ext cx="360" cy="360"/>
            </p14:xfrm>
          </p:contentPart>
        </mc:Choice>
        <mc:Fallback xmlns="">
          <p:pic>
            <p:nvPicPr>
              <p:cNvPr id="7" name="Entrada de lápiz 6">
                <a:extLst>
                  <a:ext uri="{FF2B5EF4-FFF2-40B4-BE49-F238E27FC236}">
                    <a16:creationId xmlns:a16="http://schemas.microsoft.com/office/drawing/2014/main" id="{B55CEC48-66A5-7773-7F50-91ACB823BFA1}"/>
                  </a:ext>
                </a:extLst>
              </p:cNvPr>
              <p:cNvPicPr/>
              <p:nvPr/>
            </p:nvPicPr>
            <p:blipFill>
              <a:blip r:embed="rId5"/>
              <a:stretch>
                <a:fillRect/>
              </a:stretch>
            </p:blipFill>
            <p:spPr>
              <a:xfrm>
                <a:off x="2145560" y="3395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Entrada de lápiz 7">
                <a:extLst>
                  <a:ext uri="{FF2B5EF4-FFF2-40B4-BE49-F238E27FC236}">
                    <a16:creationId xmlns:a16="http://schemas.microsoft.com/office/drawing/2014/main" id="{7BA87AC3-C683-D3BF-6E57-A0990575DD0C}"/>
                  </a:ext>
                </a:extLst>
              </p14:cNvPr>
              <p14:cNvContentPartPr/>
              <p14:nvPr/>
            </p14:nvContentPartPr>
            <p14:xfrm>
              <a:off x="2173640" y="3687800"/>
              <a:ext cx="360" cy="360"/>
            </p14:xfrm>
          </p:contentPart>
        </mc:Choice>
        <mc:Fallback xmlns="">
          <p:pic>
            <p:nvPicPr>
              <p:cNvPr id="8" name="Entrada de lápiz 7">
                <a:extLst>
                  <a:ext uri="{FF2B5EF4-FFF2-40B4-BE49-F238E27FC236}">
                    <a16:creationId xmlns:a16="http://schemas.microsoft.com/office/drawing/2014/main" id="{7BA87AC3-C683-D3BF-6E57-A0990575DD0C}"/>
                  </a:ext>
                </a:extLst>
              </p:cNvPr>
              <p:cNvPicPr/>
              <p:nvPr/>
            </p:nvPicPr>
            <p:blipFill>
              <a:blip r:embed="rId5"/>
              <a:stretch>
                <a:fillRect/>
              </a:stretch>
            </p:blipFill>
            <p:spPr>
              <a:xfrm>
                <a:off x="2155640" y="36698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trada de lápiz 8">
                <a:extLst>
                  <a:ext uri="{FF2B5EF4-FFF2-40B4-BE49-F238E27FC236}">
                    <a16:creationId xmlns:a16="http://schemas.microsoft.com/office/drawing/2014/main" id="{C5898086-77FB-C4B3-F551-767B1869AADE}"/>
                  </a:ext>
                </a:extLst>
              </p14:cNvPr>
              <p14:cNvContentPartPr/>
              <p14:nvPr/>
            </p14:nvContentPartPr>
            <p14:xfrm>
              <a:off x="2183720" y="4124840"/>
              <a:ext cx="360" cy="360"/>
            </p14:xfrm>
          </p:contentPart>
        </mc:Choice>
        <mc:Fallback xmlns="">
          <p:pic>
            <p:nvPicPr>
              <p:cNvPr id="9" name="Entrada de lápiz 8">
                <a:extLst>
                  <a:ext uri="{FF2B5EF4-FFF2-40B4-BE49-F238E27FC236}">
                    <a16:creationId xmlns:a16="http://schemas.microsoft.com/office/drawing/2014/main" id="{C5898086-77FB-C4B3-F551-767B1869AADE}"/>
                  </a:ext>
                </a:extLst>
              </p:cNvPr>
              <p:cNvPicPr/>
              <p:nvPr/>
            </p:nvPicPr>
            <p:blipFill>
              <a:blip r:embed="rId5"/>
              <a:stretch>
                <a:fillRect/>
              </a:stretch>
            </p:blipFill>
            <p:spPr>
              <a:xfrm>
                <a:off x="2165720" y="4106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Entrada de lápiz 9">
                <a:extLst>
                  <a:ext uri="{FF2B5EF4-FFF2-40B4-BE49-F238E27FC236}">
                    <a16:creationId xmlns:a16="http://schemas.microsoft.com/office/drawing/2014/main" id="{C7F755E4-2D55-65A4-D91D-62AAC42D88F5}"/>
                  </a:ext>
                </a:extLst>
              </p14:cNvPr>
              <p14:cNvContentPartPr/>
              <p14:nvPr/>
            </p14:nvContentPartPr>
            <p14:xfrm>
              <a:off x="3332120" y="3403400"/>
              <a:ext cx="360" cy="360"/>
            </p14:xfrm>
          </p:contentPart>
        </mc:Choice>
        <mc:Fallback xmlns="">
          <p:pic>
            <p:nvPicPr>
              <p:cNvPr id="10" name="Entrada de lápiz 9">
                <a:extLst>
                  <a:ext uri="{FF2B5EF4-FFF2-40B4-BE49-F238E27FC236}">
                    <a16:creationId xmlns:a16="http://schemas.microsoft.com/office/drawing/2014/main" id="{C7F755E4-2D55-65A4-D91D-62AAC42D88F5}"/>
                  </a:ext>
                </a:extLst>
              </p:cNvPr>
              <p:cNvPicPr/>
              <p:nvPr/>
            </p:nvPicPr>
            <p:blipFill>
              <a:blip r:embed="rId5"/>
              <a:stretch>
                <a:fillRect/>
              </a:stretch>
            </p:blipFill>
            <p:spPr>
              <a:xfrm>
                <a:off x="3314120" y="3385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Entrada de lápiz 10">
                <a:extLst>
                  <a:ext uri="{FF2B5EF4-FFF2-40B4-BE49-F238E27FC236}">
                    <a16:creationId xmlns:a16="http://schemas.microsoft.com/office/drawing/2014/main" id="{D4F0F542-6601-C26E-1032-36BAEED6B19A}"/>
                  </a:ext>
                </a:extLst>
              </p14:cNvPr>
              <p14:cNvContentPartPr/>
              <p14:nvPr/>
            </p14:nvContentPartPr>
            <p14:xfrm>
              <a:off x="3342200" y="3555320"/>
              <a:ext cx="360" cy="360"/>
            </p14:xfrm>
          </p:contentPart>
        </mc:Choice>
        <mc:Fallback xmlns="">
          <p:pic>
            <p:nvPicPr>
              <p:cNvPr id="11" name="Entrada de lápiz 10">
                <a:extLst>
                  <a:ext uri="{FF2B5EF4-FFF2-40B4-BE49-F238E27FC236}">
                    <a16:creationId xmlns:a16="http://schemas.microsoft.com/office/drawing/2014/main" id="{D4F0F542-6601-C26E-1032-36BAEED6B19A}"/>
                  </a:ext>
                </a:extLst>
              </p:cNvPr>
              <p:cNvPicPr/>
              <p:nvPr/>
            </p:nvPicPr>
            <p:blipFill>
              <a:blip r:embed="rId5"/>
              <a:stretch>
                <a:fillRect/>
              </a:stretch>
            </p:blipFill>
            <p:spPr>
              <a:xfrm>
                <a:off x="3324200" y="3537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Entrada de lápiz 11">
                <a:extLst>
                  <a:ext uri="{FF2B5EF4-FFF2-40B4-BE49-F238E27FC236}">
                    <a16:creationId xmlns:a16="http://schemas.microsoft.com/office/drawing/2014/main" id="{D34B2296-4573-572B-838E-DCACE1CCF723}"/>
                  </a:ext>
                </a:extLst>
              </p14:cNvPr>
              <p14:cNvContentPartPr/>
              <p14:nvPr/>
            </p14:nvContentPartPr>
            <p14:xfrm>
              <a:off x="3342200" y="3697880"/>
              <a:ext cx="360" cy="360"/>
            </p14:xfrm>
          </p:contentPart>
        </mc:Choice>
        <mc:Fallback xmlns="">
          <p:pic>
            <p:nvPicPr>
              <p:cNvPr id="12" name="Entrada de lápiz 11">
                <a:extLst>
                  <a:ext uri="{FF2B5EF4-FFF2-40B4-BE49-F238E27FC236}">
                    <a16:creationId xmlns:a16="http://schemas.microsoft.com/office/drawing/2014/main" id="{D34B2296-4573-572B-838E-DCACE1CCF723}"/>
                  </a:ext>
                </a:extLst>
              </p:cNvPr>
              <p:cNvPicPr/>
              <p:nvPr/>
            </p:nvPicPr>
            <p:blipFill>
              <a:blip r:embed="rId5"/>
              <a:stretch>
                <a:fillRect/>
              </a:stretch>
            </p:blipFill>
            <p:spPr>
              <a:xfrm>
                <a:off x="3324200" y="3679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Entrada de lápiz 12">
                <a:extLst>
                  <a:ext uri="{FF2B5EF4-FFF2-40B4-BE49-F238E27FC236}">
                    <a16:creationId xmlns:a16="http://schemas.microsoft.com/office/drawing/2014/main" id="{2DC8786C-4BE6-8370-7330-0B87D9A8C0CF}"/>
                  </a:ext>
                </a:extLst>
              </p14:cNvPr>
              <p14:cNvContentPartPr/>
              <p14:nvPr/>
            </p14:nvContentPartPr>
            <p14:xfrm>
              <a:off x="3342200" y="3830000"/>
              <a:ext cx="360" cy="360"/>
            </p14:xfrm>
          </p:contentPart>
        </mc:Choice>
        <mc:Fallback xmlns="">
          <p:pic>
            <p:nvPicPr>
              <p:cNvPr id="13" name="Entrada de lápiz 12">
                <a:extLst>
                  <a:ext uri="{FF2B5EF4-FFF2-40B4-BE49-F238E27FC236}">
                    <a16:creationId xmlns:a16="http://schemas.microsoft.com/office/drawing/2014/main" id="{2DC8786C-4BE6-8370-7330-0B87D9A8C0CF}"/>
                  </a:ext>
                </a:extLst>
              </p:cNvPr>
              <p:cNvPicPr/>
              <p:nvPr/>
            </p:nvPicPr>
            <p:blipFill>
              <a:blip r:embed="rId5"/>
              <a:stretch>
                <a:fillRect/>
              </a:stretch>
            </p:blipFill>
            <p:spPr>
              <a:xfrm>
                <a:off x="3324200" y="3812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Entrada de lápiz 13">
                <a:extLst>
                  <a:ext uri="{FF2B5EF4-FFF2-40B4-BE49-F238E27FC236}">
                    <a16:creationId xmlns:a16="http://schemas.microsoft.com/office/drawing/2014/main" id="{E1665500-D70D-7210-AD3B-547C1336D12F}"/>
                  </a:ext>
                </a:extLst>
              </p14:cNvPr>
              <p14:cNvContentPartPr/>
              <p14:nvPr/>
            </p14:nvContentPartPr>
            <p14:xfrm>
              <a:off x="3352640" y="4256600"/>
              <a:ext cx="360" cy="360"/>
            </p14:xfrm>
          </p:contentPart>
        </mc:Choice>
        <mc:Fallback xmlns="">
          <p:pic>
            <p:nvPicPr>
              <p:cNvPr id="14" name="Entrada de lápiz 13">
                <a:extLst>
                  <a:ext uri="{FF2B5EF4-FFF2-40B4-BE49-F238E27FC236}">
                    <a16:creationId xmlns:a16="http://schemas.microsoft.com/office/drawing/2014/main" id="{E1665500-D70D-7210-AD3B-547C1336D12F}"/>
                  </a:ext>
                </a:extLst>
              </p:cNvPr>
              <p:cNvPicPr/>
              <p:nvPr/>
            </p:nvPicPr>
            <p:blipFill>
              <a:blip r:embed="rId5"/>
              <a:stretch>
                <a:fillRect/>
              </a:stretch>
            </p:blipFill>
            <p:spPr>
              <a:xfrm>
                <a:off x="3334640" y="4238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Entrada de lápiz 14">
                <a:extLst>
                  <a:ext uri="{FF2B5EF4-FFF2-40B4-BE49-F238E27FC236}">
                    <a16:creationId xmlns:a16="http://schemas.microsoft.com/office/drawing/2014/main" id="{6C40BE3B-8C20-DB91-4A46-3C46348AC4A1}"/>
                  </a:ext>
                </a:extLst>
              </p14:cNvPr>
              <p14:cNvContentPartPr/>
              <p14:nvPr/>
            </p14:nvContentPartPr>
            <p14:xfrm>
              <a:off x="3342200" y="4408880"/>
              <a:ext cx="360" cy="360"/>
            </p14:xfrm>
          </p:contentPart>
        </mc:Choice>
        <mc:Fallback xmlns="">
          <p:pic>
            <p:nvPicPr>
              <p:cNvPr id="15" name="Entrada de lápiz 14">
                <a:extLst>
                  <a:ext uri="{FF2B5EF4-FFF2-40B4-BE49-F238E27FC236}">
                    <a16:creationId xmlns:a16="http://schemas.microsoft.com/office/drawing/2014/main" id="{6C40BE3B-8C20-DB91-4A46-3C46348AC4A1}"/>
                  </a:ext>
                </a:extLst>
              </p:cNvPr>
              <p:cNvPicPr/>
              <p:nvPr/>
            </p:nvPicPr>
            <p:blipFill>
              <a:blip r:embed="rId5"/>
              <a:stretch>
                <a:fillRect/>
              </a:stretch>
            </p:blipFill>
            <p:spPr>
              <a:xfrm>
                <a:off x="3324200" y="4390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Entrada de lápiz 15">
                <a:extLst>
                  <a:ext uri="{FF2B5EF4-FFF2-40B4-BE49-F238E27FC236}">
                    <a16:creationId xmlns:a16="http://schemas.microsoft.com/office/drawing/2014/main" id="{AB916502-CB41-C723-FF02-7DC5400BACA4}"/>
                  </a:ext>
                </a:extLst>
              </p14:cNvPr>
              <p14:cNvContentPartPr/>
              <p14:nvPr/>
            </p14:nvContentPartPr>
            <p14:xfrm>
              <a:off x="3342200" y="4551440"/>
              <a:ext cx="360" cy="360"/>
            </p14:xfrm>
          </p:contentPart>
        </mc:Choice>
        <mc:Fallback xmlns="">
          <p:pic>
            <p:nvPicPr>
              <p:cNvPr id="16" name="Entrada de lápiz 15">
                <a:extLst>
                  <a:ext uri="{FF2B5EF4-FFF2-40B4-BE49-F238E27FC236}">
                    <a16:creationId xmlns:a16="http://schemas.microsoft.com/office/drawing/2014/main" id="{AB916502-CB41-C723-FF02-7DC5400BACA4}"/>
                  </a:ext>
                </a:extLst>
              </p:cNvPr>
              <p:cNvPicPr/>
              <p:nvPr/>
            </p:nvPicPr>
            <p:blipFill>
              <a:blip r:embed="rId5"/>
              <a:stretch>
                <a:fillRect/>
              </a:stretch>
            </p:blipFill>
            <p:spPr>
              <a:xfrm>
                <a:off x="3324200" y="45334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Entrada de lápiz 16">
                <a:extLst>
                  <a:ext uri="{FF2B5EF4-FFF2-40B4-BE49-F238E27FC236}">
                    <a16:creationId xmlns:a16="http://schemas.microsoft.com/office/drawing/2014/main" id="{011CF3B3-2C79-B010-C983-9D44712A8494}"/>
                  </a:ext>
                </a:extLst>
              </p14:cNvPr>
              <p14:cNvContentPartPr/>
              <p14:nvPr/>
            </p14:nvContentPartPr>
            <p14:xfrm>
              <a:off x="3342200" y="4683560"/>
              <a:ext cx="360" cy="360"/>
            </p14:xfrm>
          </p:contentPart>
        </mc:Choice>
        <mc:Fallback xmlns="">
          <p:pic>
            <p:nvPicPr>
              <p:cNvPr id="17" name="Entrada de lápiz 16">
                <a:extLst>
                  <a:ext uri="{FF2B5EF4-FFF2-40B4-BE49-F238E27FC236}">
                    <a16:creationId xmlns:a16="http://schemas.microsoft.com/office/drawing/2014/main" id="{011CF3B3-2C79-B010-C983-9D44712A8494}"/>
                  </a:ext>
                </a:extLst>
              </p:cNvPr>
              <p:cNvPicPr/>
              <p:nvPr/>
            </p:nvPicPr>
            <p:blipFill>
              <a:blip r:embed="rId5"/>
              <a:stretch>
                <a:fillRect/>
              </a:stretch>
            </p:blipFill>
            <p:spPr>
              <a:xfrm>
                <a:off x="3324200" y="46655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Entrada de lápiz 17">
                <a:extLst>
                  <a:ext uri="{FF2B5EF4-FFF2-40B4-BE49-F238E27FC236}">
                    <a16:creationId xmlns:a16="http://schemas.microsoft.com/office/drawing/2014/main" id="{F613871B-C2EA-5E96-1F48-F05C9258AC9A}"/>
                  </a:ext>
                </a:extLst>
              </p14:cNvPr>
              <p14:cNvContentPartPr/>
              <p14:nvPr/>
            </p14:nvContentPartPr>
            <p14:xfrm>
              <a:off x="4551080" y="3383240"/>
              <a:ext cx="360" cy="360"/>
            </p14:xfrm>
          </p:contentPart>
        </mc:Choice>
        <mc:Fallback xmlns="">
          <p:pic>
            <p:nvPicPr>
              <p:cNvPr id="18" name="Entrada de lápiz 17">
                <a:extLst>
                  <a:ext uri="{FF2B5EF4-FFF2-40B4-BE49-F238E27FC236}">
                    <a16:creationId xmlns:a16="http://schemas.microsoft.com/office/drawing/2014/main" id="{F613871B-C2EA-5E96-1F48-F05C9258AC9A}"/>
                  </a:ext>
                </a:extLst>
              </p:cNvPr>
              <p:cNvPicPr/>
              <p:nvPr/>
            </p:nvPicPr>
            <p:blipFill>
              <a:blip r:embed="rId5"/>
              <a:stretch>
                <a:fillRect/>
              </a:stretch>
            </p:blipFill>
            <p:spPr>
              <a:xfrm>
                <a:off x="4533080" y="3365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Entrada de lápiz 18">
                <a:extLst>
                  <a:ext uri="{FF2B5EF4-FFF2-40B4-BE49-F238E27FC236}">
                    <a16:creationId xmlns:a16="http://schemas.microsoft.com/office/drawing/2014/main" id="{89AFFB7F-3D8B-CCD6-A84B-D8271665FC33}"/>
                  </a:ext>
                </a:extLst>
              </p14:cNvPr>
              <p14:cNvContentPartPr/>
              <p14:nvPr/>
            </p14:nvContentPartPr>
            <p14:xfrm>
              <a:off x="4551080" y="3697880"/>
              <a:ext cx="360" cy="360"/>
            </p14:xfrm>
          </p:contentPart>
        </mc:Choice>
        <mc:Fallback xmlns="">
          <p:pic>
            <p:nvPicPr>
              <p:cNvPr id="19" name="Entrada de lápiz 18">
                <a:extLst>
                  <a:ext uri="{FF2B5EF4-FFF2-40B4-BE49-F238E27FC236}">
                    <a16:creationId xmlns:a16="http://schemas.microsoft.com/office/drawing/2014/main" id="{89AFFB7F-3D8B-CCD6-A84B-D8271665FC33}"/>
                  </a:ext>
                </a:extLst>
              </p:cNvPr>
              <p:cNvPicPr/>
              <p:nvPr/>
            </p:nvPicPr>
            <p:blipFill>
              <a:blip r:embed="rId5"/>
              <a:stretch>
                <a:fillRect/>
              </a:stretch>
            </p:blipFill>
            <p:spPr>
              <a:xfrm>
                <a:off x="4533080" y="3679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Entrada de lápiz 19">
                <a:extLst>
                  <a:ext uri="{FF2B5EF4-FFF2-40B4-BE49-F238E27FC236}">
                    <a16:creationId xmlns:a16="http://schemas.microsoft.com/office/drawing/2014/main" id="{8F039111-A81A-4D37-B79B-DC14FA85DF21}"/>
                  </a:ext>
                </a:extLst>
              </p14:cNvPr>
              <p14:cNvContentPartPr/>
              <p14:nvPr/>
            </p14:nvContentPartPr>
            <p14:xfrm>
              <a:off x="4551080" y="3972200"/>
              <a:ext cx="360" cy="360"/>
            </p14:xfrm>
          </p:contentPart>
        </mc:Choice>
        <mc:Fallback xmlns="">
          <p:pic>
            <p:nvPicPr>
              <p:cNvPr id="20" name="Entrada de lápiz 19">
                <a:extLst>
                  <a:ext uri="{FF2B5EF4-FFF2-40B4-BE49-F238E27FC236}">
                    <a16:creationId xmlns:a16="http://schemas.microsoft.com/office/drawing/2014/main" id="{8F039111-A81A-4D37-B79B-DC14FA85DF21}"/>
                  </a:ext>
                </a:extLst>
              </p:cNvPr>
              <p:cNvPicPr/>
              <p:nvPr/>
            </p:nvPicPr>
            <p:blipFill>
              <a:blip r:embed="rId5"/>
              <a:stretch>
                <a:fillRect/>
              </a:stretch>
            </p:blipFill>
            <p:spPr>
              <a:xfrm>
                <a:off x="4533080" y="3954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Entrada de lápiz 20">
                <a:extLst>
                  <a:ext uri="{FF2B5EF4-FFF2-40B4-BE49-F238E27FC236}">
                    <a16:creationId xmlns:a16="http://schemas.microsoft.com/office/drawing/2014/main" id="{8A5093E7-1882-BAFF-B357-70871AA50A4A}"/>
                  </a:ext>
                </a:extLst>
              </p14:cNvPr>
              <p14:cNvContentPartPr/>
              <p14:nvPr/>
            </p14:nvContentPartPr>
            <p14:xfrm>
              <a:off x="4571960" y="4124840"/>
              <a:ext cx="360" cy="360"/>
            </p14:xfrm>
          </p:contentPart>
        </mc:Choice>
        <mc:Fallback xmlns="">
          <p:pic>
            <p:nvPicPr>
              <p:cNvPr id="21" name="Entrada de lápiz 20">
                <a:extLst>
                  <a:ext uri="{FF2B5EF4-FFF2-40B4-BE49-F238E27FC236}">
                    <a16:creationId xmlns:a16="http://schemas.microsoft.com/office/drawing/2014/main" id="{8A5093E7-1882-BAFF-B357-70871AA50A4A}"/>
                  </a:ext>
                </a:extLst>
              </p:cNvPr>
              <p:cNvPicPr/>
              <p:nvPr/>
            </p:nvPicPr>
            <p:blipFill>
              <a:blip r:embed="rId5"/>
              <a:stretch>
                <a:fillRect/>
              </a:stretch>
            </p:blipFill>
            <p:spPr>
              <a:xfrm>
                <a:off x="4553960" y="4106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Entrada de lápiz 21">
                <a:extLst>
                  <a:ext uri="{FF2B5EF4-FFF2-40B4-BE49-F238E27FC236}">
                    <a16:creationId xmlns:a16="http://schemas.microsoft.com/office/drawing/2014/main" id="{F1357A64-E340-5A28-B7A1-D28632D89489}"/>
                  </a:ext>
                </a:extLst>
              </p14:cNvPr>
              <p14:cNvContentPartPr/>
              <p14:nvPr/>
            </p14:nvContentPartPr>
            <p14:xfrm>
              <a:off x="5719640" y="3413480"/>
              <a:ext cx="360" cy="360"/>
            </p14:xfrm>
          </p:contentPart>
        </mc:Choice>
        <mc:Fallback xmlns="">
          <p:pic>
            <p:nvPicPr>
              <p:cNvPr id="22" name="Entrada de lápiz 21">
                <a:extLst>
                  <a:ext uri="{FF2B5EF4-FFF2-40B4-BE49-F238E27FC236}">
                    <a16:creationId xmlns:a16="http://schemas.microsoft.com/office/drawing/2014/main" id="{F1357A64-E340-5A28-B7A1-D28632D89489}"/>
                  </a:ext>
                </a:extLst>
              </p:cNvPr>
              <p:cNvPicPr/>
              <p:nvPr/>
            </p:nvPicPr>
            <p:blipFill>
              <a:blip r:embed="rId5"/>
              <a:stretch>
                <a:fillRect/>
              </a:stretch>
            </p:blipFill>
            <p:spPr>
              <a:xfrm>
                <a:off x="5701640" y="3395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Entrada de lápiz 22">
                <a:extLst>
                  <a:ext uri="{FF2B5EF4-FFF2-40B4-BE49-F238E27FC236}">
                    <a16:creationId xmlns:a16="http://schemas.microsoft.com/office/drawing/2014/main" id="{C8784117-8676-1908-C6C9-EB189CCB813A}"/>
                  </a:ext>
                </a:extLst>
              </p14:cNvPr>
              <p14:cNvContentPartPr/>
              <p14:nvPr/>
            </p14:nvContentPartPr>
            <p14:xfrm>
              <a:off x="5709560" y="3555320"/>
              <a:ext cx="360" cy="360"/>
            </p14:xfrm>
          </p:contentPart>
        </mc:Choice>
        <mc:Fallback xmlns="">
          <p:pic>
            <p:nvPicPr>
              <p:cNvPr id="23" name="Entrada de lápiz 22">
                <a:extLst>
                  <a:ext uri="{FF2B5EF4-FFF2-40B4-BE49-F238E27FC236}">
                    <a16:creationId xmlns:a16="http://schemas.microsoft.com/office/drawing/2014/main" id="{C8784117-8676-1908-C6C9-EB189CCB813A}"/>
                  </a:ext>
                </a:extLst>
              </p:cNvPr>
              <p:cNvPicPr/>
              <p:nvPr/>
            </p:nvPicPr>
            <p:blipFill>
              <a:blip r:embed="rId5"/>
              <a:stretch>
                <a:fillRect/>
              </a:stretch>
            </p:blipFill>
            <p:spPr>
              <a:xfrm>
                <a:off x="5691560" y="3537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Entrada de lápiz 24">
                <a:extLst>
                  <a:ext uri="{FF2B5EF4-FFF2-40B4-BE49-F238E27FC236}">
                    <a16:creationId xmlns:a16="http://schemas.microsoft.com/office/drawing/2014/main" id="{13F4D047-2709-C354-1D8E-32E16D031F0A}"/>
                  </a:ext>
                </a:extLst>
              </p14:cNvPr>
              <p14:cNvContentPartPr/>
              <p14:nvPr/>
            </p14:nvContentPartPr>
            <p14:xfrm>
              <a:off x="6938600" y="3403400"/>
              <a:ext cx="360" cy="360"/>
            </p14:xfrm>
          </p:contentPart>
        </mc:Choice>
        <mc:Fallback xmlns="">
          <p:pic>
            <p:nvPicPr>
              <p:cNvPr id="25" name="Entrada de lápiz 24">
                <a:extLst>
                  <a:ext uri="{FF2B5EF4-FFF2-40B4-BE49-F238E27FC236}">
                    <a16:creationId xmlns:a16="http://schemas.microsoft.com/office/drawing/2014/main" id="{13F4D047-2709-C354-1D8E-32E16D031F0A}"/>
                  </a:ext>
                </a:extLst>
              </p:cNvPr>
              <p:cNvPicPr/>
              <p:nvPr/>
            </p:nvPicPr>
            <p:blipFill>
              <a:blip r:embed="rId5"/>
              <a:stretch>
                <a:fillRect/>
              </a:stretch>
            </p:blipFill>
            <p:spPr>
              <a:xfrm>
                <a:off x="6920600" y="3385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Entrada de lápiz 25">
                <a:extLst>
                  <a:ext uri="{FF2B5EF4-FFF2-40B4-BE49-F238E27FC236}">
                    <a16:creationId xmlns:a16="http://schemas.microsoft.com/office/drawing/2014/main" id="{4662709F-CB2F-1495-1889-7AD60C265406}"/>
                  </a:ext>
                </a:extLst>
              </p14:cNvPr>
              <p14:cNvContentPartPr/>
              <p14:nvPr/>
            </p14:nvContentPartPr>
            <p14:xfrm>
              <a:off x="6918440" y="3707960"/>
              <a:ext cx="360" cy="360"/>
            </p14:xfrm>
          </p:contentPart>
        </mc:Choice>
        <mc:Fallback xmlns="">
          <p:pic>
            <p:nvPicPr>
              <p:cNvPr id="26" name="Entrada de lápiz 25">
                <a:extLst>
                  <a:ext uri="{FF2B5EF4-FFF2-40B4-BE49-F238E27FC236}">
                    <a16:creationId xmlns:a16="http://schemas.microsoft.com/office/drawing/2014/main" id="{4662709F-CB2F-1495-1889-7AD60C265406}"/>
                  </a:ext>
                </a:extLst>
              </p:cNvPr>
              <p:cNvPicPr/>
              <p:nvPr/>
            </p:nvPicPr>
            <p:blipFill>
              <a:blip r:embed="rId5"/>
              <a:stretch>
                <a:fillRect/>
              </a:stretch>
            </p:blipFill>
            <p:spPr>
              <a:xfrm>
                <a:off x="6900440" y="36899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Entrada de lápiz 26">
                <a:extLst>
                  <a:ext uri="{FF2B5EF4-FFF2-40B4-BE49-F238E27FC236}">
                    <a16:creationId xmlns:a16="http://schemas.microsoft.com/office/drawing/2014/main" id="{58ED1E71-79EF-9487-A2E8-5D15E6C05CF4}"/>
                  </a:ext>
                </a:extLst>
              </p14:cNvPr>
              <p14:cNvContentPartPr/>
              <p14:nvPr/>
            </p14:nvContentPartPr>
            <p14:xfrm>
              <a:off x="8107520" y="3393320"/>
              <a:ext cx="360" cy="360"/>
            </p14:xfrm>
          </p:contentPart>
        </mc:Choice>
        <mc:Fallback xmlns="">
          <p:pic>
            <p:nvPicPr>
              <p:cNvPr id="27" name="Entrada de lápiz 26">
                <a:extLst>
                  <a:ext uri="{FF2B5EF4-FFF2-40B4-BE49-F238E27FC236}">
                    <a16:creationId xmlns:a16="http://schemas.microsoft.com/office/drawing/2014/main" id="{58ED1E71-79EF-9487-A2E8-5D15E6C05CF4}"/>
                  </a:ext>
                </a:extLst>
              </p:cNvPr>
              <p:cNvPicPr/>
              <p:nvPr/>
            </p:nvPicPr>
            <p:blipFill>
              <a:blip r:embed="rId5"/>
              <a:stretch>
                <a:fillRect/>
              </a:stretch>
            </p:blipFill>
            <p:spPr>
              <a:xfrm>
                <a:off x="8089520" y="3375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Entrada de lápiz 27">
                <a:extLst>
                  <a:ext uri="{FF2B5EF4-FFF2-40B4-BE49-F238E27FC236}">
                    <a16:creationId xmlns:a16="http://schemas.microsoft.com/office/drawing/2014/main" id="{CEBB24CE-B2B7-11E4-FB2B-4C311644C73D}"/>
                  </a:ext>
                </a:extLst>
              </p14:cNvPr>
              <p14:cNvContentPartPr/>
              <p14:nvPr/>
            </p14:nvContentPartPr>
            <p14:xfrm>
              <a:off x="8107520" y="3555320"/>
              <a:ext cx="360" cy="360"/>
            </p14:xfrm>
          </p:contentPart>
        </mc:Choice>
        <mc:Fallback xmlns="">
          <p:pic>
            <p:nvPicPr>
              <p:cNvPr id="28" name="Entrada de lápiz 27">
                <a:extLst>
                  <a:ext uri="{FF2B5EF4-FFF2-40B4-BE49-F238E27FC236}">
                    <a16:creationId xmlns:a16="http://schemas.microsoft.com/office/drawing/2014/main" id="{CEBB24CE-B2B7-11E4-FB2B-4C311644C73D}"/>
                  </a:ext>
                </a:extLst>
              </p:cNvPr>
              <p:cNvPicPr/>
              <p:nvPr/>
            </p:nvPicPr>
            <p:blipFill>
              <a:blip r:embed="rId5"/>
              <a:stretch>
                <a:fillRect/>
              </a:stretch>
            </p:blipFill>
            <p:spPr>
              <a:xfrm>
                <a:off x="8089520" y="3537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Entrada de lápiz 28">
                <a:extLst>
                  <a:ext uri="{FF2B5EF4-FFF2-40B4-BE49-F238E27FC236}">
                    <a16:creationId xmlns:a16="http://schemas.microsoft.com/office/drawing/2014/main" id="{02FF181C-D747-42F9-51DE-07333564AF8E}"/>
                  </a:ext>
                </a:extLst>
              </p14:cNvPr>
              <p14:cNvContentPartPr/>
              <p14:nvPr/>
            </p14:nvContentPartPr>
            <p14:xfrm>
              <a:off x="5699480" y="3687800"/>
              <a:ext cx="360" cy="360"/>
            </p14:xfrm>
          </p:contentPart>
        </mc:Choice>
        <mc:Fallback xmlns="">
          <p:pic>
            <p:nvPicPr>
              <p:cNvPr id="29" name="Entrada de lápiz 28">
                <a:extLst>
                  <a:ext uri="{FF2B5EF4-FFF2-40B4-BE49-F238E27FC236}">
                    <a16:creationId xmlns:a16="http://schemas.microsoft.com/office/drawing/2014/main" id="{02FF181C-D747-42F9-51DE-07333564AF8E}"/>
                  </a:ext>
                </a:extLst>
              </p:cNvPr>
              <p:cNvPicPr/>
              <p:nvPr/>
            </p:nvPicPr>
            <p:blipFill>
              <a:blip r:embed="rId5"/>
              <a:stretch>
                <a:fillRect/>
              </a:stretch>
            </p:blipFill>
            <p:spPr>
              <a:xfrm>
                <a:off x="5681480" y="3669800"/>
                <a:ext cx="36000" cy="36000"/>
              </a:xfrm>
              <a:prstGeom prst="rect">
                <a:avLst/>
              </a:prstGeom>
            </p:spPr>
          </p:pic>
        </mc:Fallback>
      </mc:AlternateContent>
    </p:spTree>
    <p:extLst>
      <p:ext uri="{BB962C8B-B14F-4D97-AF65-F5344CB8AC3E}">
        <p14:creationId xmlns:p14="http://schemas.microsoft.com/office/powerpoint/2010/main" val="365722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3</a:t>
            </a:fld>
            <a:endParaRPr lang="es-CO"/>
          </a:p>
        </p:txBody>
      </p:sp>
      <p:pic>
        <p:nvPicPr>
          <p:cNvPr id="9" name="Imagen 8">
            <a:extLst>
              <a:ext uri="{FF2B5EF4-FFF2-40B4-BE49-F238E27FC236}">
                <a16:creationId xmlns:a16="http://schemas.microsoft.com/office/drawing/2014/main" id="{76C39758-EE19-4BED-BDEE-D7733A56C07C}"/>
              </a:ext>
            </a:extLst>
          </p:cNvPr>
          <p:cNvPicPr>
            <a:picLocks noChangeAspect="1"/>
          </p:cNvPicPr>
          <p:nvPr/>
        </p:nvPicPr>
        <p:blipFill>
          <a:blip r:embed="rId2"/>
          <a:stretch>
            <a:fillRect/>
          </a:stretch>
        </p:blipFill>
        <p:spPr>
          <a:xfrm>
            <a:off x="1474794" y="1682045"/>
            <a:ext cx="9103811" cy="4309729"/>
          </a:xfrm>
          <a:prstGeom prst="rect">
            <a:avLst/>
          </a:prstGeom>
        </p:spPr>
      </p:pic>
      <p:sp>
        <p:nvSpPr>
          <p:cNvPr id="10" name="CuadroTexto 9">
            <a:extLst>
              <a:ext uri="{FF2B5EF4-FFF2-40B4-BE49-F238E27FC236}">
                <a16:creationId xmlns:a16="http://schemas.microsoft.com/office/drawing/2014/main" id="{54311393-BF0C-4D41-8FEB-999570FBEC65}"/>
              </a:ext>
            </a:extLst>
          </p:cNvPr>
          <p:cNvSpPr txBox="1"/>
          <p:nvPr/>
        </p:nvSpPr>
        <p:spPr>
          <a:xfrm>
            <a:off x="1613395" y="1642330"/>
            <a:ext cx="320072" cy="461665"/>
          </a:xfrm>
          <a:prstGeom prst="rect">
            <a:avLst/>
          </a:prstGeom>
          <a:noFill/>
        </p:spPr>
        <p:txBody>
          <a:bodyPr wrap="square" rtlCol="0">
            <a:spAutoFit/>
          </a:bodyPr>
          <a:lstStyle/>
          <a:p>
            <a:r>
              <a:rPr lang="es-CO" sz="2400" b="1" dirty="0"/>
              <a:t>¿</a:t>
            </a:r>
            <a:endParaRPr lang="es-CO" sz="2000" b="1"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5" name="Entrada de lápiz 14">
                <a:extLst>
                  <a:ext uri="{FF2B5EF4-FFF2-40B4-BE49-F238E27FC236}">
                    <a16:creationId xmlns:a16="http://schemas.microsoft.com/office/drawing/2014/main" id="{74DFC214-C9F5-17ED-0EF9-B9638B60FEA3}"/>
                  </a:ext>
                </a:extLst>
              </p14:cNvPr>
              <p14:cNvContentPartPr/>
              <p14:nvPr/>
            </p14:nvContentPartPr>
            <p14:xfrm>
              <a:off x="6105920" y="4561520"/>
              <a:ext cx="360" cy="360"/>
            </p14:xfrm>
          </p:contentPart>
        </mc:Choice>
        <mc:Fallback xmlns="">
          <p:pic>
            <p:nvPicPr>
              <p:cNvPr id="15" name="Entrada de lápiz 14">
                <a:extLst>
                  <a:ext uri="{FF2B5EF4-FFF2-40B4-BE49-F238E27FC236}">
                    <a16:creationId xmlns:a16="http://schemas.microsoft.com/office/drawing/2014/main" id="{74DFC214-C9F5-17ED-0EF9-B9638B60FEA3}"/>
                  </a:ext>
                </a:extLst>
              </p:cNvPr>
              <p:cNvPicPr/>
              <p:nvPr/>
            </p:nvPicPr>
            <p:blipFill>
              <a:blip r:embed="rId4"/>
              <a:stretch>
                <a:fillRect/>
              </a:stretch>
            </p:blipFill>
            <p:spPr>
              <a:xfrm>
                <a:off x="6087920" y="445352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1" name="Entrada de lápiz 20">
                <a:extLst>
                  <a:ext uri="{FF2B5EF4-FFF2-40B4-BE49-F238E27FC236}">
                    <a16:creationId xmlns:a16="http://schemas.microsoft.com/office/drawing/2014/main" id="{A31B1800-66AB-C5AF-680D-8EEDACB65AEC}"/>
                  </a:ext>
                </a:extLst>
              </p14:cNvPr>
              <p14:cNvContentPartPr/>
              <p14:nvPr/>
            </p14:nvContentPartPr>
            <p14:xfrm>
              <a:off x="6126080" y="4358560"/>
              <a:ext cx="360" cy="360"/>
            </p14:xfrm>
          </p:contentPart>
        </mc:Choice>
        <mc:Fallback xmlns="">
          <p:pic>
            <p:nvPicPr>
              <p:cNvPr id="21" name="Entrada de lápiz 20">
                <a:extLst>
                  <a:ext uri="{FF2B5EF4-FFF2-40B4-BE49-F238E27FC236}">
                    <a16:creationId xmlns:a16="http://schemas.microsoft.com/office/drawing/2014/main" id="{A31B1800-66AB-C5AF-680D-8EEDACB65AEC}"/>
                  </a:ext>
                </a:extLst>
              </p:cNvPr>
              <p:cNvPicPr/>
              <p:nvPr/>
            </p:nvPicPr>
            <p:blipFill>
              <a:blip r:embed="rId6"/>
              <a:stretch>
                <a:fillRect/>
              </a:stretch>
            </p:blipFill>
            <p:spPr>
              <a:xfrm>
                <a:off x="6108080" y="434056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2" name="Entrada de lápiz 21">
                <a:extLst>
                  <a:ext uri="{FF2B5EF4-FFF2-40B4-BE49-F238E27FC236}">
                    <a16:creationId xmlns:a16="http://schemas.microsoft.com/office/drawing/2014/main" id="{088DF0B7-50C2-E149-92AA-A295F590F000}"/>
                  </a:ext>
                </a:extLst>
              </p14:cNvPr>
              <p14:cNvContentPartPr/>
              <p14:nvPr/>
            </p14:nvContentPartPr>
            <p14:xfrm>
              <a:off x="6124640" y="4337680"/>
              <a:ext cx="14400" cy="36360"/>
            </p14:xfrm>
          </p:contentPart>
        </mc:Choice>
        <mc:Fallback xmlns="">
          <p:pic>
            <p:nvPicPr>
              <p:cNvPr id="22" name="Entrada de lápiz 21">
                <a:extLst>
                  <a:ext uri="{FF2B5EF4-FFF2-40B4-BE49-F238E27FC236}">
                    <a16:creationId xmlns:a16="http://schemas.microsoft.com/office/drawing/2014/main" id="{088DF0B7-50C2-E149-92AA-A295F590F000}"/>
                  </a:ext>
                </a:extLst>
              </p:cNvPr>
              <p:cNvPicPr/>
              <p:nvPr/>
            </p:nvPicPr>
            <p:blipFill>
              <a:blip r:embed="rId8"/>
              <a:stretch>
                <a:fillRect/>
              </a:stretch>
            </p:blipFill>
            <p:spPr>
              <a:xfrm>
                <a:off x="6106640" y="4319680"/>
                <a:ext cx="50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Entrada de lápiz 23">
                <a:extLst>
                  <a:ext uri="{FF2B5EF4-FFF2-40B4-BE49-F238E27FC236}">
                    <a16:creationId xmlns:a16="http://schemas.microsoft.com/office/drawing/2014/main" id="{4ED7A2D8-9C09-5074-D157-CB90504A1CD1}"/>
                  </a:ext>
                </a:extLst>
              </p14:cNvPr>
              <p14:cNvContentPartPr/>
              <p14:nvPr/>
            </p14:nvContentPartPr>
            <p14:xfrm>
              <a:off x="2820200" y="2001200"/>
              <a:ext cx="4320" cy="23760"/>
            </p14:xfrm>
          </p:contentPart>
        </mc:Choice>
        <mc:Fallback xmlns="">
          <p:pic>
            <p:nvPicPr>
              <p:cNvPr id="24" name="Entrada de lápiz 23">
                <a:extLst>
                  <a:ext uri="{FF2B5EF4-FFF2-40B4-BE49-F238E27FC236}">
                    <a16:creationId xmlns:a16="http://schemas.microsoft.com/office/drawing/2014/main" id="{4ED7A2D8-9C09-5074-D157-CB90504A1CD1}"/>
                  </a:ext>
                </a:extLst>
              </p:cNvPr>
              <p:cNvPicPr/>
              <p:nvPr/>
            </p:nvPicPr>
            <p:blipFill>
              <a:blip r:embed="rId10"/>
              <a:stretch>
                <a:fillRect/>
              </a:stretch>
            </p:blipFill>
            <p:spPr>
              <a:xfrm>
                <a:off x="2811200" y="1992200"/>
                <a:ext cx="21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Entrada de lápiz 24">
                <a:extLst>
                  <a:ext uri="{FF2B5EF4-FFF2-40B4-BE49-F238E27FC236}">
                    <a16:creationId xmlns:a16="http://schemas.microsoft.com/office/drawing/2014/main" id="{0D5CC834-F514-4030-5ADB-80DC11A1AC28}"/>
                  </a:ext>
                </a:extLst>
              </p14:cNvPr>
              <p14:cNvContentPartPr/>
              <p14:nvPr/>
            </p14:nvContentPartPr>
            <p14:xfrm>
              <a:off x="2824880" y="1981040"/>
              <a:ext cx="9360" cy="37440"/>
            </p14:xfrm>
          </p:contentPart>
        </mc:Choice>
        <mc:Fallback xmlns="">
          <p:pic>
            <p:nvPicPr>
              <p:cNvPr id="25" name="Entrada de lápiz 24">
                <a:extLst>
                  <a:ext uri="{FF2B5EF4-FFF2-40B4-BE49-F238E27FC236}">
                    <a16:creationId xmlns:a16="http://schemas.microsoft.com/office/drawing/2014/main" id="{0D5CC834-F514-4030-5ADB-80DC11A1AC28}"/>
                  </a:ext>
                </a:extLst>
              </p:cNvPr>
              <p:cNvPicPr/>
              <p:nvPr/>
            </p:nvPicPr>
            <p:blipFill>
              <a:blip r:embed="rId12"/>
              <a:stretch>
                <a:fillRect/>
              </a:stretch>
            </p:blipFill>
            <p:spPr>
              <a:xfrm>
                <a:off x="2815880" y="1972126"/>
                <a:ext cx="27000" cy="54912"/>
              </a:xfrm>
              <a:prstGeom prst="rect">
                <a:avLst/>
              </a:prstGeom>
            </p:spPr>
          </p:pic>
        </mc:Fallback>
      </mc:AlternateContent>
    </p:spTree>
    <p:extLst>
      <p:ext uri="{BB962C8B-B14F-4D97-AF65-F5344CB8AC3E}">
        <p14:creationId xmlns:p14="http://schemas.microsoft.com/office/powerpoint/2010/main" val="125370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4</a:t>
            </a:fld>
            <a:endParaRPr lang="es-CO"/>
          </a:p>
        </p:txBody>
      </p:sp>
      <p:grpSp>
        <p:nvGrpSpPr>
          <p:cNvPr id="10" name="9 Grupo"/>
          <p:cNvGrpSpPr/>
          <p:nvPr/>
        </p:nvGrpSpPr>
        <p:grpSpPr>
          <a:xfrm>
            <a:off x="4295801" y="1601470"/>
            <a:ext cx="3600399" cy="4523422"/>
            <a:chOff x="3090671" y="1601470"/>
            <a:chExt cx="2962656" cy="4523422"/>
          </a:xfrm>
        </p:grpSpPr>
        <p:sp>
          <p:nvSpPr>
            <p:cNvPr id="11" name="10 Forma libre"/>
            <p:cNvSpPr/>
            <p:nvPr/>
          </p:nvSpPr>
          <p:spPr>
            <a:xfrm>
              <a:off x="3090671" y="1601470"/>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691" tIns="61591" rIns="99691" bIns="61591" numCol="1" spcCol="1270" anchor="ctr" anchorCtr="0">
              <a:noAutofit/>
            </a:bodyPr>
            <a:lstStyle/>
            <a:p>
              <a:pPr algn="ctr" defTabSz="889000">
                <a:lnSpc>
                  <a:spcPct val="90000"/>
                </a:lnSpc>
                <a:spcBef>
                  <a:spcPct val="0"/>
                </a:spcBef>
                <a:spcAft>
                  <a:spcPct val="35000"/>
                </a:spcAft>
              </a:pPr>
              <a:r>
                <a:rPr lang="es-CO" sz="3200" b="1" dirty="0">
                  <a:solidFill>
                    <a:srgbClr val="FF0000"/>
                  </a:solidFill>
                </a:rPr>
                <a:t>PROYECTO:</a:t>
              </a:r>
              <a:endParaRPr lang="es-CO" sz="3200" dirty="0">
                <a:solidFill>
                  <a:srgbClr val="FF0000"/>
                </a:solidFill>
              </a:endParaRPr>
            </a:p>
          </p:txBody>
        </p:sp>
        <p:sp>
          <p:nvSpPr>
            <p:cNvPr id="12" name="11 Forma libre"/>
            <p:cNvSpPr/>
            <p:nvPr/>
          </p:nvSpPr>
          <p:spPr>
            <a:xfrm>
              <a:off x="3090671" y="2128619"/>
              <a:ext cx="2962656" cy="437468"/>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algn="ctr" defTabSz="666750">
                <a:lnSpc>
                  <a:spcPct val="90000"/>
                </a:lnSpc>
                <a:spcBef>
                  <a:spcPct val="0"/>
                </a:spcBef>
                <a:spcAft>
                  <a:spcPct val="35000"/>
                </a:spcAft>
              </a:pPr>
              <a:r>
                <a:rPr lang="es-CO" sz="2000"/>
                <a:t>Tiempo</a:t>
              </a:r>
            </a:p>
          </p:txBody>
        </p:sp>
        <p:sp>
          <p:nvSpPr>
            <p:cNvPr id="13" name="12 Forma libre"/>
            <p:cNvSpPr/>
            <p:nvPr/>
          </p:nvSpPr>
          <p:spPr>
            <a:xfrm>
              <a:off x="3090671" y="2612022"/>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algn="ctr" defTabSz="666750">
                <a:lnSpc>
                  <a:spcPct val="90000"/>
                </a:lnSpc>
                <a:spcBef>
                  <a:spcPct val="0"/>
                </a:spcBef>
                <a:spcAft>
                  <a:spcPct val="35000"/>
                </a:spcAft>
              </a:pPr>
              <a:r>
                <a:rPr lang="es-CO" sz="2000"/>
                <a:t>Recursos humanos </a:t>
              </a:r>
              <a:r>
                <a:rPr lang="es-CO" sz="2000">
                  <a:sym typeface="Wingdings"/>
                </a:rPr>
                <a:t></a:t>
              </a:r>
              <a:r>
                <a:rPr lang="es-CO" sz="2000"/>
                <a:t> Equipo</a:t>
              </a:r>
            </a:p>
          </p:txBody>
        </p:sp>
        <p:sp>
          <p:nvSpPr>
            <p:cNvPr id="14" name="13 Forma libre"/>
            <p:cNvSpPr/>
            <p:nvPr/>
          </p:nvSpPr>
          <p:spPr>
            <a:xfrm>
              <a:off x="3090671" y="3117298"/>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algn="ctr" defTabSz="666750">
                <a:lnSpc>
                  <a:spcPct val="90000"/>
                </a:lnSpc>
                <a:spcBef>
                  <a:spcPct val="0"/>
                </a:spcBef>
                <a:spcAft>
                  <a:spcPct val="35000"/>
                </a:spcAft>
              </a:pPr>
              <a:r>
                <a:rPr lang="es-CO" sz="2000"/>
                <a:t>Plan</a:t>
              </a:r>
            </a:p>
          </p:txBody>
        </p:sp>
        <p:sp>
          <p:nvSpPr>
            <p:cNvPr id="15" name="14 Forma libre"/>
            <p:cNvSpPr/>
            <p:nvPr/>
          </p:nvSpPr>
          <p:spPr>
            <a:xfrm>
              <a:off x="3090671" y="3622573"/>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algn="ctr" defTabSz="666750">
                <a:lnSpc>
                  <a:spcPct val="90000"/>
                </a:lnSpc>
                <a:spcBef>
                  <a:spcPct val="0"/>
                </a:spcBef>
                <a:spcAft>
                  <a:spcPct val="35000"/>
                </a:spcAft>
              </a:pPr>
              <a:r>
                <a:rPr lang="es-CO" sz="2000"/>
                <a:t>Costos -</a:t>
              </a:r>
              <a:r>
                <a:rPr lang="es-CO" sz="2000">
                  <a:sym typeface="Wingdings"/>
                </a:rPr>
                <a:t></a:t>
              </a:r>
              <a:r>
                <a:rPr lang="es-CO" sz="2000"/>
                <a:t> Presupuesto</a:t>
              </a:r>
            </a:p>
          </p:txBody>
        </p:sp>
        <p:sp>
          <p:nvSpPr>
            <p:cNvPr id="16" name="15 Forma libre"/>
            <p:cNvSpPr/>
            <p:nvPr/>
          </p:nvSpPr>
          <p:spPr>
            <a:xfrm>
              <a:off x="3090671" y="4127849"/>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algn="ctr" defTabSz="666750">
                <a:lnSpc>
                  <a:spcPct val="90000"/>
                </a:lnSpc>
                <a:spcBef>
                  <a:spcPct val="0"/>
                </a:spcBef>
                <a:spcAft>
                  <a:spcPct val="35000"/>
                </a:spcAft>
              </a:pPr>
              <a:r>
                <a:rPr lang="es-CO" sz="2000"/>
                <a:t>Resultados </a:t>
              </a:r>
              <a:r>
                <a:rPr lang="es-CO" sz="2000">
                  <a:sym typeface="Wingdings"/>
                </a:rPr>
                <a:t></a:t>
              </a:r>
              <a:r>
                <a:rPr lang="es-CO" sz="2000"/>
                <a:t> Objetivo</a:t>
              </a:r>
            </a:p>
          </p:txBody>
        </p:sp>
        <p:sp>
          <p:nvSpPr>
            <p:cNvPr id="17" name="16 Forma libre"/>
            <p:cNvSpPr/>
            <p:nvPr/>
          </p:nvSpPr>
          <p:spPr>
            <a:xfrm>
              <a:off x="3090671" y="4633125"/>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algn="ctr" defTabSz="666750">
                <a:lnSpc>
                  <a:spcPct val="90000"/>
                </a:lnSpc>
                <a:spcBef>
                  <a:spcPct val="0"/>
                </a:spcBef>
                <a:spcAft>
                  <a:spcPct val="35000"/>
                </a:spcAft>
              </a:pPr>
              <a:r>
                <a:rPr lang="es-CO" sz="2000"/>
                <a:t>Tareas y actividades </a:t>
              </a:r>
              <a:r>
                <a:rPr lang="es-CO" sz="2000">
                  <a:sym typeface="Wingdings"/>
                </a:rPr>
                <a:t></a:t>
              </a:r>
              <a:r>
                <a:rPr lang="es-CO" sz="2000"/>
                <a:t> Cronograma</a:t>
              </a:r>
            </a:p>
          </p:txBody>
        </p:sp>
        <p:sp>
          <p:nvSpPr>
            <p:cNvPr id="18" name="17 Forma libre"/>
            <p:cNvSpPr/>
            <p:nvPr/>
          </p:nvSpPr>
          <p:spPr>
            <a:xfrm>
              <a:off x="3090671" y="5138401"/>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algn="ctr" defTabSz="666750">
                <a:lnSpc>
                  <a:spcPct val="90000"/>
                </a:lnSpc>
                <a:spcBef>
                  <a:spcPct val="0"/>
                </a:spcBef>
                <a:spcAft>
                  <a:spcPct val="35000"/>
                </a:spcAft>
              </a:pPr>
              <a:r>
                <a:rPr lang="es-CO" sz="2000"/>
                <a:t>Trabajo interdisciplinario</a:t>
              </a:r>
            </a:p>
          </p:txBody>
        </p:sp>
        <p:sp>
          <p:nvSpPr>
            <p:cNvPr id="19" name="18 Forma libre"/>
            <p:cNvSpPr/>
            <p:nvPr/>
          </p:nvSpPr>
          <p:spPr>
            <a:xfrm>
              <a:off x="3090671" y="5643677"/>
              <a:ext cx="2962656" cy="481215"/>
            </a:xfrm>
            <a:custGeom>
              <a:avLst/>
              <a:gdLst>
                <a:gd name="connsiteX0" fmla="*/ 0 w 2962656"/>
                <a:gd name="connsiteY0" fmla="*/ 80204 h 481215"/>
                <a:gd name="connsiteX1" fmla="*/ 80204 w 2962656"/>
                <a:gd name="connsiteY1" fmla="*/ 0 h 481215"/>
                <a:gd name="connsiteX2" fmla="*/ 2882452 w 2962656"/>
                <a:gd name="connsiteY2" fmla="*/ 0 h 481215"/>
                <a:gd name="connsiteX3" fmla="*/ 2962656 w 2962656"/>
                <a:gd name="connsiteY3" fmla="*/ 80204 h 481215"/>
                <a:gd name="connsiteX4" fmla="*/ 2962656 w 2962656"/>
                <a:gd name="connsiteY4" fmla="*/ 401011 h 481215"/>
                <a:gd name="connsiteX5" fmla="*/ 2882452 w 2962656"/>
                <a:gd name="connsiteY5" fmla="*/ 481215 h 481215"/>
                <a:gd name="connsiteX6" fmla="*/ 80204 w 2962656"/>
                <a:gd name="connsiteY6" fmla="*/ 481215 h 481215"/>
                <a:gd name="connsiteX7" fmla="*/ 0 w 2962656"/>
                <a:gd name="connsiteY7" fmla="*/ 401011 h 481215"/>
                <a:gd name="connsiteX8" fmla="*/ 0 w 2962656"/>
                <a:gd name="connsiteY8" fmla="*/ 80204 h 48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481215">
                  <a:moveTo>
                    <a:pt x="0" y="80204"/>
                  </a:moveTo>
                  <a:cubicBezTo>
                    <a:pt x="0" y="35909"/>
                    <a:pt x="35909" y="0"/>
                    <a:pt x="80204" y="0"/>
                  </a:cubicBezTo>
                  <a:lnTo>
                    <a:pt x="2882452" y="0"/>
                  </a:lnTo>
                  <a:cubicBezTo>
                    <a:pt x="2926747" y="0"/>
                    <a:pt x="2962656" y="35909"/>
                    <a:pt x="2962656" y="80204"/>
                  </a:cubicBezTo>
                  <a:lnTo>
                    <a:pt x="2962656" y="401011"/>
                  </a:lnTo>
                  <a:cubicBezTo>
                    <a:pt x="2962656" y="445306"/>
                    <a:pt x="2926747" y="481215"/>
                    <a:pt x="2882452" y="481215"/>
                  </a:cubicBezTo>
                  <a:lnTo>
                    <a:pt x="80204" y="481215"/>
                  </a:lnTo>
                  <a:cubicBezTo>
                    <a:pt x="35909" y="481215"/>
                    <a:pt x="0" y="445306"/>
                    <a:pt x="0" y="401011"/>
                  </a:cubicBezTo>
                  <a:lnTo>
                    <a:pt x="0" y="802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641" tIns="52066" rIns="80641" bIns="52066" numCol="1" spcCol="1270" anchor="ctr" anchorCtr="0">
              <a:noAutofit/>
            </a:bodyPr>
            <a:lstStyle/>
            <a:p>
              <a:pPr algn="ctr" defTabSz="666750">
                <a:lnSpc>
                  <a:spcPct val="90000"/>
                </a:lnSpc>
                <a:spcBef>
                  <a:spcPct val="0"/>
                </a:spcBef>
                <a:spcAft>
                  <a:spcPct val="35000"/>
                </a:spcAft>
              </a:pPr>
              <a:r>
                <a:rPr lang="es-CO" sz="2000"/>
                <a:t>Integración</a:t>
              </a:r>
            </a:p>
          </p:txBody>
        </p:sp>
      </p:grpSp>
    </p:spTree>
    <p:extLst>
      <p:ext uri="{BB962C8B-B14F-4D97-AF65-F5344CB8AC3E}">
        <p14:creationId xmlns:p14="http://schemas.microsoft.com/office/powerpoint/2010/main" val="46675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5</a:t>
            </a:fld>
            <a:endParaRPr lang="es-CO"/>
          </a:p>
        </p:txBody>
      </p:sp>
      <p:graphicFrame>
        <p:nvGraphicFramePr>
          <p:cNvPr id="7" name="6 Diagrama"/>
          <p:cNvGraphicFramePr/>
          <p:nvPr>
            <p:extLst>
              <p:ext uri="{D42A27DB-BD31-4B8C-83A1-F6EECF244321}">
                <p14:modId xmlns:p14="http://schemas.microsoft.com/office/powerpoint/2010/main" val="97769476"/>
              </p:ext>
            </p:extLst>
          </p:nvPr>
        </p:nvGraphicFramePr>
        <p:xfrm>
          <a:off x="1631504" y="1391680"/>
          <a:ext cx="9073008" cy="5938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4A748F65-8902-A723-FB72-58F83A80B713}"/>
              </a:ext>
            </a:extLst>
          </p:cNvPr>
          <p:cNvSpPr txBox="1"/>
          <p:nvPr/>
        </p:nvSpPr>
        <p:spPr>
          <a:xfrm>
            <a:off x="2265440" y="4421723"/>
            <a:ext cx="2911695" cy="1569660"/>
          </a:xfrm>
          <a:prstGeom prst="rect">
            <a:avLst/>
          </a:prstGeom>
          <a:noFill/>
        </p:spPr>
        <p:txBody>
          <a:bodyPr wrap="none" rtlCol="0">
            <a:spAutoFit/>
          </a:bodyPr>
          <a:lstStyle/>
          <a:p>
            <a:pPr algn="ctr"/>
            <a:r>
              <a:rPr lang="es-MX" sz="2400" b="1" dirty="0">
                <a:solidFill>
                  <a:srgbClr val="0070C0"/>
                </a:solidFill>
              </a:rPr>
              <a:t>Project Management</a:t>
            </a:r>
          </a:p>
          <a:p>
            <a:pPr algn="ctr"/>
            <a:endParaRPr lang="es-MX" dirty="0"/>
          </a:p>
          <a:p>
            <a:pPr algn="ctr"/>
            <a:r>
              <a:rPr lang="es-MX" dirty="0"/>
              <a:t>Gestión de proyectos</a:t>
            </a:r>
          </a:p>
          <a:p>
            <a:pPr algn="ctr"/>
            <a:r>
              <a:rPr lang="es-MX" dirty="0"/>
              <a:t> Administración de proyectos</a:t>
            </a:r>
          </a:p>
          <a:p>
            <a:pPr algn="ctr"/>
            <a:r>
              <a:rPr lang="es-MX" dirty="0"/>
              <a:t>Dirección de proyectos</a:t>
            </a:r>
            <a:endParaRPr lang="es-CO" dirty="0"/>
          </a:p>
        </p:txBody>
      </p:sp>
      <mc:AlternateContent xmlns:mc="http://schemas.openxmlformats.org/markup-compatibility/2006" xmlns:p14="http://schemas.microsoft.com/office/powerpoint/2010/main">
        <mc:Choice Requires="p14">
          <p:contentPart p14:bwMode="auto" r:id="rId7">
            <p14:nvContentPartPr>
              <p14:cNvPr id="17" name="Entrada de lápiz 16">
                <a:extLst>
                  <a:ext uri="{FF2B5EF4-FFF2-40B4-BE49-F238E27FC236}">
                    <a16:creationId xmlns:a16="http://schemas.microsoft.com/office/drawing/2014/main" id="{CA7D4DDE-315D-9E6D-C8CB-F50038D7945A}"/>
                  </a:ext>
                </a:extLst>
              </p14:cNvPr>
              <p14:cNvContentPartPr/>
              <p14:nvPr/>
            </p14:nvContentPartPr>
            <p14:xfrm>
              <a:off x="2529320" y="5130440"/>
              <a:ext cx="360" cy="360"/>
            </p14:xfrm>
          </p:contentPart>
        </mc:Choice>
        <mc:Fallback xmlns="">
          <p:pic>
            <p:nvPicPr>
              <p:cNvPr id="17" name="Entrada de lápiz 16">
                <a:extLst>
                  <a:ext uri="{FF2B5EF4-FFF2-40B4-BE49-F238E27FC236}">
                    <a16:creationId xmlns:a16="http://schemas.microsoft.com/office/drawing/2014/main" id="{CA7D4DDE-315D-9E6D-C8CB-F50038D7945A}"/>
                  </a:ext>
                </a:extLst>
              </p:cNvPr>
              <p:cNvPicPr/>
              <p:nvPr/>
            </p:nvPicPr>
            <p:blipFill>
              <a:blip r:embed="rId8"/>
              <a:stretch>
                <a:fillRect/>
              </a:stretch>
            </p:blipFill>
            <p:spPr>
              <a:xfrm>
                <a:off x="2511320" y="51124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Entrada de lápiz 17">
                <a:extLst>
                  <a:ext uri="{FF2B5EF4-FFF2-40B4-BE49-F238E27FC236}">
                    <a16:creationId xmlns:a16="http://schemas.microsoft.com/office/drawing/2014/main" id="{41C77E24-145C-91FA-3B53-86C58F17C9AB}"/>
                  </a:ext>
                </a:extLst>
              </p14:cNvPr>
              <p14:cNvContentPartPr/>
              <p14:nvPr/>
            </p14:nvContentPartPr>
            <p14:xfrm>
              <a:off x="2265440" y="5465960"/>
              <a:ext cx="360" cy="360"/>
            </p14:xfrm>
          </p:contentPart>
        </mc:Choice>
        <mc:Fallback xmlns="">
          <p:pic>
            <p:nvPicPr>
              <p:cNvPr id="18" name="Entrada de lápiz 17">
                <a:extLst>
                  <a:ext uri="{FF2B5EF4-FFF2-40B4-BE49-F238E27FC236}">
                    <a16:creationId xmlns:a16="http://schemas.microsoft.com/office/drawing/2014/main" id="{41C77E24-145C-91FA-3B53-86C58F17C9AB}"/>
                  </a:ext>
                </a:extLst>
              </p:cNvPr>
              <p:cNvPicPr/>
              <p:nvPr/>
            </p:nvPicPr>
            <p:blipFill>
              <a:blip r:embed="rId8"/>
              <a:stretch>
                <a:fillRect/>
              </a:stretch>
            </p:blipFill>
            <p:spPr>
              <a:xfrm>
                <a:off x="2247440" y="54479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Entrada de lápiz 18">
                <a:extLst>
                  <a:ext uri="{FF2B5EF4-FFF2-40B4-BE49-F238E27FC236}">
                    <a16:creationId xmlns:a16="http://schemas.microsoft.com/office/drawing/2014/main" id="{30CD1C46-7B32-2867-02EE-506DA00D757D}"/>
                  </a:ext>
                </a:extLst>
              </p14:cNvPr>
              <p14:cNvContentPartPr/>
              <p14:nvPr/>
            </p14:nvContentPartPr>
            <p14:xfrm>
              <a:off x="2529320" y="5729840"/>
              <a:ext cx="360" cy="360"/>
            </p14:xfrm>
          </p:contentPart>
        </mc:Choice>
        <mc:Fallback xmlns="">
          <p:pic>
            <p:nvPicPr>
              <p:cNvPr id="19" name="Entrada de lápiz 18">
                <a:extLst>
                  <a:ext uri="{FF2B5EF4-FFF2-40B4-BE49-F238E27FC236}">
                    <a16:creationId xmlns:a16="http://schemas.microsoft.com/office/drawing/2014/main" id="{30CD1C46-7B32-2867-02EE-506DA00D757D}"/>
                  </a:ext>
                </a:extLst>
              </p:cNvPr>
              <p:cNvPicPr/>
              <p:nvPr/>
            </p:nvPicPr>
            <p:blipFill>
              <a:blip r:embed="rId8"/>
              <a:stretch>
                <a:fillRect/>
              </a:stretch>
            </p:blipFill>
            <p:spPr>
              <a:xfrm>
                <a:off x="2511320" y="5711840"/>
                <a:ext cx="36000" cy="36000"/>
              </a:xfrm>
              <a:prstGeom prst="rect">
                <a:avLst/>
              </a:prstGeom>
            </p:spPr>
          </p:pic>
        </mc:Fallback>
      </mc:AlternateContent>
      <p:sp>
        <p:nvSpPr>
          <p:cNvPr id="26" name="Flecha: hacia abajo 25">
            <a:extLst>
              <a:ext uri="{FF2B5EF4-FFF2-40B4-BE49-F238E27FC236}">
                <a16:creationId xmlns:a16="http://schemas.microsoft.com/office/drawing/2014/main" id="{144F0A78-3156-5FE4-0F7B-CA4D2697A1CB}"/>
              </a:ext>
            </a:extLst>
          </p:cNvPr>
          <p:cNvSpPr/>
          <p:nvPr/>
        </p:nvSpPr>
        <p:spPr>
          <a:xfrm>
            <a:off x="3394650" y="4133691"/>
            <a:ext cx="484632"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hacia abajo 26">
            <a:extLst>
              <a:ext uri="{FF2B5EF4-FFF2-40B4-BE49-F238E27FC236}">
                <a16:creationId xmlns:a16="http://schemas.microsoft.com/office/drawing/2014/main" id="{63A969A2-A6E2-4052-06F0-0710FBFD5A5F}"/>
              </a:ext>
            </a:extLst>
          </p:cNvPr>
          <p:cNvSpPr/>
          <p:nvPr/>
        </p:nvSpPr>
        <p:spPr>
          <a:xfrm>
            <a:off x="3408514" y="4842408"/>
            <a:ext cx="484632"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533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6</a:t>
            </a:fld>
            <a:endParaRPr lang="es-CO"/>
          </a:p>
        </p:txBody>
      </p:sp>
      <p:sp>
        <p:nvSpPr>
          <p:cNvPr id="8" name="7 Rectángulo"/>
          <p:cNvSpPr/>
          <p:nvPr/>
        </p:nvSpPr>
        <p:spPr>
          <a:xfrm>
            <a:off x="2135560" y="1697614"/>
            <a:ext cx="8136904" cy="5632311"/>
          </a:xfrm>
          <a:prstGeom prst="rect">
            <a:avLst/>
          </a:prstGeom>
        </p:spPr>
        <p:txBody>
          <a:bodyPr/>
          <a:lstStyle/>
          <a:p>
            <a:endParaRPr lang="es-CO"/>
          </a:p>
        </p:txBody>
      </p:sp>
      <p:graphicFrame>
        <p:nvGraphicFramePr>
          <p:cNvPr id="10" name="9 Diagrama"/>
          <p:cNvGraphicFramePr/>
          <p:nvPr>
            <p:extLst>
              <p:ext uri="{D42A27DB-BD31-4B8C-83A1-F6EECF244321}">
                <p14:modId xmlns:p14="http://schemas.microsoft.com/office/powerpoint/2010/main" val="1658913486"/>
              </p:ext>
            </p:extLst>
          </p:nvPr>
        </p:nvGraphicFramePr>
        <p:xfrm>
          <a:off x="1919536" y="1417638"/>
          <a:ext cx="8136904" cy="5443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8760296" y="5877272"/>
            <a:ext cx="1204048" cy="400110"/>
          </a:xfrm>
          <a:prstGeom prst="rect">
            <a:avLst/>
          </a:prstGeom>
          <a:noFill/>
        </p:spPr>
        <p:txBody>
          <a:bodyPr wrap="none" rtlCol="0">
            <a:spAutoFit/>
          </a:bodyPr>
          <a:lstStyle/>
          <a:p>
            <a:r>
              <a:rPr lang="es-CO" sz="2000" dirty="0"/>
              <a:t>¿</a:t>
            </a:r>
            <a:r>
              <a:rPr lang="es-CO" sz="2000" dirty="0">
                <a:solidFill>
                  <a:srgbClr val="FF0000"/>
                </a:solidFill>
              </a:rPr>
              <a:t>Riesgos?</a:t>
            </a:r>
          </a:p>
        </p:txBody>
      </p:sp>
    </p:spTree>
    <p:extLst>
      <p:ext uri="{BB962C8B-B14F-4D97-AF65-F5344CB8AC3E}">
        <p14:creationId xmlns:p14="http://schemas.microsoft.com/office/powerpoint/2010/main" val="98075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7</a:t>
            </a:fld>
            <a:endParaRPr lang="es-CO"/>
          </a:p>
        </p:txBody>
      </p:sp>
      <p:sp>
        <p:nvSpPr>
          <p:cNvPr id="8" name="7 Rectángulo"/>
          <p:cNvSpPr/>
          <p:nvPr/>
        </p:nvSpPr>
        <p:spPr>
          <a:xfrm>
            <a:off x="2135560" y="1697614"/>
            <a:ext cx="8136904" cy="5632311"/>
          </a:xfrm>
          <a:prstGeom prst="rect">
            <a:avLst/>
          </a:prstGeom>
        </p:spPr>
        <p:txBody>
          <a:bodyPr/>
          <a:lstStyle/>
          <a:p>
            <a:endParaRPr lang="es-CO"/>
          </a:p>
        </p:txBody>
      </p:sp>
      <p:graphicFrame>
        <p:nvGraphicFramePr>
          <p:cNvPr id="7" name="6 Diagrama"/>
          <p:cNvGraphicFramePr/>
          <p:nvPr>
            <p:extLst>
              <p:ext uri="{D42A27DB-BD31-4B8C-83A1-F6EECF244321}">
                <p14:modId xmlns:p14="http://schemas.microsoft.com/office/powerpoint/2010/main" val="143400489"/>
              </p:ext>
            </p:extLst>
          </p:nvPr>
        </p:nvGraphicFramePr>
        <p:xfrm>
          <a:off x="2901330" y="1493143"/>
          <a:ext cx="5094312" cy="4607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Rectángulo"/>
          <p:cNvSpPr/>
          <p:nvPr/>
        </p:nvSpPr>
        <p:spPr>
          <a:xfrm>
            <a:off x="1102296" y="3212976"/>
            <a:ext cx="1634480" cy="914400"/>
          </a:xfrm>
          <a:prstGeom prst="rect">
            <a:avLst/>
          </a:prstGeom>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lstStyle/>
          <a:p>
            <a:r>
              <a:rPr lang="es-CO" sz="2000" dirty="0">
                <a:solidFill>
                  <a:srgbClr val="FF0000"/>
                </a:solidFill>
              </a:rPr>
              <a:t>Gestión o dirección de</a:t>
            </a:r>
          </a:p>
          <a:p>
            <a:r>
              <a:rPr lang="es-CO" sz="2000" dirty="0">
                <a:solidFill>
                  <a:srgbClr val="FF0000"/>
                </a:solidFill>
              </a:rPr>
              <a:t> proyectos</a:t>
            </a:r>
          </a:p>
        </p:txBody>
      </p:sp>
      <p:sp>
        <p:nvSpPr>
          <p:cNvPr id="3" name="CuadroTexto 2">
            <a:extLst>
              <a:ext uri="{FF2B5EF4-FFF2-40B4-BE49-F238E27FC236}">
                <a16:creationId xmlns:a16="http://schemas.microsoft.com/office/drawing/2014/main" id="{65E36BF5-BD28-FBFC-273B-74B08C71AFF7}"/>
              </a:ext>
            </a:extLst>
          </p:cNvPr>
          <p:cNvSpPr txBox="1"/>
          <p:nvPr/>
        </p:nvSpPr>
        <p:spPr>
          <a:xfrm>
            <a:off x="8761412" y="2420888"/>
            <a:ext cx="2808412"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sz="1600" dirty="0">
                <a:solidFill>
                  <a:srgbClr val="212529"/>
                </a:solidFill>
                <a:highlight>
                  <a:srgbClr val="FFFFFF"/>
                </a:highlight>
                <a:latin typeface="Open Sans" panose="020B0606030504020204" pitchFamily="34" charset="0"/>
              </a:rPr>
              <a:t>“L</a:t>
            </a:r>
            <a:r>
              <a:rPr lang="es-MX" sz="1600" b="0" i="0" dirty="0">
                <a:solidFill>
                  <a:srgbClr val="212529"/>
                </a:solidFill>
                <a:effectLst/>
                <a:highlight>
                  <a:srgbClr val="FFFFFF"/>
                </a:highlight>
                <a:latin typeface="Open Sans" panose="020B0606030504020204" pitchFamily="34" charset="0"/>
              </a:rPr>
              <a:t>a aplicación del conocimiento, capacidades, herramientas y técnicas relacionadas con proyectos que hacen cumplir sus expectativas”. </a:t>
            </a:r>
            <a:r>
              <a:rPr lang="es-MX" sz="1600" b="1" i="0" dirty="0">
                <a:solidFill>
                  <a:srgbClr val="212529"/>
                </a:solidFill>
                <a:effectLst/>
                <a:highlight>
                  <a:srgbClr val="FFFFFF"/>
                </a:highlight>
                <a:latin typeface="Open Sans" panose="020B0606030504020204" pitchFamily="34" charset="0"/>
              </a:rPr>
              <a:t>PMI</a:t>
            </a:r>
            <a:endParaRPr lang="es-CO" sz="1600" b="1" dirty="0"/>
          </a:p>
        </p:txBody>
      </p:sp>
    </p:spTree>
    <p:extLst>
      <p:ext uri="{BB962C8B-B14F-4D97-AF65-F5344CB8AC3E}">
        <p14:creationId xmlns:p14="http://schemas.microsoft.com/office/powerpoint/2010/main" val="27328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8</a:t>
            </a:fld>
            <a:endParaRPr lang="es-CO"/>
          </a:p>
        </p:txBody>
      </p:sp>
      <p:sp>
        <p:nvSpPr>
          <p:cNvPr id="12" name="11 Rectángulo"/>
          <p:cNvSpPr/>
          <p:nvPr/>
        </p:nvSpPr>
        <p:spPr>
          <a:xfrm>
            <a:off x="2135560" y="3223250"/>
            <a:ext cx="1634480" cy="914400"/>
          </a:xfrm>
          <a:prstGeom prst="rect">
            <a:avLst/>
          </a:prstGeom>
          <a:scene3d>
            <a:camera prst="isometricOffAxis2Lef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Gestión de</a:t>
            </a:r>
          </a:p>
          <a:p>
            <a:r>
              <a:rPr lang="es-CO" sz="2400" dirty="0">
                <a:solidFill>
                  <a:srgbClr val="FF0000"/>
                </a:solidFill>
              </a:rPr>
              <a:t> proyectos</a:t>
            </a:r>
          </a:p>
        </p:txBody>
      </p:sp>
      <p:graphicFrame>
        <p:nvGraphicFramePr>
          <p:cNvPr id="9" name="8 Diagrama"/>
          <p:cNvGraphicFramePr/>
          <p:nvPr>
            <p:extLst>
              <p:ext uri="{D42A27DB-BD31-4B8C-83A1-F6EECF244321}">
                <p14:modId xmlns:p14="http://schemas.microsoft.com/office/powerpoint/2010/main" val="680144637"/>
              </p:ext>
            </p:extLst>
          </p:nvPr>
        </p:nvGraphicFramePr>
        <p:xfrm>
          <a:off x="3641304" y="1556793"/>
          <a:ext cx="646246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20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616" y="188640"/>
            <a:ext cx="8229600" cy="1143000"/>
          </a:xfrm>
        </p:spPr>
        <p:txBody>
          <a:bodyPr/>
          <a:lstStyle/>
          <a:p>
            <a:r>
              <a:rPr lang="es-CO" dirty="0"/>
              <a:t>Planes y proyectos</a:t>
            </a:r>
          </a:p>
        </p:txBody>
      </p:sp>
      <p:sp>
        <p:nvSpPr>
          <p:cNvPr id="4" name="3 Marcador de fecha"/>
          <p:cNvSpPr>
            <a:spLocks noGrp="1"/>
          </p:cNvSpPr>
          <p:nvPr>
            <p:ph type="dt" sz="half" idx="10"/>
          </p:nvPr>
        </p:nvSpPr>
        <p:spPr/>
        <p:txBody>
          <a:bodyPr/>
          <a:lstStyle/>
          <a:p>
            <a:fld id="{48E40D89-1537-4A34-ADD4-7A26CD279366}" type="datetime1">
              <a:rPr lang="es-CO" smtClean="0"/>
              <a:t>13/03/2025</a:t>
            </a:fld>
            <a:endParaRPr lang="es-CO"/>
          </a:p>
        </p:txBody>
      </p:sp>
      <p:sp>
        <p:nvSpPr>
          <p:cNvPr id="5" name="4 Marcador de pie de página"/>
          <p:cNvSpPr>
            <a:spLocks noGrp="1"/>
          </p:cNvSpPr>
          <p:nvPr>
            <p:ph type="ftr" sz="quarter" idx="11"/>
          </p:nvPr>
        </p:nvSpPr>
        <p:spPr/>
        <p:txBody>
          <a:bodyPr/>
          <a:lstStyle/>
          <a:p>
            <a:r>
              <a:rPr lang="es-CO"/>
              <a:t>Planes y proyectos</a:t>
            </a:r>
          </a:p>
        </p:txBody>
      </p:sp>
      <p:sp>
        <p:nvSpPr>
          <p:cNvPr id="6" name="5 Marcador de número de diapositiva"/>
          <p:cNvSpPr>
            <a:spLocks noGrp="1"/>
          </p:cNvSpPr>
          <p:nvPr>
            <p:ph type="sldNum" sz="quarter" idx="12"/>
          </p:nvPr>
        </p:nvSpPr>
        <p:spPr/>
        <p:txBody>
          <a:bodyPr/>
          <a:lstStyle/>
          <a:p>
            <a:fld id="{D7975009-3146-432E-9ACB-9343DE6FFA96}" type="slidenum">
              <a:rPr lang="es-CO" smtClean="0"/>
              <a:t>9</a:t>
            </a:fld>
            <a:endParaRPr lang="es-CO"/>
          </a:p>
        </p:txBody>
      </p:sp>
      <p:sp>
        <p:nvSpPr>
          <p:cNvPr id="12" name="11 Rectángulo"/>
          <p:cNvSpPr/>
          <p:nvPr/>
        </p:nvSpPr>
        <p:spPr>
          <a:xfrm>
            <a:off x="2318182" y="3645024"/>
            <a:ext cx="1665000" cy="1025272"/>
          </a:xfrm>
          <a:prstGeom prst="rect">
            <a:avLst/>
          </a:prstGeom>
          <a:scene3d>
            <a:camera prst="perspectiveHeroicExtremeRightFacing"/>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r>
              <a:rPr lang="es-CO" sz="2400" dirty="0">
                <a:solidFill>
                  <a:srgbClr val="FF0000"/>
                </a:solidFill>
              </a:rPr>
              <a:t>Líder o gerente de</a:t>
            </a:r>
          </a:p>
          <a:p>
            <a:r>
              <a:rPr lang="es-CO" sz="2400" dirty="0">
                <a:solidFill>
                  <a:srgbClr val="FF0000"/>
                </a:solidFill>
              </a:rPr>
              <a:t> proyecto</a:t>
            </a:r>
          </a:p>
        </p:txBody>
      </p:sp>
      <p:graphicFrame>
        <p:nvGraphicFramePr>
          <p:cNvPr id="7" name="6 Diagrama"/>
          <p:cNvGraphicFramePr/>
          <p:nvPr>
            <p:extLst>
              <p:ext uri="{D42A27DB-BD31-4B8C-83A1-F6EECF244321}">
                <p14:modId xmlns:p14="http://schemas.microsoft.com/office/powerpoint/2010/main" val="2049605623"/>
              </p:ext>
            </p:extLst>
          </p:nvPr>
        </p:nvGraphicFramePr>
        <p:xfrm>
          <a:off x="3770040" y="1340769"/>
          <a:ext cx="6462464"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97690"/>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571</TotalTime>
  <Words>1557</Words>
  <Application>Microsoft Office PowerPoint</Application>
  <PresentationFormat>Panorámica</PresentationFormat>
  <Paragraphs>210</Paragraphs>
  <Slides>20</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Calibri Light</vt:lpstr>
      <vt:lpstr>Open Sans</vt:lpstr>
      <vt:lpstr>Wingdings</vt:lpstr>
      <vt:lpstr>Office 2013 - Tema de 2022</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lpstr>Planes y proyectos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Planes y proyectos</dc:title>
  <dc:creator>Jairo Hernández G.</dc:creator>
  <cp:lastModifiedBy>Jairo Hernández Gutiérrez</cp:lastModifiedBy>
  <cp:revision>40</cp:revision>
  <dcterms:created xsi:type="dcterms:W3CDTF">2020-04-30T20:05:17Z</dcterms:created>
  <dcterms:modified xsi:type="dcterms:W3CDTF">2025-03-13T16:52:03Z</dcterms:modified>
</cp:coreProperties>
</file>