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B8471-339D-40EB-B507-B3DC4C4178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C47AED-D49B-4534-A3E9-8786CDA34D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1F012D-1A9F-41F4-B12E-6F819077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6956AA-FD16-4117-9CC5-8EC4E5C00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6690BE-646F-453F-AE8D-B154FC386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1890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9484A2-7816-41C0-9E5F-5A84E466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D45B98-AA39-4EC1-B40C-80EA5B8586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0750D0-6D5A-45B3-BF23-2CBBB8A0E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2B2704-4099-4DAD-8191-36AC5FCF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9F23E0-7CAD-4BB2-A114-02DD4811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33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3CF907-A44D-4D9D-B787-5088D4247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DA82E8-7E6D-44FA-9A25-F3EA3606B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B16AF7-3F3E-4ECA-92E9-442F603ED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4506FF-5381-4086-A4DE-7A99B226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F3D217-7C18-4FF6-97DE-AA115E6D3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408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802EFA-BB1D-4087-A0DF-ED581BEDF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43C482-F9EC-4C6A-BCFE-8DA279B3B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51DCFD-62AE-4204-AA67-AF682F1E0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8662AF-EA43-4ACA-A370-13E334752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E463BF-6C45-472F-ADCF-91343C58A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316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B24700-AEA7-41AA-83FF-56CC3F1B8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50BA6EC-316D-497C-B9B4-CC70B853B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0F2D6D-A2A6-46BD-A1F0-7A6A54A9B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F46E78-10DD-4378-A0A6-21772C64C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473293-7958-4475-ABBD-1F6BA0861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498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EEF4B-9A23-479F-AE2A-A53008180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9DF40-5859-42D9-B707-B9299FF41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0C9633-58BA-45D3-A5D8-1945C310A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F9D085A-3DD8-4022-9E26-7CADED089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C49176-6E33-4E2B-BB97-66352C1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03126C-93D6-4D1E-9F58-30DA6B899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996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AD0EB-5AB2-48ED-89B2-FAD6F4C4F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4AC3B6-5306-4674-98D3-4C1ABE2D8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C53953-293C-4133-967A-4EEBB7A58D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C7E0E8-D1FC-451A-B6C3-AF300A1434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4549E7-0247-47B7-95D5-7C1B5F9E2E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CCABD99-32B2-4A8C-BCD9-CFBC7CBE3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CA2E23-D2AA-43BC-BAF8-B0A41FB4F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6BE212-E483-4D98-9DBF-974857682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5519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F0BEE-D26C-42FE-B3BE-4F7995F90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40852C1-46F1-4CE7-9B98-851FAD474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E796A0-8A2A-4CE6-8057-20D4FDEB6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4BE7159-767F-4036-AF0A-48C6571B9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756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25F3AC4-BF75-49B5-ADCA-B522BC307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D85B01-0D7E-4025-B109-12A19A57E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438C88-9272-46C9-A712-CE8C907FE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609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98CC7-9CBB-4CD3-A7F9-4BA18A5C5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8C67E4-98F5-4795-B8D9-53AE4EBDF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52F608-7D23-456F-9486-9296B04CB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8D39C5-2166-4BD0-983F-E49F361CE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6EB034-AF1A-47AF-99C3-3B75C3012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887BFD-5F6D-4BF3-B7C6-5B6772B23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654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2187AA-3AF8-4905-AEC3-B25D74C9B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3645F22-2763-4053-9FEE-7804798251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82B0DA-C9B1-4D51-BAED-70D88F51D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C41E4E-A5EC-4948-95ED-21C510DC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B3BE68-1A70-490B-B1FB-7076DD977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F4B421-76B0-4953-B70A-63AF32A4A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492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A39D7CE-7646-42F2-A35E-1186A58C8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F6AC6E-532F-4626-8995-99487A042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3DA171-813D-44DE-AD47-0562EB4D4E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FBD40-EB5E-4A7B-B450-ED6812FEC993}" type="datetimeFigureOut">
              <a:rPr lang="es-CO" smtClean="0"/>
              <a:t>10/05/2023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DE1A6A-1798-46B3-86B8-363B0A44D6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01C1F4-F541-41AB-91F5-0ACB17C68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50E27-8626-43B5-A501-B131CEDCEEF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748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F6D3CF-4A83-445D-AB55-E75B3B63B8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Search</a:t>
            </a:r>
            <a:r>
              <a:rPr lang="es-CO" dirty="0"/>
              <a:t> a </a:t>
            </a:r>
            <a:r>
              <a:rPr lang="es-CO" dirty="0" err="1"/>
              <a:t>string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7717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47D3B56-D1FC-409C-A572-99005448CD75}"/>
              </a:ext>
            </a:extLst>
          </p:cNvPr>
          <p:cNvSpPr txBox="1"/>
          <p:nvPr/>
        </p:nvSpPr>
        <p:spPr>
          <a:xfrm>
            <a:off x="775355" y="397638"/>
            <a:ext cx="609442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string.h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searching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string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0913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8C040F8-86A2-4CA1-834E-E88810138640}"/>
              </a:ext>
            </a:extLst>
          </p:cNvPr>
          <p:cNvSpPr txBox="1"/>
          <p:nvPr/>
        </p:nvSpPr>
        <p:spPr>
          <a:xfrm>
            <a:off x="0" y="376628"/>
            <a:ext cx="941502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data[] =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"8.7,5.3"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find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comma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manually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length 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strnlen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(data,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(data));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(data[i] !=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','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&amp;&amp; i &lt;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i++;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"Comma is located at %d\n"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D47CBD9-E77B-4E7F-A652-B2435C03C76A}"/>
              </a:ext>
            </a:extLst>
          </p:cNvPr>
          <p:cNvSpPr txBox="1"/>
          <p:nvPr/>
        </p:nvSpPr>
        <p:spPr>
          <a:xfrm>
            <a:off x="810705" y="3978111"/>
            <a:ext cx="8861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Print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672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8C040F8-86A2-4CA1-834E-E88810138640}"/>
              </a:ext>
            </a:extLst>
          </p:cNvPr>
          <p:cNvSpPr txBox="1"/>
          <p:nvPr/>
        </p:nvSpPr>
        <p:spPr>
          <a:xfrm>
            <a:off x="0" y="376628"/>
            <a:ext cx="941502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data[] =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"8.7,5.3"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find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comma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manually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length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strnlen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(data,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(data));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(data[i] !=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','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&amp;&amp; i &lt;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i++;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(i &lt;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"Comma is located at %d\n"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else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"Comma not found\n"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9654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4AF1267-094D-46E1-B563-9FD8DF3A2E01}"/>
              </a:ext>
            </a:extLst>
          </p:cNvPr>
          <p:cNvSpPr txBox="1"/>
          <p:nvPr/>
        </p:nvSpPr>
        <p:spPr>
          <a:xfrm>
            <a:off x="784782" y="352661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https://cplusplus.com/reference/cstring/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78D2F57-5E13-406A-8819-804AAC6A1F10}"/>
              </a:ext>
            </a:extLst>
          </p:cNvPr>
          <p:cNvSpPr txBox="1"/>
          <p:nvPr/>
        </p:nvSpPr>
        <p:spPr>
          <a:xfrm>
            <a:off x="784782" y="955977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https://cplusplus.com/reference/cstring/strchr/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8019EE-7AAF-4E8E-A56D-C4F628D6B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00" y="1454952"/>
            <a:ext cx="8504657" cy="540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492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5A58DE4-8C86-4CF8-AE18-A573F7F19E9E}"/>
              </a:ext>
            </a:extLst>
          </p:cNvPr>
          <p:cNvSpPr txBox="1"/>
          <p:nvPr/>
        </p:nvSpPr>
        <p:spPr>
          <a:xfrm>
            <a:off x="803635" y="908150"/>
            <a:ext cx="8019853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find comma using standard function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strchr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(data,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','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FF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"%</a:t>
            </a:r>
            <a:r>
              <a:rPr lang="en-US" sz="1800" dirty="0" err="1">
                <a:solidFill>
                  <a:srgbClr val="A31515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lu</a:t>
            </a:r>
            <a:r>
              <a:rPr lang="en-US" sz="1800" dirty="0">
                <a:solidFill>
                  <a:srgbClr val="A31515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,</a:t>
            </a:r>
            <a:r>
              <a:rPr lang="en-US" sz="1800" dirty="0" err="1">
                <a:solidFill>
                  <a:srgbClr val="0000FF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highlight>
                  <a:srgbClr val="FF00FF"/>
                </a:highlight>
                <a:latin typeface="Cascadia Mono" panose="020B0609020000020004" pitchFamily="49" charset="0"/>
              </a:rPr>
              <a:t>));</a:t>
            </a:r>
            <a:endParaRPr lang="es-CO" sz="1800" dirty="0">
              <a:solidFill>
                <a:srgbClr val="0000FF"/>
              </a:solidFill>
              <a:highlight>
                <a:srgbClr val="FF00FF"/>
              </a:highlight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FF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result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!=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"Result address is %p\n"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result);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"Data string address is %p\n"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&amp;data[0]);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dataStart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&amp;data[0];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"Comma is located at %d\n"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result -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dataStart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else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"Comma not found\n"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8577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A115305-A525-4B73-AEC1-E5D9B49CAA16}"/>
              </a:ext>
            </a:extLst>
          </p:cNvPr>
          <p:cNvSpPr txBox="1"/>
          <p:nvPr/>
        </p:nvSpPr>
        <p:spPr>
          <a:xfrm>
            <a:off x="1529499" y="256193"/>
            <a:ext cx="6094428" cy="6601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searching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string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data[] =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"8.7,5.3"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find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comma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manually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length =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strnlen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(data,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(data));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(data[i] !=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','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&amp;&amp;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i &lt;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length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i++;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(i &lt;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length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"Comma is located at %d\n"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"Comma not found\n"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find comma using standard function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strchr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(data,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','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result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!= 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"Result address is %p\n"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result);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"Data string address is %p\n"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&amp;data[0]);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dataStart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&amp;data[0];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"Comma is located at %d\n"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result -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dataStart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"Comma not found\n"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18908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519</Words>
  <Application>Microsoft Office PowerPoint</Application>
  <PresentationFormat>Panorámica</PresentationFormat>
  <Paragraphs>114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Cascadia Mono</vt:lpstr>
      <vt:lpstr>Tema de Office</vt:lpstr>
      <vt:lpstr>Search a string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a string</dc:title>
  <dc:creator>Jose Guillermo Guarnizo Marin</dc:creator>
  <cp:lastModifiedBy>Jose Guillermo Guarnizo Marin</cp:lastModifiedBy>
  <cp:revision>9</cp:revision>
  <dcterms:created xsi:type="dcterms:W3CDTF">2022-11-30T13:49:57Z</dcterms:created>
  <dcterms:modified xsi:type="dcterms:W3CDTF">2023-05-10T13:33:54Z</dcterms:modified>
</cp:coreProperties>
</file>