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66" r:id="rId5"/>
    <p:sldId id="268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18"/>
  </p:normalViewPr>
  <p:slideViewPr>
    <p:cSldViewPr snapToGrid="0" snapToObjects="1">
      <p:cViewPr varScale="1">
        <p:scale>
          <a:sx n="76" d="100"/>
          <a:sy n="76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DA8FB-A761-DB4D-8E1E-3647A6925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11B9CB-70C2-C34E-8E5A-4A19726262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83980-5A1B-1042-A43F-B5F687C6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53433B-ED7A-F443-95F4-86A3702A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09BD69-A256-5749-A9B6-2F082AB0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9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10A0A-3BF6-A74A-BF3A-16CB3871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00FD06-6C5D-DB44-82F2-82843C106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14780F-C55A-CE43-B9B5-8E5C498E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793779-AB77-7E45-A327-A49B29B3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1D8D4F-210D-7C4B-8EFA-79361745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2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7CFA3FF-1AB1-D248-9576-8EC3EA6BC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B9ECC-6393-1B4E-B18D-E6562035F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FA7554-B1EE-6540-B24E-B9E15A07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A0EE83-C235-B34E-9C56-0A5C27EC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53FF5B-42E7-2B47-BA8C-DDB9858D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AE784-A46F-4147-8279-A54E7539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1A2755-5647-F541-88D9-D76926A1A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DB0D65-F16D-974E-9F7A-E1E620B0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C19313-6FD4-F64C-9287-3E3837AD6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EFBC85-EC1E-7C44-A58D-031E9D60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56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670B6-E4A8-ED4A-8673-1D38624A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CC7D9F-D500-7743-ACB6-004CD2C88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BAF33C-6D5A-284A-89C3-9A78D08EA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01D93-32C0-5F4F-BD05-6699D3653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2D45F-D820-8740-A141-D14FAEC8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2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CEF50-8BEF-5849-AF99-FE843FE2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DB7372-2028-8548-A092-00F231B9E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13130B-008C-9140-9568-555B82E6F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0F6611-4D90-FE4F-93EB-B962DE9B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039555-71CE-BD43-B5DA-CE30E9FD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193FC-2F0A-2342-918D-D99B3C02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1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4C0F2-D012-CF43-A373-1FC6DE872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6C8AD6-FE8A-C749-B4D3-8D3975A04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054236-93E0-CB41-9536-1D22E972B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478A96-CE1F-FF4E-AF49-EE6E67FDC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3A54FBA-3B54-3347-A76F-D9C65FB77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22B5B4C-8544-3B4C-B9A3-EA7F8A3A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8EE731-E7AE-CB46-8CF9-2A0DEF21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D35830-D7B5-1249-8E06-523CF2163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5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7CB64-20EF-8B46-A32A-54571676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414C67-C88C-134C-B99F-CDFB1F90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16E5DC-EE89-7048-9BC3-BC526045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6F3548-2525-994A-B26F-97241F3BF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5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522459-50D8-744E-8C62-D162E91B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FBBB76A-264C-1647-8284-49F9511E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B425FE-F05F-A243-AFAD-0759320C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71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31078-4702-B049-B986-D9348D42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7868DE-1A3C-E94E-B6D1-A97EC7E9E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FFE1BA-C42B-4242-AA54-252D0DC55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CDC6CD-27D6-2B4B-B603-1C5AE715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0F9EC3-0F1A-2D48-B1B8-7C33625D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744A4C-91D2-5C4A-86BE-ECC05AC0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8FC84-10BD-5C47-ACAE-B45ED354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11E26A-7C20-3E4E-9BD7-8478F66E1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0D30FE-2BBC-EC41-8E64-859C912C9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AAA9C1-36AD-8E47-BAD2-95E576C4C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D061B7-15AA-9641-A4C1-1EF7FEC1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45C21A-2458-E940-B8A0-C3774BFA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9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332DA24-F052-D042-8323-4B1D10F2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389576-1DDB-B246-87B0-C85648C52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5E8CC3-3494-3F4B-8E32-95D31A6AE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295EA-3E5A-DA42-ADB2-E5C0CF27ECDF}" type="datetimeFigureOut">
              <a:rPr lang="en-US" smtClean="0"/>
              <a:t>7/13/20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752303-B9A4-4240-AE5E-A6D98899B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6104D4-3A27-9845-9747-F40012A2B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30B8-1116-5942-A0B8-CBA540DB9C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669FA5-039B-CB4F-B6BF-F17B3D32D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323" r="9091" b="21332"/>
          <a:stretch/>
        </p:blipFill>
        <p:spPr>
          <a:xfrm>
            <a:off x="3523488" y="12"/>
            <a:ext cx="8668509" cy="685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53FE05-A01A-E047-94F6-B05E0A91C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VIDEO:  Cooper Pedy’s opals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F75E2F-AD18-9E41-9B86-357CC6BBF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1900"/>
          </a:p>
          <a:p>
            <a:pPr algn="l"/>
            <a:endParaRPr lang="en-US" sz="1900"/>
          </a:p>
          <a:p>
            <a:pPr algn="l"/>
            <a:r>
              <a:rPr lang="en-US" sz="1900"/>
              <a:t>Adapted:  By Prof. Elizabeth Rodríguez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5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18B03-DFA1-E74C-94AD-3E01B7A8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 Coober Pedy’s Opals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EEEB8DD-77B3-524F-AA08-06234D2B1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310" y="1825625"/>
            <a:ext cx="30493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9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54D88-2AC3-8440-83A5-47B9835F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01F40A-99C1-144D-8358-D2E645218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To start with, answer these questions:   </a:t>
            </a:r>
          </a:p>
          <a:p>
            <a:pPr lvl="0"/>
            <a:endParaRPr lang="es-ES_tradnl" dirty="0"/>
          </a:p>
          <a:p>
            <a:pPr lvl="1"/>
            <a:r>
              <a:rPr lang="en-US" dirty="0"/>
              <a:t>What did you see? </a:t>
            </a:r>
            <a:endParaRPr lang="es-ES_tradnl" dirty="0"/>
          </a:p>
          <a:p>
            <a:pPr lvl="1"/>
            <a:r>
              <a:rPr lang="en-US" dirty="0"/>
              <a:t>Do you like the precious stones?  </a:t>
            </a:r>
            <a:endParaRPr lang="es-ES_tradnl" dirty="0"/>
          </a:p>
          <a:p>
            <a:pPr lvl="1"/>
            <a:r>
              <a:rPr lang="en-US" dirty="0"/>
              <a:t>What colors are they?  </a:t>
            </a:r>
            <a:endParaRPr lang="es-ES_tradnl" dirty="0"/>
          </a:p>
          <a:p>
            <a:pPr lvl="1"/>
            <a:r>
              <a:rPr lang="en-US" dirty="0"/>
              <a:t>Name 5 precious stones you know.</a:t>
            </a:r>
          </a:p>
          <a:p>
            <a:pPr lvl="1"/>
            <a:endParaRPr lang="es-ES_tradnl" dirty="0"/>
          </a:p>
          <a:p>
            <a:pPr lvl="0"/>
            <a:r>
              <a:rPr lang="en-US" dirty="0"/>
              <a:t>What materials of precious stones do you know? </a:t>
            </a:r>
            <a:endParaRPr lang="es-ES_trad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3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err="1"/>
              <a:t>Stones</a:t>
            </a:r>
            <a:endParaRPr lang="es-ES_tradnl" b="1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2438399"/>
            <a:ext cx="1866616" cy="1785729"/>
          </a:xfrm>
        </p:spPr>
      </p:pic>
      <p:sp>
        <p:nvSpPr>
          <p:cNvPr id="12" name="CuadroTexto 11"/>
          <p:cNvSpPr txBox="1"/>
          <p:nvPr/>
        </p:nvSpPr>
        <p:spPr>
          <a:xfrm>
            <a:off x="4174436" y="2438399"/>
            <a:ext cx="163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diamond.png</a:t>
            </a:r>
            <a:endParaRPr lang="es-ES_tradnl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26" y="2438399"/>
            <a:ext cx="3220278" cy="17857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118" y="2481469"/>
            <a:ext cx="3650906" cy="17857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5" y="4299618"/>
            <a:ext cx="3963879" cy="254773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11" y="4310268"/>
            <a:ext cx="4651513" cy="25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BA3754-30E0-0A49-8842-05D443EFF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33" y="192888"/>
            <a:ext cx="7078134" cy="647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87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165CC3-822C-0844-A19C-18177E9DB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14" y="0"/>
            <a:ext cx="489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038BC4-3519-2D4B-8033-A7696367E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708" y="0"/>
            <a:ext cx="4980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6ED1CC-4FB3-4240-9B8D-0C590B3C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020" y="0"/>
            <a:ext cx="5731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301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62</Words>
  <Application>Microsoft Macintosh PowerPoint</Application>
  <PresentationFormat>Panorámica</PresentationFormat>
  <Paragraphs>15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VIDEO:  Cooper Pedy’s opals</vt:lpstr>
      <vt:lpstr>Video:  Coober Pedy’s Opals</vt:lpstr>
      <vt:lpstr>Presentación de PowerPoint</vt:lpstr>
      <vt:lpstr>Stones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VIDEO:  Cooper Pedy’s opals</dc:title>
  <dc:creator>Elizabeth Rodriguez</dc:creator>
  <cp:lastModifiedBy>Elizabeth Rodriguez</cp:lastModifiedBy>
  <cp:revision>4</cp:revision>
  <dcterms:created xsi:type="dcterms:W3CDTF">2020-07-14T01:58:48Z</dcterms:created>
  <dcterms:modified xsi:type="dcterms:W3CDTF">2020-07-14T03:31:35Z</dcterms:modified>
</cp:coreProperties>
</file>