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57" r:id="rId3"/>
    <p:sldId id="258" r:id="rId4"/>
    <p:sldId id="260" r:id="rId5"/>
    <p:sldId id="261" r:id="rId6"/>
    <p:sldId id="264" r:id="rId7"/>
    <p:sldId id="265" r:id="rId8"/>
    <p:sldId id="568" r:id="rId9"/>
    <p:sldId id="567" r:id="rId10"/>
    <p:sldId id="569" r:id="rId11"/>
    <p:sldId id="570" r:id="rId12"/>
    <p:sldId id="571" r:id="rId13"/>
    <p:sldId id="572" r:id="rId14"/>
    <p:sldId id="573" r:id="rId15"/>
    <p:sldId id="574" r:id="rId16"/>
    <p:sldId id="577" r:id="rId17"/>
    <p:sldId id="575" r:id="rId18"/>
    <p:sldId id="263" r:id="rId19"/>
    <p:sldId id="374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5"/>
    <a:srgbClr val="007983"/>
    <a:srgbClr val="830D01"/>
    <a:srgbClr val="FFFFFF"/>
    <a:srgbClr val="F5841F"/>
    <a:srgbClr val="3E4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56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AB5B72-03CC-4004-98D9-57D89D0EF30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9537976C-7CC0-45E6-B1F1-A0050DFF622A}">
      <dgm:prSet phldrT="[Texto]"/>
      <dgm:spPr/>
      <dgm:t>
        <a:bodyPr/>
        <a:lstStyle/>
        <a:p>
          <a:r>
            <a:rPr lang="es-CO" b="0" dirty="0">
              <a:solidFill>
                <a:schemeClr val="tx1"/>
              </a:solidFill>
            </a:rPr>
            <a:t>Se sigue un </a:t>
          </a:r>
          <a:r>
            <a:rPr lang="es-CO" b="1" dirty="0">
              <a:solidFill>
                <a:srgbClr val="FF0000"/>
              </a:solidFill>
            </a:rPr>
            <a:t>proceso</a:t>
          </a:r>
          <a:r>
            <a:rPr lang="es-CO" dirty="0">
              <a:solidFill>
                <a:srgbClr val="FF0000"/>
              </a:solidFill>
            </a:rPr>
            <a:t> </a:t>
          </a:r>
          <a:r>
            <a:rPr lang="es-CO" dirty="0"/>
            <a:t>para dar una </a:t>
          </a:r>
          <a:r>
            <a:rPr lang="es-CO" b="1" dirty="0">
              <a:solidFill>
                <a:srgbClr val="FF0000"/>
              </a:solidFill>
            </a:rPr>
            <a:t>solución</a:t>
          </a:r>
        </a:p>
      </dgm:t>
    </dgm:pt>
    <dgm:pt modelId="{CD3412B9-E009-46B4-BB34-C5E2DDEC28D8}" type="parTrans" cxnId="{849C9D81-1FB3-4875-8CFB-7FEB74AF1A69}">
      <dgm:prSet/>
      <dgm:spPr/>
      <dgm:t>
        <a:bodyPr/>
        <a:lstStyle/>
        <a:p>
          <a:endParaRPr lang="es-CO"/>
        </a:p>
      </dgm:t>
    </dgm:pt>
    <dgm:pt modelId="{B3AAB328-D4D8-4C36-8CBA-7633D56B2330}" type="sibTrans" cxnId="{849C9D81-1FB3-4875-8CFB-7FEB74AF1A69}">
      <dgm:prSet/>
      <dgm:spPr/>
      <dgm:t>
        <a:bodyPr/>
        <a:lstStyle/>
        <a:p>
          <a:endParaRPr lang="es-CO"/>
        </a:p>
      </dgm:t>
    </dgm:pt>
    <dgm:pt modelId="{84BEDFD4-188F-485F-A57D-9DAE66C211FE}">
      <dgm:prSet phldrT="[Texto]"/>
      <dgm:spPr/>
      <dgm:t>
        <a:bodyPr/>
        <a:lstStyle/>
        <a:p>
          <a:r>
            <a:rPr lang="es-CO" dirty="0"/>
            <a:t>La </a:t>
          </a:r>
          <a:r>
            <a:rPr lang="es-CO" b="1" dirty="0">
              <a:solidFill>
                <a:srgbClr val="FF0000"/>
              </a:solidFill>
            </a:rPr>
            <a:t>solución</a:t>
          </a:r>
          <a:r>
            <a:rPr lang="es-CO" dirty="0">
              <a:solidFill>
                <a:srgbClr val="FF0000"/>
              </a:solidFill>
            </a:rPr>
            <a:t> </a:t>
          </a:r>
          <a:r>
            <a:rPr lang="es-CO" dirty="0"/>
            <a:t>incluye un </a:t>
          </a:r>
          <a:r>
            <a:rPr lang="es-CO" b="1" dirty="0">
              <a:solidFill>
                <a:srgbClr val="FF0000"/>
              </a:solidFill>
            </a:rPr>
            <a:t>programa</a:t>
          </a:r>
        </a:p>
      </dgm:t>
    </dgm:pt>
    <dgm:pt modelId="{1CFBBFBE-D832-45FD-B7D9-03F6BB724851}" type="parTrans" cxnId="{3A7D1B29-C353-4BBB-818A-4B8CC7BE1768}">
      <dgm:prSet/>
      <dgm:spPr/>
      <dgm:t>
        <a:bodyPr/>
        <a:lstStyle/>
        <a:p>
          <a:endParaRPr lang="es-CO"/>
        </a:p>
      </dgm:t>
    </dgm:pt>
    <dgm:pt modelId="{CDC41FB6-CF93-4D49-9645-A9BAE8468CBA}" type="sibTrans" cxnId="{3A7D1B29-C353-4BBB-818A-4B8CC7BE1768}">
      <dgm:prSet/>
      <dgm:spPr/>
      <dgm:t>
        <a:bodyPr/>
        <a:lstStyle/>
        <a:p>
          <a:endParaRPr lang="es-CO"/>
        </a:p>
      </dgm:t>
    </dgm:pt>
    <dgm:pt modelId="{D4CC51F0-7A41-48A5-9B93-B358CC3DB01E}">
      <dgm:prSet phldrT="[Texto]"/>
      <dgm:spPr/>
      <dgm:t>
        <a:bodyPr/>
        <a:lstStyle/>
        <a:p>
          <a:r>
            <a:rPr lang="es-CO" dirty="0"/>
            <a:t>El </a:t>
          </a:r>
          <a:r>
            <a:rPr lang="es-CO" b="1" dirty="0">
              <a:solidFill>
                <a:srgbClr val="FF0000"/>
              </a:solidFill>
            </a:rPr>
            <a:t>usuario</a:t>
          </a:r>
          <a:r>
            <a:rPr lang="es-CO" dirty="0">
              <a:solidFill>
                <a:srgbClr val="FF0000"/>
              </a:solidFill>
            </a:rPr>
            <a:t> </a:t>
          </a:r>
          <a:r>
            <a:rPr lang="es-CO" dirty="0"/>
            <a:t>interactúa con el </a:t>
          </a:r>
          <a:r>
            <a:rPr lang="es-CO" b="1" dirty="0">
              <a:solidFill>
                <a:srgbClr val="FF0000"/>
              </a:solidFill>
            </a:rPr>
            <a:t>programa</a:t>
          </a:r>
        </a:p>
      </dgm:t>
    </dgm:pt>
    <dgm:pt modelId="{E7628425-1BE7-427D-A088-DE508AF6916D}" type="sibTrans" cxnId="{E05AAC9A-374A-4814-839A-8688F247FDD5}">
      <dgm:prSet/>
      <dgm:spPr/>
      <dgm:t>
        <a:bodyPr/>
        <a:lstStyle/>
        <a:p>
          <a:endParaRPr lang="es-CO"/>
        </a:p>
      </dgm:t>
    </dgm:pt>
    <dgm:pt modelId="{7C9C4604-1885-4A40-B3FF-5EF020E941C3}" type="parTrans" cxnId="{E05AAC9A-374A-4814-839A-8688F247FDD5}">
      <dgm:prSet/>
      <dgm:spPr/>
      <dgm:t>
        <a:bodyPr/>
        <a:lstStyle/>
        <a:p>
          <a:endParaRPr lang="es-CO"/>
        </a:p>
      </dgm:t>
    </dgm:pt>
    <dgm:pt modelId="{CC6282AF-852E-42E5-8ACA-EEDA643D98F0}">
      <dgm:prSet phldrT="[Texto]"/>
      <dgm:spPr/>
      <dgm:t>
        <a:bodyPr/>
        <a:lstStyle/>
        <a:p>
          <a:r>
            <a:rPr lang="es-CO" dirty="0"/>
            <a:t>El </a:t>
          </a:r>
          <a:r>
            <a:rPr lang="es-CO" b="1" dirty="0">
              <a:solidFill>
                <a:srgbClr val="FF0000"/>
              </a:solidFill>
            </a:rPr>
            <a:t>programa</a:t>
          </a:r>
          <a:br>
            <a:rPr lang="es-CO" dirty="0"/>
          </a:br>
          <a:r>
            <a:rPr lang="es-CO" dirty="0"/>
            <a:t>se instala</a:t>
          </a:r>
        </a:p>
      </dgm:t>
    </dgm:pt>
    <dgm:pt modelId="{8D91FB54-D2D6-401F-A697-B831BFB81981}" type="sibTrans" cxnId="{899215A4-0F62-4FF9-9CFB-6A90D4F7A056}">
      <dgm:prSet/>
      <dgm:spPr/>
      <dgm:t>
        <a:bodyPr/>
        <a:lstStyle/>
        <a:p>
          <a:endParaRPr lang="es-CO"/>
        </a:p>
      </dgm:t>
    </dgm:pt>
    <dgm:pt modelId="{23A40C86-B7C9-4515-8273-2F826FD2833D}" type="parTrans" cxnId="{899215A4-0F62-4FF9-9CFB-6A90D4F7A056}">
      <dgm:prSet/>
      <dgm:spPr/>
      <dgm:t>
        <a:bodyPr/>
        <a:lstStyle/>
        <a:p>
          <a:endParaRPr lang="es-CO"/>
        </a:p>
      </dgm:t>
    </dgm:pt>
    <dgm:pt modelId="{2CD06BCC-0551-4B28-A4D1-664050BD9000}">
      <dgm:prSet phldrT="[Texto]"/>
      <dgm:spPr/>
      <dgm:t>
        <a:bodyPr/>
        <a:lstStyle/>
        <a:p>
          <a:r>
            <a:rPr lang="es-CO" dirty="0"/>
            <a:t>Un </a:t>
          </a:r>
          <a:r>
            <a:rPr lang="es-CO" b="1" dirty="0">
              <a:solidFill>
                <a:srgbClr val="FF0000"/>
              </a:solidFill>
            </a:rPr>
            <a:t>cliente</a:t>
          </a:r>
          <a:r>
            <a:rPr lang="es-CO" dirty="0">
              <a:solidFill>
                <a:srgbClr val="FF0000"/>
              </a:solidFill>
            </a:rPr>
            <a:t> </a:t>
          </a:r>
          <a:r>
            <a:rPr lang="es-CO" dirty="0"/>
            <a:t>propone un </a:t>
          </a:r>
          <a:r>
            <a:rPr lang="es-CO" b="1" dirty="0">
              <a:solidFill>
                <a:srgbClr val="FF0000"/>
              </a:solidFill>
            </a:rPr>
            <a:t>problema</a:t>
          </a:r>
        </a:p>
      </dgm:t>
    </dgm:pt>
    <dgm:pt modelId="{845BDF3D-E41B-41FF-9A66-4E205CA4882D}" type="sibTrans" cxnId="{15324106-ECCC-4742-8B57-25EED07A6DC5}">
      <dgm:prSet/>
      <dgm:spPr/>
      <dgm:t>
        <a:bodyPr/>
        <a:lstStyle/>
        <a:p>
          <a:endParaRPr lang="es-CO"/>
        </a:p>
      </dgm:t>
    </dgm:pt>
    <dgm:pt modelId="{8D8441DB-EF07-4D9E-99F2-127A0F1526C5}" type="parTrans" cxnId="{15324106-ECCC-4742-8B57-25EED07A6DC5}">
      <dgm:prSet/>
      <dgm:spPr/>
      <dgm:t>
        <a:bodyPr/>
        <a:lstStyle/>
        <a:p>
          <a:endParaRPr lang="es-CO"/>
        </a:p>
      </dgm:t>
    </dgm:pt>
    <dgm:pt modelId="{44465AF9-91CC-4BF5-BF2B-D654BC1C11E1}" type="pres">
      <dgm:prSet presAssocID="{BAAB5B72-03CC-4004-98D9-57D89D0EF30F}" presName="arrowDiagram" presStyleCnt="0">
        <dgm:presLayoutVars>
          <dgm:chMax val="5"/>
          <dgm:dir/>
          <dgm:resizeHandles val="exact"/>
        </dgm:presLayoutVars>
      </dgm:prSet>
      <dgm:spPr/>
    </dgm:pt>
    <dgm:pt modelId="{C938C68F-9477-4B5E-BC4A-9BBBFBB1F517}" type="pres">
      <dgm:prSet presAssocID="{BAAB5B72-03CC-4004-98D9-57D89D0EF30F}" presName="arrow" presStyleLbl="bgShp" presStyleIdx="0" presStyleCnt="1"/>
      <dgm:spPr/>
    </dgm:pt>
    <dgm:pt modelId="{D9911183-F2C9-4BE0-8284-EB878859F0B7}" type="pres">
      <dgm:prSet presAssocID="{BAAB5B72-03CC-4004-98D9-57D89D0EF30F}" presName="arrowDiagram5" presStyleCnt="0"/>
      <dgm:spPr/>
    </dgm:pt>
    <dgm:pt modelId="{36A0E586-906D-4D39-BA6F-3719921AFE72}" type="pres">
      <dgm:prSet presAssocID="{9537976C-7CC0-45E6-B1F1-A0050DFF622A}" presName="bullet5a" presStyleLbl="node1" presStyleIdx="0" presStyleCnt="5"/>
      <dgm:spPr/>
    </dgm:pt>
    <dgm:pt modelId="{EB741928-4F16-4CFA-AE63-92C5D55DD253}" type="pres">
      <dgm:prSet presAssocID="{9537976C-7CC0-45E6-B1F1-A0050DFF622A}" presName="textBox5a" presStyleLbl="revTx" presStyleIdx="0" presStyleCnt="5" custScaleX="170393" custLinFactX="48863" custLinFactNeighborX="100000" custLinFactNeighborY="-53834">
        <dgm:presLayoutVars>
          <dgm:bulletEnabled val="1"/>
        </dgm:presLayoutVars>
      </dgm:prSet>
      <dgm:spPr/>
    </dgm:pt>
    <dgm:pt modelId="{1F550970-207B-4ACD-B9CD-4CA85C91A583}" type="pres">
      <dgm:prSet presAssocID="{84BEDFD4-188F-485F-A57D-9DAE66C211FE}" presName="bullet5b" presStyleLbl="node1" presStyleIdx="1" presStyleCnt="5"/>
      <dgm:spPr/>
    </dgm:pt>
    <dgm:pt modelId="{A5484CCA-C93D-4086-B5D3-DA1B158CECA2}" type="pres">
      <dgm:prSet presAssocID="{84BEDFD4-188F-485F-A57D-9DAE66C211FE}" presName="textBox5b" presStyleLbl="revTx" presStyleIdx="1" presStyleCnt="5" custLinFactY="-15197" custLinFactNeighborX="66623" custLinFactNeighborY="-100000">
        <dgm:presLayoutVars>
          <dgm:bulletEnabled val="1"/>
        </dgm:presLayoutVars>
      </dgm:prSet>
      <dgm:spPr/>
    </dgm:pt>
    <dgm:pt modelId="{2FCF58A1-25D3-43E0-8483-68DAF428E2DA}" type="pres">
      <dgm:prSet presAssocID="{D4CC51F0-7A41-48A5-9B93-B358CC3DB01E}" presName="bullet5c" presStyleLbl="node1" presStyleIdx="2" presStyleCnt="5"/>
      <dgm:spPr/>
    </dgm:pt>
    <dgm:pt modelId="{C04083F2-DF1B-4068-BEB0-B87564616EB8}" type="pres">
      <dgm:prSet presAssocID="{D4CC51F0-7A41-48A5-9B93-B358CC3DB01E}" presName="textBox5c" presStyleLbl="revTx" presStyleIdx="2" presStyleCnt="5" custScaleX="168950" custLinFactX="100000" custLinFactNeighborX="139332" custLinFactNeighborY="-62317">
        <dgm:presLayoutVars>
          <dgm:bulletEnabled val="1"/>
        </dgm:presLayoutVars>
      </dgm:prSet>
      <dgm:spPr/>
    </dgm:pt>
    <dgm:pt modelId="{D56F32B8-1697-4BE5-ADDE-DAB8BE930F88}" type="pres">
      <dgm:prSet presAssocID="{CC6282AF-852E-42E5-8ACA-EEDA643D98F0}" presName="bullet5d" presStyleLbl="node1" presStyleIdx="3" presStyleCnt="5"/>
      <dgm:spPr/>
    </dgm:pt>
    <dgm:pt modelId="{DA4A52C8-8348-4DA1-9FC6-68C956D32FE9}" type="pres">
      <dgm:prSet presAssocID="{CC6282AF-852E-42E5-8ACA-EEDA643D98F0}" presName="textBox5d" presStyleLbl="revTx" presStyleIdx="3" presStyleCnt="5">
        <dgm:presLayoutVars>
          <dgm:bulletEnabled val="1"/>
        </dgm:presLayoutVars>
      </dgm:prSet>
      <dgm:spPr/>
    </dgm:pt>
    <dgm:pt modelId="{D74FED1C-33AF-400E-9CEF-708F64C65828}" type="pres">
      <dgm:prSet presAssocID="{2CD06BCC-0551-4B28-A4D1-664050BD9000}" presName="bullet5e" presStyleLbl="node1" presStyleIdx="4" presStyleCnt="5"/>
      <dgm:spPr/>
    </dgm:pt>
    <dgm:pt modelId="{003DC015-763A-4B8A-B1CD-28B8FE489416}" type="pres">
      <dgm:prSet presAssocID="{2CD06BCC-0551-4B28-A4D1-664050BD9000}" presName="textBox5e" presStyleLbl="revTx" presStyleIdx="4" presStyleCnt="5" custScaleY="44987" custLinFactX="-200000" custLinFactNeighborX="-256960" custLinFactNeighborY="25633">
        <dgm:presLayoutVars>
          <dgm:bulletEnabled val="1"/>
        </dgm:presLayoutVars>
      </dgm:prSet>
      <dgm:spPr/>
    </dgm:pt>
  </dgm:ptLst>
  <dgm:cxnLst>
    <dgm:cxn modelId="{B5A2DC04-6546-42E1-9A19-18C78C82D10A}" type="presOf" srcId="{9537976C-7CC0-45E6-B1F1-A0050DFF622A}" destId="{EB741928-4F16-4CFA-AE63-92C5D55DD253}" srcOrd="0" destOrd="0" presId="urn:microsoft.com/office/officeart/2005/8/layout/arrow2"/>
    <dgm:cxn modelId="{15324106-ECCC-4742-8B57-25EED07A6DC5}" srcId="{BAAB5B72-03CC-4004-98D9-57D89D0EF30F}" destId="{2CD06BCC-0551-4B28-A4D1-664050BD9000}" srcOrd="4" destOrd="0" parTransId="{8D8441DB-EF07-4D9E-99F2-127A0F1526C5}" sibTransId="{845BDF3D-E41B-41FF-9A66-4E205CA4882D}"/>
    <dgm:cxn modelId="{3A7D1B29-C353-4BBB-818A-4B8CC7BE1768}" srcId="{BAAB5B72-03CC-4004-98D9-57D89D0EF30F}" destId="{84BEDFD4-188F-485F-A57D-9DAE66C211FE}" srcOrd="1" destOrd="0" parTransId="{1CFBBFBE-D832-45FD-B7D9-03F6BB724851}" sibTransId="{CDC41FB6-CF93-4D49-9645-A9BAE8468CBA}"/>
    <dgm:cxn modelId="{FF791646-C9FD-46D6-B6E3-9011F32FA663}" type="presOf" srcId="{84BEDFD4-188F-485F-A57D-9DAE66C211FE}" destId="{A5484CCA-C93D-4086-B5D3-DA1B158CECA2}" srcOrd="0" destOrd="0" presId="urn:microsoft.com/office/officeart/2005/8/layout/arrow2"/>
    <dgm:cxn modelId="{849C9D81-1FB3-4875-8CFB-7FEB74AF1A69}" srcId="{BAAB5B72-03CC-4004-98D9-57D89D0EF30F}" destId="{9537976C-7CC0-45E6-B1F1-A0050DFF622A}" srcOrd="0" destOrd="0" parTransId="{CD3412B9-E009-46B4-BB34-C5E2DDEC28D8}" sibTransId="{B3AAB328-D4D8-4C36-8CBA-7633D56B2330}"/>
    <dgm:cxn modelId="{E05AAC9A-374A-4814-839A-8688F247FDD5}" srcId="{BAAB5B72-03CC-4004-98D9-57D89D0EF30F}" destId="{D4CC51F0-7A41-48A5-9B93-B358CC3DB01E}" srcOrd="2" destOrd="0" parTransId="{7C9C4604-1885-4A40-B3FF-5EF020E941C3}" sibTransId="{E7628425-1BE7-427D-A088-DE508AF6916D}"/>
    <dgm:cxn modelId="{899215A4-0F62-4FF9-9CFB-6A90D4F7A056}" srcId="{BAAB5B72-03CC-4004-98D9-57D89D0EF30F}" destId="{CC6282AF-852E-42E5-8ACA-EEDA643D98F0}" srcOrd="3" destOrd="0" parTransId="{23A40C86-B7C9-4515-8273-2F826FD2833D}" sibTransId="{8D91FB54-D2D6-401F-A697-B831BFB81981}"/>
    <dgm:cxn modelId="{4D3A20AC-F5E6-4FBA-A9AE-4520C5410D1C}" type="presOf" srcId="{2CD06BCC-0551-4B28-A4D1-664050BD9000}" destId="{003DC015-763A-4B8A-B1CD-28B8FE489416}" srcOrd="0" destOrd="0" presId="urn:microsoft.com/office/officeart/2005/8/layout/arrow2"/>
    <dgm:cxn modelId="{96E367BA-345F-4308-BA9B-1D8D91F278B1}" type="presOf" srcId="{D4CC51F0-7A41-48A5-9B93-B358CC3DB01E}" destId="{C04083F2-DF1B-4068-BEB0-B87564616EB8}" srcOrd="0" destOrd="0" presId="urn:microsoft.com/office/officeart/2005/8/layout/arrow2"/>
    <dgm:cxn modelId="{CBA080E8-DBB0-4801-80EB-05B500892FB1}" type="presOf" srcId="{CC6282AF-852E-42E5-8ACA-EEDA643D98F0}" destId="{DA4A52C8-8348-4DA1-9FC6-68C956D32FE9}" srcOrd="0" destOrd="0" presId="urn:microsoft.com/office/officeart/2005/8/layout/arrow2"/>
    <dgm:cxn modelId="{580144F5-8905-4101-96C4-512B3567FDC8}" type="presOf" srcId="{BAAB5B72-03CC-4004-98D9-57D89D0EF30F}" destId="{44465AF9-91CC-4BF5-BF2B-D654BC1C11E1}" srcOrd="0" destOrd="0" presId="urn:microsoft.com/office/officeart/2005/8/layout/arrow2"/>
    <dgm:cxn modelId="{48BE43F5-EA57-4454-AC8F-67459E7CD847}" type="presParOf" srcId="{44465AF9-91CC-4BF5-BF2B-D654BC1C11E1}" destId="{C938C68F-9477-4B5E-BC4A-9BBBFBB1F517}" srcOrd="0" destOrd="0" presId="urn:microsoft.com/office/officeart/2005/8/layout/arrow2"/>
    <dgm:cxn modelId="{7D609691-6398-40A9-94C9-DAB03ACEC53D}" type="presParOf" srcId="{44465AF9-91CC-4BF5-BF2B-D654BC1C11E1}" destId="{D9911183-F2C9-4BE0-8284-EB878859F0B7}" srcOrd="1" destOrd="0" presId="urn:microsoft.com/office/officeart/2005/8/layout/arrow2"/>
    <dgm:cxn modelId="{A684A318-D1AB-42A7-ACF1-BA1BA4799C4F}" type="presParOf" srcId="{D9911183-F2C9-4BE0-8284-EB878859F0B7}" destId="{36A0E586-906D-4D39-BA6F-3719921AFE72}" srcOrd="0" destOrd="0" presId="urn:microsoft.com/office/officeart/2005/8/layout/arrow2"/>
    <dgm:cxn modelId="{FDA80E42-2119-4800-A418-D7A137521CE3}" type="presParOf" srcId="{D9911183-F2C9-4BE0-8284-EB878859F0B7}" destId="{EB741928-4F16-4CFA-AE63-92C5D55DD253}" srcOrd="1" destOrd="0" presId="urn:microsoft.com/office/officeart/2005/8/layout/arrow2"/>
    <dgm:cxn modelId="{0AC87654-D087-4943-8FFE-923835DC81C1}" type="presParOf" srcId="{D9911183-F2C9-4BE0-8284-EB878859F0B7}" destId="{1F550970-207B-4ACD-B9CD-4CA85C91A583}" srcOrd="2" destOrd="0" presId="urn:microsoft.com/office/officeart/2005/8/layout/arrow2"/>
    <dgm:cxn modelId="{D8185577-3C6E-4E8B-8CFC-D6AC265BBCAD}" type="presParOf" srcId="{D9911183-F2C9-4BE0-8284-EB878859F0B7}" destId="{A5484CCA-C93D-4086-B5D3-DA1B158CECA2}" srcOrd="3" destOrd="0" presId="urn:microsoft.com/office/officeart/2005/8/layout/arrow2"/>
    <dgm:cxn modelId="{1F283FF1-B08D-4289-8576-104D02E8C1FF}" type="presParOf" srcId="{D9911183-F2C9-4BE0-8284-EB878859F0B7}" destId="{2FCF58A1-25D3-43E0-8483-68DAF428E2DA}" srcOrd="4" destOrd="0" presId="urn:microsoft.com/office/officeart/2005/8/layout/arrow2"/>
    <dgm:cxn modelId="{E64E7E43-D23A-40F0-BDA2-07D91121863B}" type="presParOf" srcId="{D9911183-F2C9-4BE0-8284-EB878859F0B7}" destId="{C04083F2-DF1B-4068-BEB0-B87564616EB8}" srcOrd="5" destOrd="0" presId="urn:microsoft.com/office/officeart/2005/8/layout/arrow2"/>
    <dgm:cxn modelId="{2DEDE115-C68A-4C4D-802B-E1B68795BC04}" type="presParOf" srcId="{D9911183-F2C9-4BE0-8284-EB878859F0B7}" destId="{D56F32B8-1697-4BE5-ADDE-DAB8BE930F88}" srcOrd="6" destOrd="0" presId="urn:microsoft.com/office/officeart/2005/8/layout/arrow2"/>
    <dgm:cxn modelId="{0732715E-EB81-44E8-9AF4-F17E6EE7588D}" type="presParOf" srcId="{D9911183-F2C9-4BE0-8284-EB878859F0B7}" destId="{DA4A52C8-8348-4DA1-9FC6-68C956D32FE9}" srcOrd="7" destOrd="0" presId="urn:microsoft.com/office/officeart/2005/8/layout/arrow2"/>
    <dgm:cxn modelId="{6B73F757-92A9-4DC6-8763-B912618E1D12}" type="presParOf" srcId="{D9911183-F2C9-4BE0-8284-EB878859F0B7}" destId="{D74FED1C-33AF-400E-9CEF-708F64C65828}" srcOrd="8" destOrd="0" presId="urn:microsoft.com/office/officeart/2005/8/layout/arrow2"/>
    <dgm:cxn modelId="{45A859B7-932B-495E-A81D-EF34C062834D}" type="presParOf" srcId="{D9911183-F2C9-4BE0-8284-EB878859F0B7}" destId="{003DC015-763A-4B8A-B1CD-28B8FE48941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090A28-8974-489F-B2CB-68E0D701C2F0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1C0D7768-D376-475C-B89E-CC9F44A7EA14}">
      <dgm:prSet phldrT="[Texto]"/>
      <dgm:spPr/>
      <dgm:t>
        <a:bodyPr/>
        <a:lstStyle/>
        <a:p>
          <a:r>
            <a:rPr lang="es-CO" b="1" u="sng" dirty="0">
              <a:solidFill>
                <a:schemeClr val="bg2">
                  <a:lumMod val="10000"/>
                </a:schemeClr>
              </a:solidFill>
            </a:rPr>
            <a:t>Análisis</a:t>
          </a:r>
        </a:p>
      </dgm:t>
    </dgm:pt>
    <dgm:pt modelId="{891A9F20-4FED-4BF1-AA89-629D2CABF728}" type="parTrans" cxnId="{C9DBE977-773D-4265-B498-0D18FB67A40E}">
      <dgm:prSet/>
      <dgm:spPr/>
      <dgm:t>
        <a:bodyPr/>
        <a:lstStyle/>
        <a:p>
          <a:endParaRPr lang="es-CO"/>
        </a:p>
      </dgm:t>
    </dgm:pt>
    <dgm:pt modelId="{CD00DD53-5344-42B2-9119-9B24BB08707E}" type="sibTrans" cxnId="{C9DBE977-773D-4265-B498-0D18FB67A40E}">
      <dgm:prSet/>
      <dgm:spPr/>
      <dgm:t>
        <a:bodyPr/>
        <a:lstStyle/>
        <a:p>
          <a:endParaRPr lang="es-CO"/>
        </a:p>
      </dgm:t>
    </dgm:pt>
    <dgm:pt modelId="{C3817589-C5FD-4A91-9DD5-DD4B3B303D24}">
      <dgm:prSet phldrT="[Texto]"/>
      <dgm:spPr/>
      <dgm:t>
        <a:bodyPr/>
        <a:lstStyle/>
        <a:p>
          <a:r>
            <a:rPr lang="es-CO" dirty="0">
              <a:solidFill>
                <a:srgbClr val="FF0000"/>
              </a:solidFill>
            </a:rPr>
            <a:t>Entender</a:t>
          </a:r>
          <a:r>
            <a:rPr lang="es-CO" dirty="0">
              <a:solidFill>
                <a:schemeClr val="bg2">
                  <a:lumMod val="10000"/>
                </a:schemeClr>
              </a:solidFill>
            </a:rPr>
            <a:t> el Problema</a:t>
          </a:r>
        </a:p>
      </dgm:t>
    </dgm:pt>
    <dgm:pt modelId="{32CC35BD-CC77-4F71-96E1-2D47FC55DE9D}" type="parTrans" cxnId="{2F82C9D3-DE89-4E71-A49B-89ED0ADE54E1}">
      <dgm:prSet/>
      <dgm:spPr/>
      <dgm:t>
        <a:bodyPr/>
        <a:lstStyle/>
        <a:p>
          <a:endParaRPr lang="es-CO"/>
        </a:p>
      </dgm:t>
    </dgm:pt>
    <dgm:pt modelId="{F224A8B8-828D-444E-BB32-797A9369865A}" type="sibTrans" cxnId="{2F82C9D3-DE89-4E71-A49B-89ED0ADE54E1}">
      <dgm:prSet/>
      <dgm:spPr/>
      <dgm:t>
        <a:bodyPr/>
        <a:lstStyle/>
        <a:p>
          <a:endParaRPr lang="es-CO"/>
        </a:p>
      </dgm:t>
    </dgm:pt>
    <dgm:pt modelId="{5830B888-6951-4D9B-90F4-D238D3DA584F}">
      <dgm:prSet phldrT="[Texto]"/>
      <dgm:spPr/>
      <dgm:t>
        <a:bodyPr/>
        <a:lstStyle/>
        <a:p>
          <a:r>
            <a:rPr lang="es-CO" dirty="0">
              <a:solidFill>
                <a:srgbClr val="FF0000"/>
              </a:solidFill>
            </a:rPr>
            <a:t>Contextualizar</a:t>
          </a:r>
        </a:p>
      </dgm:t>
    </dgm:pt>
    <dgm:pt modelId="{8CB79979-4A34-4363-8DC9-D77A2C9E912E}" type="parTrans" cxnId="{17723F77-A852-4375-9065-A24A216245E2}">
      <dgm:prSet/>
      <dgm:spPr/>
      <dgm:t>
        <a:bodyPr/>
        <a:lstStyle/>
        <a:p>
          <a:endParaRPr lang="es-CO"/>
        </a:p>
      </dgm:t>
    </dgm:pt>
    <dgm:pt modelId="{450A2FEB-56F0-44D9-B3FC-B549CBEC66D4}" type="sibTrans" cxnId="{17723F77-A852-4375-9065-A24A216245E2}">
      <dgm:prSet/>
      <dgm:spPr/>
      <dgm:t>
        <a:bodyPr/>
        <a:lstStyle/>
        <a:p>
          <a:endParaRPr lang="es-CO"/>
        </a:p>
      </dgm:t>
    </dgm:pt>
    <dgm:pt modelId="{FB48A653-4025-4C53-90EC-83BA183FCF03}">
      <dgm:prSet phldrT="[Texto]"/>
      <dgm:spPr/>
      <dgm:t>
        <a:bodyPr/>
        <a:lstStyle/>
        <a:p>
          <a:r>
            <a:rPr lang="es-CO" b="1" u="sng" dirty="0">
              <a:solidFill>
                <a:schemeClr val="bg2">
                  <a:lumMod val="10000"/>
                </a:schemeClr>
              </a:solidFill>
            </a:rPr>
            <a:t>Diseño</a:t>
          </a:r>
        </a:p>
      </dgm:t>
    </dgm:pt>
    <dgm:pt modelId="{2F400158-30DA-46C9-BC6E-0DEA9957A285}" type="parTrans" cxnId="{80EA5016-354F-4980-BFC2-4076B184C265}">
      <dgm:prSet/>
      <dgm:spPr/>
      <dgm:t>
        <a:bodyPr/>
        <a:lstStyle/>
        <a:p>
          <a:endParaRPr lang="es-CO"/>
        </a:p>
      </dgm:t>
    </dgm:pt>
    <dgm:pt modelId="{932BA399-7ACA-46E7-B64C-E396BB8B87B7}" type="sibTrans" cxnId="{80EA5016-354F-4980-BFC2-4076B184C265}">
      <dgm:prSet/>
      <dgm:spPr/>
      <dgm:t>
        <a:bodyPr/>
        <a:lstStyle/>
        <a:p>
          <a:endParaRPr lang="es-CO"/>
        </a:p>
      </dgm:t>
    </dgm:pt>
    <dgm:pt modelId="{E24C866E-D227-4131-BA74-CE647623AA71}">
      <dgm:prSet phldrT="[Texto]"/>
      <dgm:spPr/>
      <dgm:t>
        <a:bodyPr/>
        <a:lstStyle/>
        <a:p>
          <a:r>
            <a:rPr lang="es-CO" dirty="0">
              <a:solidFill>
                <a:srgbClr val="FF0000"/>
              </a:solidFill>
            </a:rPr>
            <a:t>Detallar</a:t>
          </a:r>
          <a:r>
            <a:rPr lang="es-CO" dirty="0">
              <a:solidFill>
                <a:schemeClr val="bg2">
                  <a:lumMod val="10000"/>
                </a:schemeClr>
              </a:solidFill>
            </a:rPr>
            <a:t> la Solución (Planos)</a:t>
          </a:r>
        </a:p>
      </dgm:t>
    </dgm:pt>
    <dgm:pt modelId="{EBD4F619-8F5A-4BE3-89AB-D9203616A562}" type="parTrans" cxnId="{BBAECF27-3C05-484F-9D4A-E6338C77644E}">
      <dgm:prSet/>
      <dgm:spPr/>
      <dgm:t>
        <a:bodyPr/>
        <a:lstStyle/>
        <a:p>
          <a:endParaRPr lang="es-CO"/>
        </a:p>
      </dgm:t>
    </dgm:pt>
    <dgm:pt modelId="{BB85A43D-26AF-42F9-BC17-6384F4DC52CB}" type="sibTrans" cxnId="{BBAECF27-3C05-484F-9D4A-E6338C77644E}">
      <dgm:prSet/>
      <dgm:spPr/>
      <dgm:t>
        <a:bodyPr/>
        <a:lstStyle/>
        <a:p>
          <a:endParaRPr lang="es-CO"/>
        </a:p>
      </dgm:t>
    </dgm:pt>
    <dgm:pt modelId="{A726F776-78EA-4185-A1FB-8E00CA276724}">
      <dgm:prSet phldrT="[Texto]"/>
      <dgm:spPr/>
      <dgm:t>
        <a:bodyPr/>
        <a:lstStyle/>
        <a:p>
          <a:r>
            <a:rPr lang="es-CO" b="1" u="sng" dirty="0">
              <a:solidFill>
                <a:schemeClr val="bg2">
                  <a:lumMod val="10000"/>
                </a:schemeClr>
              </a:solidFill>
            </a:rPr>
            <a:t>Construcción</a:t>
          </a:r>
        </a:p>
      </dgm:t>
    </dgm:pt>
    <dgm:pt modelId="{A1A3D2A6-50CB-45B7-A236-C3305DE6F3D0}" type="parTrans" cxnId="{91258E4A-6BB6-4CF8-94B1-D5D08FF627D9}">
      <dgm:prSet/>
      <dgm:spPr/>
      <dgm:t>
        <a:bodyPr/>
        <a:lstStyle/>
        <a:p>
          <a:endParaRPr lang="es-CO"/>
        </a:p>
      </dgm:t>
    </dgm:pt>
    <dgm:pt modelId="{E8F0F34E-C211-4745-8FC5-579F9A63E0EA}" type="sibTrans" cxnId="{91258E4A-6BB6-4CF8-94B1-D5D08FF627D9}">
      <dgm:prSet/>
      <dgm:spPr/>
      <dgm:t>
        <a:bodyPr/>
        <a:lstStyle/>
        <a:p>
          <a:endParaRPr lang="es-CO"/>
        </a:p>
      </dgm:t>
    </dgm:pt>
    <dgm:pt modelId="{FF1B723F-940C-4A89-AF76-AD464FF0728B}">
      <dgm:prSet phldrT="[Texto]"/>
      <dgm:spPr/>
      <dgm:t>
        <a:bodyPr/>
        <a:lstStyle/>
        <a:p>
          <a:r>
            <a:rPr lang="es-CO" dirty="0">
              <a:solidFill>
                <a:srgbClr val="FF0000"/>
              </a:solidFill>
            </a:rPr>
            <a:t>Desarrollar</a:t>
          </a:r>
          <a:r>
            <a:rPr lang="es-CO" dirty="0">
              <a:solidFill>
                <a:schemeClr val="bg2">
                  <a:lumMod val="10000"/>
                </a:schemeClr>
              </a:solidFill>
            </a:rPr>
            <a:t> el programa.</a:t>
          </a:r>
        </a:p>
      </dgm:t>
    </dgm:pt>
    <dgm:pt modelId="{790F0929-668E-48E9-93EE-B8FECAFCAF6F}" type="parTrans" cxnId="{D9A2E596-0405-42DE-A964-AB15F2506847}">
      <dgm:prSet/>
      <dgm:spPr/>
      <dgm:t>
        <a:bodyPr/>
        <a:lstStyle/>
        <a:p>
          <a:endParaRPr lang="es-CO"/>
        </a:p>
      </dgm:t>
    </dgm:pt>
    <dgm:pt modelId="{EC9E2BCB-6E4C-4803-945E-E3E5E20FF9C0}" type="sibTrans" cxnId="{D9A2E596-0405-42DE-A964-AB15F2506847}">
      <dgm:prSet/>
      <dgm:spPr/>
      <dgm:t>
        <a:bodyPr/>
        <a:lstStyle/>
        <a:p>
          <a:endParaRPr lang="es-CO"/>
        </a:p>
      </dgm:t>
    </dgm:pt>
    <dgm:pt modelId="{B0FF6837-6DF7-4C94-9534-1108A8DDF94D}">
      <dgm:prSet phldrT="[Texto]"/>
      <dgm:spPr/>
      <dgm:t>
        <a:bodyPr/>
        <a:lstStyle/>
        <a:p>
          <a:r>
            <a:rPr lang="es-CO" dirty="0">
              <a:solidFill>
                <a:srgbClr val="FF0000"/>
              </a:solidFill>
            </a:rPr>
            <a:t>Implementar</a:t>
          </a:r>
          <a:r>
            <a:rPr lang="es-CO" dirty="0">
              <a:solidFill>
                <a:schemeClr val="bg2">
                  <a:lumMod val="10000"/>
                </a:schemeClr>
              </a:solidFill>
            </a:rPr>
            <a:t> el programa.</a:t>
          </a:r>
        </a:p>
      </dgm:t>
    </dgm:pt>
    <dgm:pt modelId="{5059A508-6533-4D94-909B-4347A041A91D}" type="parTrans" cxnId="{5B9537F0-4381-475B-ACD1-C30407496A46}">
      <dgm:prSet/>
      <dgm:spPr/>
      <dgm:t>
        <a:bodyPr/>
        <a:lstStyle/>
        <a:p>
          <a:endParaRPr lang="es-CO"/>
        </a:p>
      </dgm:t>
    </dgm:pt>
    <dgm:pt modelId="{119DA702-94DE-4313-BF98-ECD18C30F073}" type="sibTrans" cxnId="{5B9537F0-4381-475B-ACD1-C30407496A46}">
      <dgm:prSet/>
      <dgm:spPr/>
      <dgm:t>
        <a:bodyPr/>
        <a:lstStyle/>
        <a:p>
          <a:endParaRPr lang="es-CO"/>
        </a:p>
      </dgm:t>
    </dgm:pt>
    <dgm:pt modelId="{15A49455-57BF-43D2-8EBF-2C4E929C6035}">
      <dgm:prSet phldrT="[Texto]"/>
      <dgm:spPr/>
      <dgm:t>
        <a:bodyPr/>
        <a:lstStyle/>
        <a:p>
          <a:r>
            <a:rPr lang="es-CO" dirty="0">
              <a:solidFill>
                <a:srgbClr val="FF0000"/>
              </a:solidFill>
            </a:rPr>
            <a:t>Especificar</a:t>
          </a:r>
          <a:r>
            <a:rPr lang="es-CO" dirty="0">
              <a:solidFill>
                <a:schemeClr val="bg2">
                  <a:lumMod val="10000"/>
                </a:schemeClr>
              </a:solidFill>
            </a:rPr>
            <a:t> el Problema</a:t>
          </a:r>
        </a:p>
      </dgm:t>
    </dgm:pt>
    <dgm:pt modelId="{6FADA725-C409-4DF3-9876-70A108092961}" type="parTrans" cxnId="{EA64FE40-5E4E-48E2-90D9-BF67CF46F200}">
      <dgm:prSet/>
      <dgm:spPr/>
      <dgm:t>
        <a:bodyPr/>
        <a:lstStyle/>
        <a:p>
          <a:endParaRPr lang="es-CO"/>
        </a:p>
      </dgm:t>
    </dgm:pt>
    <dgm:pt modelId="{1BFA1E8C-D955-4193-B1F7-66B77D082C83}" type="sibTrans" cxnId="{EA64FE40-5E4E-48E2-90D9-BF67CF46F200}">
      <dgm:prSet/>
      <dgm:spPr/>
      <dgm:t>
        <a:bodyPr/>
        <a:lstStyle/>
        <a:p>
          <a:endParaRPr lang="es-CO"/>
        </a:p>
      </dgm:t>
    </dgm:pt>
    <dgm:pt modelId="{EFD9E6CC-F1CF-42DF-BCB2-7118253648A0}" type="pres">
      <dgm:prSet presAssocID="{D8090A28-8974-489F-B2CB-68E0D701C2F0}" presName="Name0" presStyleCnt="0">
        <dgm:presLayoutVars>
          <dgm:dir/>
          <dgm:resizeHandles val="exact"/>
        </dgm:presLayoutVars>
      </dgm:prSet>
      <dgm:spPr/>
    </dgm:pt>
    <dgm:pt modelId="{53606D2C-9DE0-4A8E-A218-423B3AC7C5FB}" type="pres">
      <dgm:prSet presAssocID="{1C0D7768-D376-475C-B89E-CC9F44A7EA14}" presName="node" presStyleLbl="node1" presStyleIdx="0" presStyleCnt="3" custLinFactNeighborX="-753" custLinFactNeighborY="-17589">
        <dgm:presLayoutVars>
          <dgm:bulletEnabled val="1"/>
        </dgm:presLayoutVars>
      </dgm:prSet>
      <dgm:spPr/>
    </dgm:pt>
    <dgm:pt modelId="{6349FF66-06A9-4632-A933-C18B59542304}" type="pres">
      <dgm:prSet presAssocID="{CD00DD53-5344-42B2-9119-9B24BB08707E}" presName="sibTrans" presStyleCnt="0"/>
      <dgm:spPr/>
    </dgm:pt>
    <dgm:pt modelId="{E316DC3B-99BF-4006-8D7E-5B2D426C5524}" type="pres">
      <dgm:prSet presAssocID="{FB48A653-4025-4C53-90EC-83BA183FCF03}" presName="node" presStyleLbl="node1" presStyleIdx="1" presStyleCnt="3">
        <dgm:presLayoutVars>
          <dgm:bulletEnabled val="1"/>
        </dgm:presLayoutVars>
      </dgm:prSet>
      <dgm:spPr/>
    </dgm:pt>
    <dgm:pt modelId="{89E5F3FD-41CE-436C-81D8-D42DFCB7F133}" type="pres">
      <dgm:prSet presAssocID="{932BA399-7ACA-46E7-B64C-E396BB8B87B7}" presName="sibTrans" presStyleCnt="0"/>
      <dgm:spPr/>
    </dgm:pt>
    <dgm:pt modelId="{7C75504C-7888-44A5-BC5A-3C65F4177573}" type="pres">
      <dgm:prSet presAssocID="{A726F776-78EA-4185-A1FB-8E00CA276724}" presName="node" presStyleLbl="node1" presStyleIdx="2" presStyleCnt="3">
        <dgm:presLayoutVars>
          <dgm:bulletEnabled val="1"/>
        </dgm:presLayoutVars>
      </dgm:prSet>
      <dgm:spPr/>
    </dgm:pt>
  </dgm:ptLst>
  <dgm:cxnLst>
    <dgm:cxn modelId="{0AAAF007-E487-4DC2-B632-44C7376F510B}" type="presOf" srcId="{E24C866E-D227-4131-BA74-CE647623AA71}" destId="{E316DC3B-99BF-4006-8D7E-5B2D426C5524}" srcOrd="0" destOrd="1" presId="urn:microsoft.com/office/officeart/2005/8/layout/hList6"/>
    <dgm:cxn modelId="{80EA5016-354F-4980-BFC2-4076B184C265}" srcId="{D8090A28-8974-489F-B2CB-68E0D701C2F0}" destId="{FB48A653-4025-4C53-90EC-83BA183FCF03}" srcOrd="1" destOrd="0" parTransId="{2F400158-30DA-46C9-BC6E-0DEA9957A285}" sibTransId="{932BA399-7ACA-46E7-B64C-E396BB8B87B7}"/>
    <dgm:cxn modelId="{D1B0011C-227C-43CC-A64E-6991280F153F}" type="presOf" srcId="{1C0D7768-D376-475C-B89E-CC9F44A7EA14}" destId="{53606D2C-9DE0-4A8E-A218-423B3AC7C5FB}" srcOrd="0" destOrd="0" presId="urn:microsoft.com/office/officeart/2005/8/layout/hList6"/>
    <dgm:cxn modelId="{B11BF71D-BDEB-4D41-97D2-D71F6BD5E25C}" type="presOf" srcId="{D8090A28-8974-489F-B2CB-68E0D701C2F0}" destId="{EFD9E6CC-F1CF-42DF-BCB2-7118253648A0}" srcOrd="0" destOrd="0" presId="urn:microsoft.com/office/officeart/2005/8/layout/hList6"/>
    <dgm:cxn modelId="{BBAECF27-3C05-484F-9D4A-E6338C77644E}" srcId="{FB48A653-4025-4C53-90EC-83BA183FCF03}" destId="{E24C866E-D227-4131-BA74-CE647623AA71}" srcOrd="0" destOrd="0" parTransId="{EBD4F619-8F5A-4BE3-89AB-D9203616A562}" sibTransId="{BB85A43D-26AF-42F9-BC17-6384F4DC52CB}"/>
    <dgm:cxn modelId="{535BF22B-7645-4863-A334-B4DEF42AEFB1}" type="presOf" srcId="{FB48A653-4025-4C53-90EC-83BA183FCF03}" destId="{E316DC3B-99BF-4006-8D7E-5B2D426C5524}" srcOrd="0" destOrd="0" presId="urn:microsoft.com/office/officeart/2005/8/layout/hList6"/>
    <dgm:cxn modelId="{F1EDBA32-3F37-4FF7-88E0-513672A8E815}" type="presOf" srcId="{A726F776-78EA-4185-A1FB-8E00CA276724}" destId="{7C75504C-7888-44A5-BC5A-3C65F4177573}" srcOrd="0" destOrd="0" presId="urn:microsoft.com/office/officeart/2005/8/layout/hList6"/>
    <dgm:cxn modelId="{EA64FE40-5E4E-48E2-90D9-BF67CF46F200}" srcId="{1C0D7768-D376-475C-B89E-CC9F44A7EA14}" destId="{15A49455-57BF-43D2-8EBF-2C4E929C6035}" srcOrd="2" destOrd="0" parTransId="{6FADA725-C409-4DF3-9876-70A108092961}" sibTransId="{1BFA1E8C-D955-4193-B1F7-66B77D082C83}"/>
    <dgm:cxn modelId="{91258E4A-6BB6-4CF8-94B1-D5D08FF627D9}" srcId="{D8090A28-8974-489F-B2CB-68E0D701C2F0}" destId="{A726F776-78EA-4185-A1FB-8E00CA276724}" srcOrd="2" destOrd="0" parTransId="{A1A3D2A6-50CB-45B7-A236-C3305DE6F3D0}" sibTransId="{E8F0F34E-C211-4745-8FC5-579F9A63E0EA}"/>
    <dgm:cxn modelId="{17723F77-A852-4375-9065-A24A216245E2}" srcId="{1C0D7768-D376-475C-B89E-CC9F44A7EA14}" destId="{5830B888-6951-4D9B-90F4-D238D3DA584F}" srcOrd="1" destOrd="0" parTransId="{8CB79979-4A34-4363-8DC9-D77A2C9E912E}" sibTransId="{450A2FEB-56F0-44D9-B3FC-B549CBEC66D4}"/>
    <dgm:cxn modelId="{C9DBE977-773D-4265-B498-0D18FB67A40E}" srcId="{D8090A28-8974-489F-B2CB-68E0D701C2F0}" destId="{1C0D7768-D376-475C-B89E-CC9F44A7EA14}" srcOrd="0" destOrd="0" parTransId="{891A9F20-4FED-4BF1-AA89-629D2CABF728}" sibTransId="{CD00DD53-5344-42B2-9119-9B24BB08707E}"/>
    <dgm:cxn modelId="{D9A2E596-0405-42DE-A964-AB15F2506847}" srcId="{A726F776-78EA-4185-A1FB-8E00CA276724}" destId="{FF1B723F-940C-4A89-AF76-AD464FF0728B}" srcOrd="0" destOrd="0" parTransId="{790F0929-668E-48E9-93EE-B8FECAFCAF6F}" sibTransId="{EC9E2BCB-6E4C-4803-945E-E3E5E20FF9C0}"/>
    <dgm:cxn modelId="{98DA6298-75A7-4B68-B78F-F146B0A4B80A}" type="presOf" srcId="{FF1B723F-940C-4A89-AF76-AD464FF0728B}" destId="{7C75504C-7888-44A5-BC5A-3C65F4177573}" srcOrd="0" destOrd="1" presId="urn:microsoft.com/office/officeart/2005/8/layout/hList6"/>
    <dgm:cxn modelId="{CD9CC39D-6274-4D1D-A453-C1AA30035736}" type="presOf" srcId="{15A49455-57BF-43D2-8EBF-2C4E929C6035}" destId="{53606D2C-9DE0-4A8E-A218-423B3AC7C5FB}" srcOrd="0" destOrd="3" presId="urn:microsoft.com/office/officeart/2005/8/layout/hList6"/>
    <dgm:cxn modelId="{54A837A0-12E4-4316-AB8A-F4FCE03B1701}" type="presOf" srcId="{5830B888-6951-4D9B-90F4-D238D3DA584F}" destId="{53606D2C-9DE0-4A8E-A218-423B3AC7C5FB}" srcOrd="0" destOrd="2" presId="urn:microsoft.com/office/officeart/2005/8/layout/hList6"/>
    <dgm:cxn modelId="{2F82C9D3-DE89-4E71-A49B-89ED0ADE54E1}" srcId="{1C0D7768-D376-475C-B89E-CC9F44A7EA14}" destId="{C3817589-C5FD-4A91-9DD5-DD4B3B303D24}" srcOrd="0" destOrd="0" parTransId="{32CC35BD-CC77-4F71-96E1-2D47FC55DE9D}" sibTransId="{F224A8B8-828D-444E-BB32-797A9369865A}"/>
    <dgm:cxn modelId="{745DA2E2-8729-484E-BE67-D4F05C5A15CA}" type="presOf" srcId="{B0FF6837-6DF7-4C94-9534-1108A8DDF94D}" destId="{7C75504C-7888-44A5-BC5A-3C65F4177573}" srcOrd="0" destOrd="2" presId="urn:microsoft.com/office/officeart/2005/8/layout/hList6"/>
    <dgm:cxn modelId="{5B9537F0-4381-475B-ACD1-C30407496A46}" srcId="{A726F776-78EA-4185-A1FB-8E00CA276724}" destId="{B0FF6837-6DF7-4C94-9534-1108A8DDF94D}" srcOrd="1" destOrd="0" parTransId="{5059A508-6533-4D94-909B-4347A041A91D}" sibTransId="{119DA702-94DE-4313-BF98-ECD18C30F073}"/>
    <dgm:cxn modelId="{FC89EEFF-51A7-4032-A381-598C4C621749}" type="presOf" srcId="{C3817589-C5FD-4A91-9DD5-DD4B3B303D24}" destId="{53606D2C-9DE0-4A8E-A218-423B3AC7C5FB}" srcOrd="0" destOrd="1" presId="urn:microsoft.com/office/officeart/2005/8/layout/hList6"/>
    <dgm:cxn modelId="{E95761FC-C28D-4909-8F54-D92BBABE64E5}" type="presParOf" srcId="{EFD9E6CC-F1CF-42DF-BCB2-7118253648A0}" destId="{53606D2C-9DE0-4A8E-A218-423B3AC7C5FB}" srcOrd="0" destOrd="0" presId="urn:microsoft.com/office/officeart/2005/8/layout/hList6"/>
    <dgm:cxn modelId="{4B331EE6-2D32-4B81-9972-03405AF6E6A7}" type="presParOf" srcId="{EFD9E6CC-F1CF-42DF-BCB2-7118253648A0}" destId="{6349FF66-06A9-4632-A933-C18B59542304}" srcOrd="1" destOrd="0" presId="urn:microsoft.com/office/officeart/2005/8/layout/hList6"/>
    <dgm:cxn modelId="{5AD5D312-63DD-47DD-89CF-9F65F8B0FF0F}" type="presParOf" srcId="{EFD9E6CC-F1CF-42DF-BCB2-7118253648A0}" destId="{E316DC3B-99BF-4006-8D7E-5B2D426C5524}" srcOrd="2" destOrd="0" presId="urn:microsoft.com/office/officeart/2005/8/layout/hList6"/>
    <dgm:cxn modelId="{E994322A-0739-4EB0-84B6-CFB37A11BCF8}" type="presParOf" srcId="{EFD9E6CC-F1CF-42DF-BCB2-7118253648A0}" destId="{89E5F3FD-41CE-436C-81D8-D42DFCB7F133}" srcOrd="3" destOrd="0" presId="urn:microsoft.com/office/officeart/2005/8/layout/hList6"/>
    <dgm:cxn modelId="{860584E5-A51B-44DE-A9A6-7A5E3163867C}" type="presParOf" srcId="{EFD9E6CC-F1CF-42DF-BCB2-7118253648A0}" destId="{7C75504C-7888-44A5-BC5A-3C65F417757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3CD2F4-BBF8-4AA1-B2A2-C63599F86B8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30F8EF6E-BDEE-4207-B97B-027AE19A5602}">
      <dgm:prSet phldrT="[Texto]"/>
      <dgm:spPr/>
      <dgm:t>
        <a:bodyPr/>
        <a:lstStyle/>
        <a:p>
          <a:r>
            <a:rPr lang="es-CO" dirty="0"/>
            <a:t>Objeto</a:t>
          </a:r>
        </a:p>
      </dgm:t>
    </dgm:pt>
    <dgm:pt modelId="{5B955A44-3563-4BA8-ABFC-384B72229531}" type="parTrans" cxnId="{763FEC9C-AE6C-4BB0-A07F-5A50FC8847B6}">
      <dgm:prSet/>
      <dgm:spPr/>
      <dgm:t>
        <a:bodyPr/>
        <a:lstStyle/>
        <a:p>
          <a:endParaRPr lang="es-CO"/>
        </a:p>
      </dgm:t>
    </dgm:pt>
    <dgm:pt modelId="{1071A2DB-8B5E-4930-9205-898C24EBBB93}" type="sibTrans" cxnId="{763FEC9C-AE6C-4BB0-A07F-5A50FC8847B6}">
      <dgm:prSet/>
      <dgm:spPr/>
      <dgm:t>
        <a:bodyPr/>
        <a:lstStyle/>
        <a:p>
          <a:endParaRPr lang="es-CO"/>
        </a:p>
      </dgm:t>
    </dgm:pt>
    <dgm:pt modelId="{C5683178-C3B9-48AB-A6FA-7A84323F36D3}">
      <dgm:prSet phldrT="[Texto]"/>
      <dgm:spPr/>
      <dgm:t>
        <a:bodyPr/>
        <a:lstStyle/>
        <a:p>
          <a:r>
            <a:rPr lang="es-CO" dirty="0"/>
            <a:t>Identidad</a:t>
          </a:r>
        </a:p>
      </dgm:t>
    </dgm:pt>
    <dgm:pt modelId="{6AC77F27-1A7D-4ADE-9A61-1531580704F6}" type="parTrans" cxnId="{7FF3F60A-2F7C-4F1B-8711-4B8BBE43A636}">
      <dgm:prSet/>
      <dgm:spPr/>
      <dgm:t>
        <a:bodyPr/>
        <a:lstStyle/>
        <a:p>
          <a:endParaRPr lang="es-CO"/>
        </a:p>
      </dgm:t>
    </dgm:pt>
    <dgm:pt modelId="{AE4771F1-A5E0-4EF5-A50E-2756D7A9791F}" type="sibTrans" cxnId="{7FF3F60A-2F7C-4F1B-8711-4B8BBE43A636}">
      <dgm:prSet/>
      <dgm:spPr/>
      <dgm:t>
        <a:bodyPr/>
        <a:lstStyle/>
        <a:p>
          <a:endParaRPr lang="es-CO"/>
        </a:p>
      </dgm:t>
    </dgm:pt>
    <dgm:pt modelId="{40179DEF-BA0F-4528-B715-29CCAFFE08C8}">
      <dgm:prSet phldrT="[Texto]"/>
      <dgm:spPr/>
      <dgm:t>
        <a:bodyPr/>
        <a:lstStyle/>
        <a:p>
          <a:r>
            <a:rPr lang="es-CO" dirty="0"/>
            <a:t>Estado</a:t>
          </a:r>
        </a:p>
      </dgm:t>
    </dgm:pt>
    <dgm:pt modelId="{D81B34D4-DF86-4F1E-BA02-A94D00B46A03}" type="parTrans" cxnId="{D1056F2B-402B-4E4A-B2B0-130B24B411B4}">
      <dgm:prSet/>
      <dgm:spPr/>
      <dgm:t>
        <a:bodyPr/>
        <a:lstStyle/>
        <a:p>
          <a:endParaRPr lang="es-CO"/>
        </a:p>
      </dgm:t>
    </dgm:pt>
    <dgm:pt modelId="{3C926604-02D0-4B67-9F27-E639BAEFA2AE}" type="sibTrans" cxnId="{D1056F2B-402B-4E4A-B2B0-130B24B411B4}">
      <dgm:prSet/>
      <dgm:spPr/>
      <dgm:t>
        <a:bodyPr/>
        <a:lstStyle/>
        <a:p>
          <a:endParaRPr lang="es-CO"/>
        </a:p>
      </dgm:t>
    </dgm:pt>
    <dgm:pt modelId="{B0BA4B77-1B91-4ECA-9E7C-989243EFFB5E}">
      <dgm:prSet phldrT="[Texto]"/>
      <dgm:spPr/>
      <dgm:t>
        <a:bodyPr/>
        <a:lstStyle/>
        <a:p>
          <a:r>
            <a:rPr lang="es-CO" dirty="0"/>
            <a:t>Comportamiento</a:t>
          </a:r>
        </a:p>
      </dgm:t>
    </dgm:pt>
    <dgm:pt modelId="{C72999CA-6723-4CCF-8FDE-80A6566E6F44}" type="parTrans" cxnId="{01D6450E-5E70-4D7C-8C4C-7D802D27EE90}">
      <dgm:prSet/>
      <dgm:spPr/>
      <dgm:t>
        <a:bodyPr/>
        <a:lstStyle/>
        <a:p>
          <a:endParaRPr lang="es-CO"/>
        </a:p>
      </dgm:t>
    </dgm:pt>
    <dgm:pt modelId="{98B5615B-06C0-4202-8AC7-386EEA5B76FE}" type="sibTrans" cxnId="{01D6450E-5E70-4D7C-8C4C-7D802D27EE90}">
      <dgm:prSet/>
      <dgm:spPr/>
      <dgm:t>
        <a:bodyPr/>
        <a:lstStyle/>
        <a:p>
          <a:endParaRPr lang="es-CO"/>
        </a:p>
      </dgm:t>
    </dgm:pt>
    <dgm:pt modelId="{76449CF3-97E7-403B-870C-E8E7428C613B}">
      <dgm:prSet phldrT="[Texto]"/>
      <dgm:spPr/>
      <dgm:t>
        <a:bodyPr/>
        <a:lstStyle/>
        <a:p>
          <a:r>
            <a:rPr lang="es-CO" dirty="0"/>
            <a:t>identificador unívoco</a:t>
          </a:r>
        </a:p>
      </dgm:t>
    </dgm:pt>
    <dgm:pt modelId="{F72C5CBF-A3B0-4ACA-80CA-D8FFBD13EF04}" type="parTrans" cxnId="{A8D9FD0A-83BE-48A1-AC29-E065BBB2AF27}">
      <dgm:prSet/>
      <dgm:spPr/>
      <dgm:t>
        <a:bodyPr/>
        <a:lstStyle/>
        <a:p>
          <a:endParaRPr lang="es-CO"/>
        </a:p>
      </dgm:t>
    </dgm:pt>
    <dgm:pt modelId="{D20DC353-0A25-43EE-B735-1847859757EF}" type="sibTrans" cxnId="{A8D9FD0A-83BE-48A1-AC29-E065BBB2AF27}">
      <dgm:prSet/>
      <dgm:spPr/>
      <dgm:t>
        <a:bodyPr/>
        <a:lstStyle/>
        <a:p>
          <a:endParaRPr lang="es-CO"/>
        </a:p>
      </dgm:t>
    </dgm:pt>
    <dgm:pt modelId="{C36E4101-EC8A-4969-B5E9-81E07379143C}">
      <dgm:prSet phldrT="[Texto]"/>
      <dgm:spPr/>
      <dgm:t>
        <a:bodyPr/>
        <a:lstStyle/>
        <a:p>
          <a:r>
            <a:rPr lang="es-CO" dirty="0"/>
            <a:t>Conjunto de propiedades (Atributos)</a:t>
          </a:r>
        </a:p>
      </dgm:t>
    </dgm:pt>
    <dgm:pt modelId="{33946EE7-BC51-4DD5-A6C2-7EA7AAF25BB4}" type="parTrans" cxnId="{6D49104A-D48C-455C-AE57-8327C1CF9FB5}">
      <dgm:prSet/>
      <dgm:spPr/>
      <dgm:t>
        <a:bodyPr/>
        <a:lstStyle/>
        <a:p>
          <a:endParaRPr lang="es-CO"/>
        </a:p>
      </dgm:t>
    </dgm:pt>
    <dgm:pt modelId="{A2D1104A-0BE7-40C1-B4D1-E72B639E34E4}" type="sibTrans" cxnId="{6D49104A-D48C-455C-AE57-8327C1CF9FB5}">
      <dgm:prSet/>
      <dgm:spPr/>
      <dgm:t>
        <a:bodyPr/>
        <a:lstStyle/>
        <a:p>
          <a:endParaRPr lang="es-CO"/>
        </a:p>
      </dgm:t>
    </dgm:pt>
    <dgm:pt modelId="{D860FEDD-CC04-45A7-A6FF-F661C4B7AFB2}">
      <dgm:prSet phldrT="[Texto]"/>
      <dgm:spPr/>
      <dgm:t>
        <a:bodyPr/>
        <a:lstStyle/>
        <a:p>
          <a:r>
            <a:rPr lang="es-CO" dirty="0"/>
            <a:t>Conjunto de operaciones (Métodos)</a:t>
          </a:r>
        </a:p>
      </dgm:t>
    </dgm:pt>
    <dgm:pt modelId="{419FC47C-0498-4CFA-B350-75851EE5E349}" type="parTrans" cxnId="{BAFA5E75-8602-479C-9B63-E987C98CAB18}">
      <dgm:prSet/>
      <dgm:spPr/>
      <dgm:t>
        <a:bodyPr/>
        <a:lstStyle/>
        <a:p>
          <a:endParaRPr lang="es-CO"/>
        </a:p>
      </dgm:t>
    </dgm:pt>
    <dgm:pt modelId="{A973F886-63B6-4058-A1B2-B07ECF397E93}" type="sibTrans" cxnId="{BAFA5E75-8602-479C-9B63-E987C98CAB18}">
      <dgm:prSet/>
      <dgm:spPr/>
      <dgm:t>
        <a:bodyPr/>
        <a:lstStyle/>
        <a:p>
          <a:endParaRPr lang="es-CO"/>
        </a:p>
      </dgm:t>
    </dgm:pt>
    <dgm:pt modelId="{54BEA576-40FD-4F20-8C1D-3B86FFA6F305}" type="pres">
      <dgm:prSet presAssocID="{E13CD2F4-BBF8-4AA1-B2A2-C63599F86B8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7A56DEC-0F16-4272-8CAD-F5F644F1F0A7}" type="pres">
      <dgm:prSet presAssocID="{30F8EF6E-BDEE-4207-B97B-027AE19A5602}" presName="root1" presStyleCnt="0"/>
      <dgm:spPr/>
    </dgm:pt>
    <dgm:pt modelId="{AF1364D2-6F4B-41EE-84D1-D5F0D15D8D87}" type="pres">
      <dgm:prSet presAssocID="{30F8EF6E-BDEE-4207-B97B-027AE19A5602}" presName="LevelOneTextNode" presStyleLbl="node0" presStyleIdx="0" presStyleCnt="1">
        <dgm:presLayoutVars>
          <dgm:chPref val="3"/>
        </dgm:presLayoutVars>
      </dgm:prSet>
      <dgm:spPr/>
    </dgm:pt>
    <dgm:pt modelId="{332ADB1A-7428-40B4-92C3-98FB5CC26839}" type="pres">
      <dgm:prSet presAssocID="{30F8EF6E-BDEE-4207-B97B-027AE19A5602}" presName="level2hierChild" presStyleCnt="0"/>
      <dgm:spPr/>
    </dgm:pt>
    <dgm:pt modelId="{C078CE68-AF2D-4D2D-8EC0-900416D32432}" type="pres">
      <dgm:prSet presAssocID="{6AC77F27-1A7D-4ADE-9A61-1531580704F6}" presName="conn2-1" presStyleLbl="parChTrans1D2" presStyleIdx="0" presStyleCnt="3"/>
      <dgm:spPr/>
    </dgm:pt>
    <dgm:pt modelId="{CA8A1EBE-5433-4F39-B7F3-4B91A1F6020C}" type="pres">
      <dgm:prSet presAssocID="{6AC77F27-1A7D-4ADE-9A61-1531580704F6}" presName="connTx" presStyleLbl="parChTrans1D2" presStyleIdx="0" presStyleCnt="3"/>
      <dgm:spPr/>
    </dgm:pt>
    <dgm:pt modelId="{BE8C8C66-354A-4ADC-B7BD-FC65C87A3337}" type="pres">
      <dgm:prSet presAssocID="{C5683178-C3B9-48AB-A6FA-7A84323F36D3}" presName="root2" presStyleCnt="0"/>
      <dgm:spPr/>
    </dgm:pt>
    <dgm:pt modelId="{072CD988-2CFB-4F4E-BC56-A4E958D71E4F}" type="pres">
      <dgm:prSet presAssocID="{C5683178-C3B9-48AB-A6FA-7A84323F36D3}" presName="LevelTwoTextNode" presStyleLbl="node2" presStyleIdx="0" presStyleCnt="3" custScaleX="124955">
        <dgm:presLayoutVars>
          <dgm:chPref val="3"/>
        </dgm:presLayoutVars>
      </dgm:prSet>
      <dgm:spPr/>
    </dgm:pt>
    <dgm:pt modelId="{416A120D-F04A-406D-9D1E-88999AA300D3}" type="pres">
      <dgm:prSet presAssocID="{C5683178-C3B9-48AB-A6FA-7A84323F36D3}" presName="level3hierChild" presStyleCnt="0"/>
      <dgm:spPr/>
    </dgm:pt>
    <dgm:pt modelId="{C9401CFB-7A1B-43D6-8BF8-4488611198FD}" type="pres">
      <dgm:prSet presAssocID="{F72C5CBF-A3B0-4ACA-80CA-D8FFBD13EF04}" presName="conn2-1" presStyleLbl="parChTrans1D3" presStyleIdx="0" presStyleCnt="3"/>
      <dgm:spPr/>
    </dgm:pt>
    <dgm:pt modelId="{477BE31D-B5C3-4D8C-A363-52EC5A39EB48}" type="pres">
      <dgm:prSet presAssocID="{F72C5CBF-A3B0-4ACA-80CA-D8FFBD13EF04}" presName="connTx" presStyleLbl="parChTrans1D3" presStyleIdx="0" presStyleCnt="3"/>
      <dgm:spPr/>
    </dgm:pt>
    <dgm:pt modelId="{459B3824-7F5F-4682-81D3-2A85072E3D6A}" type="pres">
      <dgm:prSet presAssocID="{76449CF3-97E7-403B-870C-E8E7428C613B}" presName="root2" presStyleCnt="0"/>
      <dgm:spPr/>
    </dgm:pt>
    <dgm:pt modelId="{653EBCCB-6F3A-47D9-9B69-3D1A3F135C5B}" type="pres">
      <dgm:prSet presAssocID="{76449CF3-97E7-403B-870C-E8E7428C613B}" presName="LevelTwoTextNode" presStyleLbl="node3" presStyleIdx="0" presStyleCnt="3" custScaleX="103008">
        <dgm:presLayoutVars>
          <dgm:chPref val="3"/>
        </dgm:presLayoutVars>
      </dgm:prSet>
      <dgm:spPr/>
    </dgm:pt>
    <dgm:pt modelId="{DB1ECA90-499C-46E6-9661-2EF9C6E74257}" type="pres">
      <dgm:prSet presAssocID="{76449CF3-97E7-403B-870C-E8E7428C613B}" presName="level3hierChild" presStyleCnt="0"/>
      <dgm:spPr/>
    </dgm:pt>
    <dgm:pt modelId="{EFA5B423-B826-4B84-94E1-C05EF2DFA0DE}" type="pres">
      <dgm:prSet presAssocID="{D81B34D4-DF86-4F1E-BA02-A94D00B46A03}" presName="conn2-1" presStyleLbl="parChTrans1D2" presStyleIdx="1" presStyleCnt="3"/>
      <dgm:spPr/>
    </dgm:pt>
    <dgm:pt modelId="{C7AB6D6C-6AD4-4464-9338-2CB283CB0CD4}" type="pres">
      <dgm:prSet presAssocID="{D81B34D4-DF86-4F1E-BA02-A94D00B46A03}" presName="connTx" presStyleLbl="parChTrans1D2" presStyleIdx="1" presStyleCnt="3"/>
      <dgm:spPr/>
    </dgm:pt>
    <dgm:pt modelId="{616D4573-13A6-43EB-9D8F-5612155C68DF}" type="pres">
      <dgm:prSet presAssocID="{40179DEF-BA0F-4528-B715-29CCAFFE08C8}" presName="root2" presStyleCnt="0"/>
      <dgm:spPr/>
    </dgm:pt>
    <dgm:pt modelId="{A92D77C9-AF97-4F90-965A-742EBE9C2A24}" type="pres">
      <dgm:prSet presAssocID="{40179DEF-BA0F-4528-B715-29CCAFFE08C8}" presName="LevelTwoTextNode" presStyleLbl="node2" presStyleIdx="1" presStyleCnt="3" custScaleX="125222">
        <dgm:presLayoutVars>
          <dgm:chPref val="3"/>
        </dgm:presLayoutVars>
      </dgm:prSet>
      <dgm:spPr/>
    </dgm:pt>
    <dgm:pt modelId="{D931B055-FD2A-4A9D-A47D-F6ACCC7832DB}" type="pres">
      <dgm:prSet presAssocID="{40179DEF-BA0F-4528-B715-29CCAFFE08C8}" presName="level3hierChild" presStyleCnt="0"/>
      <dgm:spPr/>
    </dgm:pt>
    <dgm:pt modelId="{E14C673A-52F6-4D4F-B9D1-32E042993FF0}" type="pres">
      <dgm:prSet presAssocID="{33946EE7-BC51-4DD5-A6C2-7EA7AAF25BB4}" presName="conn2-1" presStyleLbl="parChTrans1D3" presStyleIdx="1" presStyleCnt="3"/>
      <dgm:spPr/>
    </dgm:pt>
    <dgm:pt modelId="{0AD66F77-6DDA-41AE-86B0-82C13D7C35F9}" type="pres">
      <dgm:prSet presAssocID="{33946EE7-BC51-4DD5-A6C2-7EA7AAF25BB4}" presName="connTx" presStyleLbl="parChTrans1D3" presStyleIdx="1" presStyleCnt="3"/>
      <dgm:spPr/>
    </dgm:pt>
    <dgm:pt modelId="{B249550F-CF3D-4804-A561-20F8677A9667}" type="pres">
      <dgm:prSet presAssocID="{C36E4101-EC8A-4969-B5E9-81E07379143C}" presName="root2" presStyleCnt="0"/>
      <dgm:spPr/>
    </dgm:pt>
    <dgm:pt modelId="{3A079E53-5786-4B8D-B82B-564226A4443A}" type="pres">
      <dgm:prSet presAssocID="{C36E4101-EC8A-4969-B5E9-81E07379143C}" presName="LevelTwoTextNode" presStyleLbl="node3" presStyleIdx="1" presStyleCnt="3" custScaleX="102907" custLinFactNeighborX="1140">
        <dgm:presLayoutVars>
          <dgm:chPref val="3"/>
        </dgm:presLayoutVars>
      </dgm:prSet>
      <dgm:spPr/>
    </dgm:pt>
    <dgm:pt modelId="{FDDD292A-8D27-43EA-8E83-1E6D3A75902D}" type="pres">
      <dgm:prSet presAssocID="{C36E4101-EC8A-4969-B5E9-81E07379143C}" presName="level3hierChild" presStyleCnt="0"/>
      <dgm:spPr/>
    </dgm:pt>
    <dgm:pt modelId="{48E1F17E-8ADC-468B-8CCB-536A11CACBCB}" type="pres">
      <dgm:prSet presAssocID="{C72999CA-6723-4CCF-8FDE-80A6566E6F44}" presName="conn2-1" presStyleLbl="parChTrans1D2" presStyleIdx="2" presStyleCnt="3"/>
      <dgm:spPr/>
    </dgm:pt>
    <dgm:pt modelId="{BC28F1F8-9A93-4E78-805F-1D447F4D513D}" type="pres">
      <dgm:prSet presAssocID="{C72999CA-6723-4CCF-8FDE-80A6566E6F44}" presName="connTx" presStyleLbl="parChTrans1D2" presStyleIdx="2" presStyleCnt="3"/>
      <dgm:spPr/>
    </dgm:pt>
    <dgm:pt modelId="{6499029F-ADAB-4390-9B30-B99662E741BB}" type="pres">
      <dgm:prSet presAssocID="{B0BA4B77-1B91-4ECA-9E7C-989243EFFB5E}" presName="root2" presStyleCnt="0"/>
      <dgm:spPr/>
    </dgm:pt>
    <dgm:pt modelId="{5CDEC31A-9345-444C-8B58-EF84D24FF777}" type="pres">
      <dgm:prSet presAssocID="{B0BA4B77-1B91-4ECA-9E7C-989243EFFB5E}" presName="LevelTwoTextNode" presStyleLbl="node2" presStyleIdx="2" presStyleCnt="3" custScaleX="125965">
        <dgm:presLayoutVars>
          <dgm:chPref val="3"/>
        </dgm:presLayoutVars>
      </dgm:prSet>
      <dgm:spPr/>
    </dgm:pt>
    <dgm:pt modelId="{9476D3CF-45BF-49AE-A9BB-F11BA0381B34}" type="pres">
      <dgm:prSet presAssocID="{B0BA4B77-1B91-4ECA-9E7C-989243EFFB5E}" presName="level3hierChild" presStyleCnt="0"/>
      <dgm:spPr/>
    </dgm:pt>
    <dgm:pt modelId="{D0E8740C-9111-4AD1-8211-1841798F8962}" type="pres">
      <dgm:prSet presAssocID="{419FC47C-0498-4CFA-B350-75851EE5E349}" presName="conn2-1" presStyleLbl="parChTrans1D3" presStyleIdx="2" presStyleCnt="3"/>
      <dgm:spPr/>
    </dgm:pt>
    <dgm:pt modelId="{90063034-F29A-47EB-A374-97E950F3E0BD}" type="pres">
      <dgm:prSet presAssocID="{419FC47C-0498-4CFA-B350-75851EE5E349}" presName="connTx" presStyleLbl="parChTrans1D3" presStyleIdx="2" presStyleCnt="3"/>
      <dgm:spPr/>
    </dgm:pt>
    <dgm:pt modelId="{DE370E53-6CE1-443D-8686-65FDF4E79A15}" type="pres">
      <dgm:prSet presAssocID="{D860FEDD-CC04-45A7-A6FF-F661C4B7AFB2}" presName="root2" presStyleCnt="0"/>
      <dgm:spPr/>
    </dgm:pt>
    <dgm:pt modelId="{8BC6828C-3E19-42BE-BAA3-97E5FC3E17CB}" type="pres">
      <dgm:prSet presAssocID="{D860FEDD-CC04-45A7-A6FF-F661C4B7AFB2}" presName="LevelTwoTextNode" presStyleLbl="node3" presStyleIdx="2" presStyleCnt="3" custScaleX="102071">
        <dgm:presLayoutVars>
          <dgm:chPref val="3"/>
        </dgm:presLayoutVars>
      </dgm:prSet>
      <dgm:spPr/>
    </dgm:pt>
    <dgm:pt modelId="{8F06617D-FD5A-4B64-82DE-5C52C704A005}" type="pres">
      <dgm:prSet presAssocID="{D860FEDD-CC04-45A7-A6FF-F661C4B7AFB2}" presName="level3hierChild" presStyleCnt="0"/>
      <dgm:spPr/>
    </dgm:pt>
  </dgm:ptLst>
  <dgm:cxnLst>
    <dgm:cxn modelId="{D04B4B07-4476-4EBE-8847-C83B1A0C1D8E}" type="presOf" srcId="{33946EE7-BC51-4DD5-A6C2-7EA7AAF25BB4}" destId="{0AD66F77-6DDA-41AE-86B0-82C13D7C35F9}" srcOrd="1" destOrd="0" presId="urn:microsoft.com/office/officeart/2008/layout/HorizontalMultiLevelHierarchy"/>
    <dgm:cxn modelId="{7FF3F60A-2F7C-4F1B-8711-4B8BBE43A636}" srcId="{30F8EF6E-BDEE-4207-B97B-027AE19A5602}" destId="{C5683178-C3B9-48AB-A6FA-7A84323F36D3}" srcOrd="0" destOrd="0" parTransId="{6AC77F27-1A7D-4ADE-9A61-1531580704F6}" sibTransId="{AE4771F1-A5E0-4EF5-A50E-2756D7A9791F}"/>
    <dgm:cxn modelId="{A8D9FD0A-83BE-48A1-AC29-E065BBB2AF27}" srcId="{C5683178-C3B9-48AB-A6FA-7A84323F36D3}" destId="{76449CF3-97E7-403B-870C-E8E7428C613B}" srcOrd="0" destOrd="0" parTransId="{F72C5CBF-A3B0-4ACA-80CA-D8FFBD13EF04}" sibTransId="{D20DC353-0A25-43EE-B735-1847859757EF}"/>
    <dgm:cxn modelId="{01D6450E-5E70-4D7C-8C4C-7D802D27EE90}" srcId="{30F8EF6E-BDEE-4207-B97B-027AE19A5602}" destId="{B0BA4B77-1B91-4ECA-9E7C-989243EFFB5E}" srcOrd="2" destOrd="0" parTransId="{C72999CA-6723-4CCF-8FDE-80A6566E6F44}" sibTransId="{98B5615B-06C0-4202-8AC7-386EEA5B76FE}"/>
    <dgm:cxn modelId="{6016C10F-0818-4194-A3DA-BF6D461450DE}" type="presOf" srcId="{C5683178-C3B9-48AB-A6FA-7A84323F36D3}" destId="{072CD988-2CFB-4F4E-BC56-A4E958D71E4F}" srcOrd="0" destOrd="0" presId="urn:microsoft.com/office/officeart/2008/layout/HorizontalMultiLevelHierarchy"/>
    <dgm:cxn modelId="{D1056F2B-402B-4E4A-B2B0-130B24B411B4}" srcId="{30F8EF6E-BDEE-4207-B97B-027AE19A5602}" destId="{40179DEF-BA0F-4528-B715-29CCAFFE08C8}" srcOrd="1" destOrd="0" parTransId="{D81B34D4-DF86-4F1E-BA02-A94D00B46A03}" sibTransId="{3C926604-02D0-4B67-9F27-E639BAEFA2AE}"/>
    <dgm:cxn modelId="{D9BBA73C-DDED-4DA2-B78C-B7803C40FBF4}" type="presOf" srcId="{D81B34D4-DF86-4F1E-BA02-A94D00B46A03}" destId="{EFA5B423-B826-4B84-94E1-C05EF2DFA0DE}" srcOrd="0" destOrd="0" presId="urn:microsoft.com/office/officeart/2008/layout/HorizontalMultiLevelHierarchy"/>
    <dgm:cxn modelId="{19929B60-8A60-40A8-ACF3-E9428882F236}" type="presOf" srcId="{F72C5CBF-A3B0-4ACA-80CA-D8FFBD13EF04}" destId="{C9401CFB-7A1B-43D6-8BF8-4488611198FD}" srcOrd="0" destOrd="0" presId="urn:microsoft.com/office/officeart/2008/layout/HorizontalMultiLevelHierarchy"/>
    <dgm:cxn modelId="{58DD8241-81EF-4D9B-9A8A-A189C2B1CD88}" type="presOf" srcId="{40179DEF-BA0F-4528-B715-29CCAFFE08C8}" destId="{A92D77C9-AF97-4F90-965A-742EBE9C2A24}" srcOrd="0" destOrd="0" presId="urn:microsoft.com/office/officeart/2008/layout/HorizontalMultiLevelHierarchy"/>
    <dgm:cxn modelId="{A1EC8167-39B8-481B-A2E7-D0B6CE003162}" type="presOf" srcId="{E13CD2F4-BBF8-4AA1-B2A2-C63599F86B86}" destId="{54BEA576-40FD-4F20-8C1D-3B86FFA6F305}" srcOrd="0" destOrd="0" presId="urn:microsoft.com/office/officeart/2008/layout/HorizontalMultiLevelHierarchy"/>
    <dgm:cxn modelId="{6D49104A-D48C-455C-AE57-8327C1CF9FB5}" srcId="{40179DEF-BA0F-4528-B715-29CCAFFE08C8}" destId="{C36E4101-EC8A-4969-B5E9-81E07379143C}" srcOrd="0" destOrd="0" parTransId="{33946EE7-BC51-4DD5-A6C2-7EA7AAF25BB4}" sibTransId="{A2D1104A-0BE7-40C1-B4D1-E72B639E34E4}"/>
    <dgm:cxn modelId="{A3735152-A61F-498B-89C9-CC05B0F0716F}" type="presOf" srcId="{419FC47C-0498-4CFA-B350-75851EE5E349}" destId="{D0E8740C-9111-4AD1-8211-1841798F8962}" srcOrd="0" destOrd="0" presId="urn:microsoft.com/office/officeart/2008/layout/HorizontalMultiLevelHierarchy"/>
    <dgm:cxn modelId="{BAFA5E75-8602-479C-9B63-E987C98CAB18}" srcId="{B0BA4B77-1B91-4ECA-9E7C-989243EFFB5E}" destId="{D860FEDD-CC04-45A7-A6FF-F661C4B7AFB2}" srcOrd="0" destOrd="0" parTransId="{419FC47C-0498-4CFA-B350-75851EE5E349}" sibTransId="{A973F886-63B6-4058-A1B2-B07ECF397E93}"/>
    <dgm:cxn modelId="{6103C358-C131-4235-89D8-B47E29557819}" type="presOf" srcId="{76449CF3-97E7-403B-870C-E8E7428C613B}" destId="{653EBCCB-6F3A-47D9-9B69-3D1A3F135C5B}" srcOrd="0" destOrd="0" presId="urn:microsoft.com/office/officeart/2008/layout/HorizontalMultiLevelHierarchy"/>
    <dgm:cxn modelId="{5416EF80-F2DB-4140-B89C-F4A34C28C521}" type="presOf" srcId="{F72C5CBF-A3B0-4ACA-80CA-D8FFBD13EF04}" destId="{477BE31D-B5C3-4D8C-A363-52EC5A39EB48}" srcOrd="1" destOrd="0" presId="urn:microsoft.com/office/officeart/2008/layout/HorizontalMultiLevelHierarchy"/>
    <dgm:cxn modelId="{29130589-F3B3-46E4-84A1-44D180B3FCD0}" type="presOf" srcId="{B0BA4B77-1B91-4ECA-9E7C-989243EFFB5E}" destId="{5CDEC31A-9345-444C-8B58-EF84D24FF777}" srcOrd="0" destOrd="0" presId="urn:microsoft.com/office/officeart/2008/layout/HorizontalMultiLevelHierarchy"/>
    <dgm:cxn modelId="{6EC37C8B-0359-45B6-9A19-F29DC715C6F4}" type="presOf" srcId="{C36E4101-EC8A-4969-B5E9-81E07379143C}" destId="{3A079E53-5786-4B8D-B82B-564226A4443A}" srcOrd="0" destOrd="0" presId="urn:microsoft.com/office/officeart/2008/layout/HorizontalMultiLevelHierarchy"/>
    <dgm:cxn modelId="{3EB8979B-EF1A-449B-AE72-9A2328B5DD8E}" type="presOf" srcId="{419FC47C-0498-4CFA-B350-75851EE5E349}" destId="{90063034-F29A-47EB-A374-97E950F3E0BD}" srcOrd="1" destOrd="0" presId="urn:microsoft.com/office/officeart/2008/layout/HorizontalMultiLevelHierarchy"/>
    <dgm:cxn modelId="{763FEC9C-AE6C-4BB0-A07F-5A50FC8847B6}" srcId="{E13CD2F4-BBF8-4AA1-B2A2-C63599F86B86}" destId="{30F8EF6E-BDEE-4207-B97B-027AE19A5602}" srcOrd="0" destOrd="0" parTransId="{5B955A44-3563-4BA8-ABFC-384B72229531}" sibTransId="{1071A2DB-8B5E-4930-9205-898C24EBBB93}"/>
    <dgm:cxn modelId="{1C27029D-8E85-443F-94B7-227D0CB154B3}" type="presOf" srcId="{33946EE7-BC51-4DD5-A6C2-7EA7AAF25BB4}" destId="{E14C673A-52F6-4D4F-B9D1-32E042993FF0}" srcOrd="0" destOrd="0" presId="urn:microsoft.com/office/officeart/2008/layout/HorizontalMultiLevelHierarchy"/>
    <dgm:cxn modelId="{2CDDF89E-9AA6-43B6-89B1-E0C338215ABD}" type="presOf" srcId="{D81B34D4-DF86-4F1E-BA02-A94D00B46A03}" destId="{C7AB6D6C-6AD4-4464-9338-2CB283CB0CD4}" srcOrd="1" destOrd="0" presId="urn:microsoft.com/office/officeart/2008/layout/HorizontalMultiLevelHierarchy"/>
    <dgm:cxn modelId="{160DD5AC-CC6D-447A-8CF3-16A1897C3E8E}" type="presOf" srcId="{C72999CA-6723-4CCF-8FDE-80A6566E6F44}" destId="{BC28F1F8-9A93-4E78-805F-1D447F4D513D}" srcOrd="1" destOrd="0" presId="urn:microsoft.com/office/officeart/2008/layout/HorizontalMultiLevelHierarchy"/>
    <dgm:cxn modelId="{BB440CC6-DA30-45E4-9D11-A7DCBD9A7379}" type="presOf" srcId="{C72999CA-6723-4CCF-8FDE-80A6566E6F44}" destId="{48E1F17E-8ADC-468B-8CCB-536A11CACBCB}" srcOrd="0" destOrd="0" presId="urn:microsoft.com/office/officeart/2008/layout/HorizontalMultiLevelHierarchy"/>
    <dgm:cxn modelId="{602EABE2-F6D5-4312-B77F-7B06B02C5C9C}" type="presOf" srcId="{D860FEDD-CC04-45A7-A6FF-F661C4B7AFB2}" destId="{8BC6828C-3E19-42BE-BAA3-97E5FC3E17CB}" srcOrd="0" destOrd="0" presId="urn:microsoft.com/office/officeart/2008/layout/HorizontalMultiLevelHierarchy"/>
    <dgm:cxn modelId="{5531AEEF-9276-4153-AD7A-7AFE3D57A5B3}" type="presOf" srcId="{6AC77F27-1A7D-4ADE-9A61-1531580704F6}" destId="{C078CE68-AF2D-4D2D-8EC0-900416D32432}" srcOrd="0" destOrd="0" presId="urn:microsoft.com/office/officeart/2008/layout/HorizontalMultiLevelHierarchy"/>
    <dgm:cxn modelId="{DD2AD1F7-AD6B-408D-AF52-A30812A9897B}" type="presOf" srcId="{30F8EF6E-BDEE-4207-B97B-027AE19A5602}" destId="{AF1364D2-6F4B-41EE-84D1-D5F0D15D8D87}" srcOrd="0" destOrd="0" presId="urn:microsoft.com/office/officeart/2008/layout/HorizontalMultiLevelHierarchy"/>
    <dgm:cxn modelId="{881FC5F9-CCB7-4A56-AA0D-FB28554E8AB7}" type="presOf" srcId="{6AC77F27-1A7D-4ADE-9A61-1531580704F6}" destId="{CA8A1EBE-5433-4F39-B7F3-4B91A1F6020C}" srcOrd="1" destOrd="0" presId="urn:microsoft.com/office/officeart/2008/layout/HorizontalMultiLevelHierarchy"/>
    <dgm:cxn modelId="{66453EB7-9AFC-4B21-84A0-04119676F200}" type="presParOf" srcId="{54BEA576-40FD-4F20-8C1D-3B86FFA6F305}" destId="{27A56DEC-0F16-4272-8CAD-F5F644F1F0A7}" srcOrd="0" destOrd="0" presId="urn:microsoft.com/office/officeart/2008/layout/HorizontalMultiLevelHierarchy"/>
    <dgm:cxn modelId="{4EC28F5D-72D1-4718-99E3-8A7CD52CB346}" type="presParOf" srcId="{27A56DEC-0F16-4272-8CAD-F5F644F1F0A7}" destId="{AF1364D2-6F4B-41EE-84D1-D5F0D15D8D87}" srcOrd="0" destOrd="0" presId="urn:microsoft.com/office/officeart/2008/layout/HorizontalMultiLevelHierarchy"/>
    <dgm:cxn modelId="{F0BA9F5A-292D-4014-BB2F-9ED46530ECCE}" type="presParOf" srcId="{27A56DEC-0F16-4272-8CAD-F5F644F1F0A7}" destId="{332ADB1A-7428-40B4-92C3-98FB5CC26839}" srcOrd="1" destOrd="0" presId="urn:microsoft.com/office/officeart/2008/layout/HorizontalMultiLevelHierarchy"/>
    <dgm:cxn modelId="{20B95C5F-D58F-41B0-8C7F-D67AA4991BE2}" type="presParOf" srcId="{332ADB1A-7428-40B4-92C3-98FB5CC26839}" destId="{C078CE68-AF2D-4D2D-8EC0-900416D32432}" srcOrd="0" destOrd="0" presId="urn:microsoft.com/office/officeart/2008/layout/HorizontalMultiLevelHierarchy"/>
    <dgm:cxn modelId="{E2386F68-7BC2-4E1F-B1AF-610E5FD3DF1A}" type="presParOf" srcId="{C078CE68-AF2D-4D2D-8EC0-900416D32432}" destId="{CA8A1EBE-5433-4F39-B7F3-4B91A1F6020C}" srcOrd="0" destOrd="0" presId="urn:microsoft.com/office/officeart/2008/layout/HorizontalMultiLevelHierarchy"/>
    <dgm:cxn modelId="{4CCFE40F-CB53-4217-AF73-5EC852728C06}" type="presParOf" srcId="{332ADB1A-7428-40B4-92C3-98FB5CC26839}" destId="{BE8C8C66-354A-4ADC-B7BD-FC65C87A3337}" srcOrd="1" destOrd="0" presId="urn:microsoft.com/office/officeart/2008/layout/HorizontalMultiLevelHierarchy"/>
    <dgm:cxn modelId="{170D7857-1A73-4ACE-9DBE-9C67B68A21DB}" type="presParOf" srcId="{BE8C8C66-354A-4ADC-B7BD-FC65C87A3337}" destId="{072CD988-2CFB-4F4E-BC56-A4E958D71E4F}" srcOrd="0" destOrd="0" presId="urn:microsoft.com/office/officeart/2008/layout/HorizontalMultiLevelHierarchy"/>
    <dgm:cxn modelId="{7DFB0506-E55A-40AA-8DDB-693C3E169A35}" type="presParOf" srcId="{BE8C8C66-354A-4ADC-B7BD-FC65C87A3337}" destId="{416A120D-F04A-406D-9D1E-88999AA300D3}" srcOrd="1" destOrd="0" presId="urn:microsoft.com/office/officeart/2008/layout/HorizontalMultiLevelHierarchy"/>
    <dgm:cxn modelId="{040C96DC-F2FF-4A9A-AB90-BADEE887CE4E}" type="presParOf" srcId="{416A120D-F04A-406D-9D1E-88999AA300D3}" destId="{C9401CFB-7A1B-43D6-8BF8-4488611198FD}" srcOrd="0" destOrd="0" presId="urn:microsoft.com/office/officeart/2008/layout/HorizontalMultiLevelHierarchy"/>
    <dgm:cxn modelId="{2B279445-3707-487B-B794-2F671EBF4CC7}" type="presParOf" srcId="{C9401CFB-7A1B-43D6-8BF8-4488611198FD}" destId="{477BE31D-B5C3-4D8C-A363-52EC5A39EB48}" srcOrd="0" destOrd="0" presId="urn:microsoft.com/office/officeart/2008/layout/HorizontalMultiLevelHierarchy"/>
    <dgm:cxn modelId="{B14C4DDD-281E-461A-A1FE-6F30A134D8B3}" type="presParOf" srcId="{416A120D-F04A-406D-9D1E-88999AA300D3}" destId="{459B3824-7F5F-4682-81D3-2A85072E3D6A}" srcOrd="1" destOrd="0" presId="urn:microsoft.com/office/officeart/2008/layout/HorizontalMultiLevelHierarchy"/>
    <dgm:cxn modelId="{E1FA2600-BB9E-4850-81A3-800CC4528159}" type="presParOf" srcId="{459B3824-7F5F-4682-81D3-2A85072E3D6A}" destId="{653EBCCB-6F3A-47D9-9B69-3D1A3F135C5B}" srcOrd="0" destOrd="0" presId="urn:microsoft.com/office/officeart/2008/layout/HorizontalMultiLevelHierarchy"/>
    <dgm:cxn modelId="{72F56EB4-B14B-4D32-B786-393EE3879947}" type="presParOf" srcId="{459B3824-7F5F-4682-81D3-2A85072E3D6A}" destId="{DB1ECA90-499C-46E6-9661-2EF9C6E74257}" srcOrd="1" destOrd="0" presId="urn:microsoft.com/office/officeart/2008/layout/HorizontalMultiLevelHierarchy"/>
    <dgm:cxn modelId="{BC766C6F-7D9B-4D2C-AB67-55E974DE7182}" type="presParOf" srcId="{332ADB1A-7428-40B4-92C3-98FB5CC26839}" destId="{EFA5B423-B826-4B84-94E1-C05EF2DFA0DE}" srcOrd="2" destOrd="0" presId="urn:microsoft.com/office/officeart/2008/layout/HorizontalMultiLevelHierarchy"/>
    <dgm:cxn modelId="{198E6414-02EF-42A6-A5AE-EE33A653935B}" type="presParOf" srcId="{EFA5B423-B826-4B84-94E1-C05EF2DFA0DE}" destId="{C7AB6D6C-6AD4-4464-9338-2CB283CB0CD4}" srcOrd="0" destOrd="0" presId="urn:microsoft.com/office/officeart/2008/layout/HorizontalMultiLevelHierarchy"/>
    <dgm:cxn modelId="{AEAB03EC-B6B3-42AC-A3C2-7FAD3B01EF28}" type="presParOf" srcId="{332ADB1A-7428-40B4-92C3-98FB5CC26839}" destId="{616D4573-13A6-43EB-9D8F-5612155C68DF}" srcOrd="3" destOrd="0" presId="urn:microsoft.com/office/officeart/2008/layout/HorizontalMultiLevelHierarchy"/>
    <dgm:cxn modelId="{DB0576AD-4C46-4CA3-92DC-C8C3622B350C}" type="presParOf" srcId="{616D4573-13A6-43EB-9D8F-5612155C68DF}" destId="{A92D77C9-AF97-4F90-965A-742EBE9C2A24}" srcOrd="0" destOrd="0" presId="urn:microsoft.com/office/officeart/2008/layout/HorizontalMultiLevelHierarchy"/>
    <dgm:cxn modelId="{4E8CA4D8-9399-4DD0-9DD2-038BCD9BD9F6}" type="presParOf" srcId="{616D4573-13A6-43EB-9D8F-5612155C68DF}" destId="{D931B055-FD2A-4A9D-A47D-F6ACCC7832DB}" srcOrd="1" destOrd="0" presId="urn:microsoft.com/office/officeart/2008/layout/HorizontalMultiLevelHierarchy"/>
    <dgm:cxn modelId="{DDEF0D66-9548-4A10-BED7-4FC75832000E}" type="presParOf" srcId="{D931B055-FD2A-4A9D-A47D-F6ACCC7832DB}" destId="{E14C673A-52F6-4D4F-B9D1-32E042993FF0}" srcOrd="0" destOrd="0" presId="urn:microsoft.com/office/officeart/2008/layout/HorizontalMultiLevelHierarchy"/>
    <dgm:cxn modelId="{930615E4-CFBB-448E-98BA-649FEB6092D2}" type="presParOf" srcId="{E14C673A-52F6-4D4F-B9D1-32E042993FF0}" destId="{0AD66F77-6DDA-41AE-86B0-82C13D7C35F9}" srcOrd="0" destOrd="0" presId="urn:microsoft.com/office/officeart/2008/layout/HorizontalMultiLevelHierarchy"/>
    <dgm:cxn modelId="{E30C9DF2-868D-45E9-ABE4-2B663507595B}" type="presParOf" srcId="{D931B055-FD2A-4A9D-A47D-F6ACCC7832DB}" destId="{B249550F-CF3D-4804-A561-20F8677A9667}" srcOrd="1" destOrd="0" presId="urn:microsoft.com/office/officeart/2008/layout/HorizontalMultiLevelHierarchy"/>
    <dgm:cxn modelId="{B51BF89F-A083-4A52-BAE8-69757767B3A6}" type="presParOf" srcId="{B249550F-CF3D-4804-A561-20F8677A9667}" destId="{3A079E53-5786-4B8D-B82B-564226A4443A}" srcOrd="0" destOrd="0" presId="urn:microsoft.com/office/officeart/2008/layout/HorizontalMultiLevelHierarchy"/>
    <dgm:cxn modelId="{CE8FD34D-AFE4-4B9B-899E-93E867D9AEB1}" type="presParOf" srcId="{B249550F-CF3D-4804-A561-20F8677A9667}" destId="{FDDD292A-8D27-43EA-8E83-1E6D3A75902D}" srcOrd="1" destOrd="0" presId="urn:microsoft.com/office/officeart/2008/layout/HorizontalMultiLevelHierarchy"/>
    <dgm:cxn modelId="{936B06FA-9B99-4901-97F2-F048CF96AFB8}" type="presParOf" srcId="{332ADB1A-7428-40B4-92C3-98FB5CC26839}" destId="{48E1F17E-8ADC-468B-8CCB-536A11CACBCB}" srcOrd="4" destOrd="0" presId="urn:microsoft.com/office/officeart/2008/layout/HorizontalMultiLevelHierarchy"/>
    <dgm:cxn modelId="{A3FE0D1D-C147-4133-B5AF-5DB485C1DC87}" type="presParOf" srcId="{48E1F17E-8ADC-468B-8CCB-536A11CACBCB}" destId="{BC28F1F8-9A93-4E78-805F-1D447F4D513D}" srcOrd="0" destOrd="0" presId="urn:microsoft.com/office/officeart/2008/layout/HorizontalMultiLevelHierarchy"/>
    <dgm:cxn modelId="{368F4E72-0E49-4BFA-8AB7-824E62F57645}" type="presParOf" srcId="{332ADB1A-7428-40B4-92C3-98FB5CC26839}" destId="{6499029F-ADAB-4390-9B30-B99662E741BB}" srcOrd="5" destOrd="0" presId="urn:microsoft.com/office/officeart/2008/layout/HorizontalMultiLevelHierarchy"/>
    <dgm:cxn modelId="{42C63E54-8E16-4B27-9652-6BF4DCD9E209}" type="presParOf" srcId="{6499029F-ADAB-4390-9B30-B99662E741BB}" destId="{5CDEC31A-9345-444C-8B58-EF84D24FF777}" srcOrd="0" destOrd="0" presId="urn:microsoft.com/office/officeart/2008/layout/HorizontalMultiLevelHierarchy"/>
    <dgm:cxn modelId="{4FA43A09-4673-4B5F-BAC9-0E6A7C9CA7FF}" type="presParOf" srcId="{6499029F-ADAB-4390-9B30-B99662E741BB}" destId="{9476D3CF-45BF-49AE-A9BB-F11BA0381B34}" srcOrd="1" destOrd="0" presId="urn:microsoft.com/office/officeart/2008/layout/HorizontalMultiLevelHierarchy"/>
    <dgm:cxn modelId="{F2E11F74-846F-41E6-A66C-3D9257242AB7}" type="presParOf" srcId="{9476D3CF-45BF-49AE-A9BB-F11BA0381B34}" destId="{D0E8740C-9111-4AD1-8211-1841798F8962}" srcOrd="0" destOrd="0" presId="urn:microsoft.com/office/officeart/2008/layout/HorizontalMultiLevelHierarchy"/>
    <dgm:cxn modelId="{6565DA9A-6E46-470D-B865-5A2D67DB674E}" type="presParOf" srcId="{D0E8740C-9111-4AD1-8211-1841798F8962}" destId="{90063034-F29A-47EB-A374-97E950F3E0BD}" srcOrd="0" destOrd="0" presId="urn:microsoft.com/office/officeart/2008/layout/HorizontalMultiLevelHierarchy"/>
    <dgm:cxn modelId="{85F6807E-670A-4691-82CE-2BB2FAF55C4D}" type="presParOf" srcId="{9476D3CF-45BF-49AE-A9BB-F11BA0381B34}" destId="{DE370E53-6CE1-443D-8686-65FDF4E79A15}" srcOrd="1" destOrd="0" presId="urn:microsoft.com/office/officeart/2008/layout/HorizontalMultiLevelHierarchy"/>
    <dgm:cxn modelId="{E7778E30-7B46-4ABB-B09A-05150F08D627}" type="presParOf" srcId="{DE370E53-6CE1-443D-8686-65FDF4E79A15}" destId="{8BC6828C-3E19-42BE-BAA3-97E5FC3E17CB}" srcOrd="0" destOrd="0" presId="urn:microsoft.com/office/officeart/2008/layout/HorizontalMultiLevelHierarchy"/>
    <dgm:cxn modelId="{AEFBA53C-BFDC-4635-A6F2-0C29FB021336}" type="presParOf" srcId="{DE370E53-6CE1-443D-8686-65FDF4E79A15}" destId="{8F06617D-FD5A-4B64-82DE-5C52C704A00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8C68F-9477-4B5E-BC4A-9BBBFBB1F517}">
      <dsp:nvSpPr>
        <dsp:cNvPr id="0" name=""/>
        <dsp:cNvSpPr/>
      </dsp:nvSpPr>
      <dsp:spPr>
        <a:xfrm>
          <a:off x="1344930" y="0"/>
          <a:ext cx="7368539" cy="460533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A0E586-906D-4D39-BA6F-3719921AFE72}">
      <dsp:nvSpPr>
        <dsp:cNvPr id="0" name=""/>
        <dsp:cNvSpPr/>
      </dsp:nvSpPr>
      <dsp:spPr>
        <a:xfrm>
          <a:off x="2070731" y="3424528"/>
          <a:ext cx="169476" cy="1694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41928-4F16-4CFA-AE63-92C5D55DD253}">
      <dsp:nvSpPr>
        <dsp:cNvPr id="0" name=""/>
        <dsp:cNvSpPr/>
      </dsp:nvSpPr>
      <dsp:spPr>
        <a:xfrm>
          <a:off x="3252668" y="2919208"/>
          <a:ext cx="1644767" cy="1096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802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0" kern="1200" dirty="0">
              <a:solidFill>
                <a:schemeClr val="tx1"/>
              </a:solidFill>
            </a:rPr>
            <a:t>Se sigue un </a:t>
          </a:r>
          <a:r>
            <a:rPr lang="es-CO" sz="1900" b="1" kern="1200" dirty="0">
              <a:solidFill>
                <a:srgbClr val="FF0000"/>
              </a:solidFill>
            </a:rPr>
            <a:t>proceso</a:t>
          </a:r>
          <a:r>
            <a:rPr lang="es-CO" sz="1900" kern="1200" dirty="0">
              <a:solidFill>
                <a:srgbClr val="FF0000"/>
              </a:solidFill>
            </a:rPr>
            <a:t> </a:t>
          </a:r>
          <a:r>
            <a:rPr lang="es-CO" sz="1900" kern="1200" dirty="0"/>
            <a:t>para dar una </a:t>
          </a:r>
          <a:r>
            <a:rPr lang="es-CO" sz="1900" b="1" kern="1200" dirty="0">
              <a:solidFill>
                <a:srgbClr val="FF0000"/>
              </a:solidFill>
            </a:rPr>
            <a:t>solución</a:t>
          </a:r>
        </a:p>
      </dsp:txBody>
      <dsp:txXfrm>
        <a:off x="3252668" y="2919208"/>
        <a:ext cx="1644767" cy="1096070"/>
      </dsp:txXfrm>
    </dsp:sp>
    <dsp:sp modelId="{1F550970-207B-4ACD-B9CD-4CA85C91A583}">
      <dsp:nvSpPr>
        <dsp:cNvPr id="0" name=""/>
        <dsp:cNvSpPr/>
      </dsp:nvSpPr>
      <dsp:spPr>
        <a:xfrm>
          <a:off x="2988114" y="2543067"/>
          <a:ext cx="265267" cy="265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84CCA-C93D-4086-B5D3-DA1B158CECA2}">
      <dsp:nvSpPr>
        <dsp:cNvPr id="0" name=""/>
        <dsp:cNvSpPr/>
      </dsp:nvSpPr>
      <dsp:spPr>
        <a:xfrm>
          <a:off x="3935665" y="452817"/>
          <a:ext cx="1223177" cy="1929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56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kern="1200" dirty="0"/>
            <a:t>La </a:t>
          </a:r>
          <a:r>
            <a:rPr lang="es-CO" sz="1900" b="1" kern="1200" dirty="0">
              <a:solidFill>
                <a:srgbClr val="FF0000"/>
              </a:solidFill>
            </a:rPr>
            <a:t>solución</a:t>
          </a:r>
          <a:r>
            <a:rPr lang="es-CO" sz="1900" kern="1200" dirty="0">
              <a:solidFill>
                <a:srgbClr val="FF0000"/>
              </a:solidFill>
            </a:rPr>
            <a:t> </a:t>
          </a:r>
          <a:r>
            <a:rPr lang="es-CO" sz="1900" kern="1200" dirty="0"/>
            <a:t>incluye un </a:t>
          </a:r>
          <a:r>
            <a:rPr lang="es-CO" sz="1900" b="1" kern="1200" dirty="0">
              <a:solidFill>
                <a:srgbClr val="FF0000"/>
              </a:solidFill>
            </a:rPr>
            <a:t>programa</a:t>
          </a:r>
        </a:p>
      </dsp:txBody>
      <dsp:txXfrm>
        <a:off x="3935665" y="452817"/>
        <a:ext cx="1223177" cy="1929636"/>
      </dsp:txXfrm>
    </dsp:sp>
    <dsp:sp modelId="{2FCF58A1-25D3-43E0-8483-68DAF428E2DA}">
      <dsp:nvSpPr>
        <dsp:cNvPr id="0" name=""/>
        <dsp:cNvSpPr/>
      </dsp:nvSpPr>
      <dsp:spPr>
        <a:xfrm>
          <a:off x="4167080" y="1840292"/>
          <a:ext cx="353689" cy="353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083F2-DF1B-4068-BEB0-B87564616EB8}">
      <dsp:nvSpPr>
        <dsp:cNvPr id="0" name=""/>
        <dsp:cNvSpPr/>
      </dsp:nvSpPr>
      <dsp:spPr>
        <a:xfrm>
          <a:off x="7257254" y="404249"/>
          <a:ext cx="2402685" cy="258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413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kern="1200" dirty="0"/>
            <a:t>El </a:t>
          </a:r>
          <a:r>
            <a:rPr lang="es-CO" sz="1900" b="1" kern="1200" dirty="0">
              <a:solidFill>
                <a:srgbClr val="FF0000"/>
              </a:solidFill>
            </a:rPr>
            <a:t>usuario</a:t>
          </a:r>
          <a:r>
            <a:rPr lang="es-CO" sz="1900" kern="1200" dirty="0">
              <a:solidFill>
                <a:srgbClr val="FF0000"/>
              </a:solidFill>
            </a:rPr>
            <a:t> </a:t>
          </a:r>
          <a:r>
            <a:rPr lang="es-CO" sz="1900" kern="1200" dirty="0"/>
            <a:t>interactúa con el </a:t>
          </a:r>
          <a:r>
            <a:rPr lang="es-CO" sz="1900" b="1" kern="1200" dirty="0">
              <a:solidFill>
                <a:srgbClr val="FF0000"/>
              </a:solidFill>
            </a:rPr>
            <a:t>programa</a:t>
          </a:r>
        </a:p>
      </dsp:txBody>
      <dsp:txXfrm>
        <a:off x="7257254" y="404249"/>
        <a:ext cx="2402685" cy="2588199"/>
      </dsp:txXfrm>
    </dsp:sp>
    <dsp:sp modelId="{D56F32B8-1697-4BE5-ADDE-DAB8BE930F88}">
      <dsp:nvSpPr>
        <dsp:cNvPr id="0" name=""/>
        <dsp:cNvSpPr/>
      </dsp:nvSpPr>
      <dsp:spPr>
        <a:xfrm>
          <a:off x="5537629" y="1291336"/>
          <a:ext cx="456849" cy="456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A52C8-8348-4DA1-9FC6-68C956D32FE9}">
      <dsp:nvSpPr>
        <dsp:cNvPr id="0" name=""/>
        <dsp:cNvSpPr/>
      </dsp:nvSpPr>
      <dsp:spPr>
        <a:xfrm>
          <a:off x="5766053" y="1519761"/>
          <a:ext cx="1473707" cy="3085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075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kern="1200" dirty="0"/>
            <a:t>El </a:t>
          </a:r>
          <a:r>
            <a:rPr lang="es-CO" sz="1900" b="1" kern="1200" dirty="0">
              <a:solidFill>
                <a:srgbClr val="FF0000"/>
              </a:solidFill>
            </a:rPr>
            <a:t>programa</a:t>
          </a:r>
          <a:br>
            <a:rPr lang="es-CO" sz="1900" kern="1200" dirty="0"/>
          </a:br>
          <a:r>
            <a:rPr lang="es-CO" sz="1900" kern="1200" dirty="0"/>
            <a:t>se instala</a:t>
          </a:r>
        </a:p>
      </dsp:txBody>
      <dsp:txXfrm>
        <a:off x="5766053" y="1519761"/>
        <a:ext cx="1473707" cy="3085575"/>
      </dsp:txXfrm>
    </dsp:sp>
    <dsp:sp modelId="{D74FED1C-33AF-400E-9CEF-708F64C65828}">
      <dsp:nvSpPr>
        <dsp:cNvPr id="0" name=""/>
        <dsp:cNvSpPr/>
      </dsp:nvSpPr>
      <dsp:spPr>
        <a:xfrm>
          <a:off x="6948704" y="924751"/>
          <a:ext cx="582114" cy="5821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DC015-763A-4B8A-B1CD-28B8FE489416}">
      <dsp:nvSpPr>
        <dsp:cNvPr id="0" name=""/>
        <dsp:cNvSpPr/>
      </dsp:nvSpPr>
      <dsp:spPr>
        <a:xfrm>
          <a:off x="505506" y="3016987"/>
          <a:ext cx="1473707" cy="1524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45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kern="1200" dirty="0"/>
            <a:t>Un </a:t>
          </a:r>
          <a:r>
            <a:rPr lang="es-CO" sz="1900" b="1" kern="1200" dirty="0">
              <a:solidFill>
                <a:srgbClr val="FF0000"/>
              </a:solidFill>
            </a:rPr>
            <a:t>cliente</a:t>
          </a:r>
          <a:r>
            <a:rPr lang="es-CO" sz="1900" kern="1200" dirty="0">
              <a:solidFill>
                <a:srgbClr val="FF0000"/>
              </a:solidFill>
            </a:rPr>
            <a:t> </a:t>
          </a:r>
          <a:r>
            <a:rPr lang="es-CO" sz="1900" kern="1200" dirty="0"/>
            <a:t>propone un </a:t>
          </a:r>
          <a:r>
            <a:rPr lang="es-CO" sz="1900" b="1" kern="1200" dirty="0">
              <a:solidFill>
                <a:srgbClr val="FF0000"/>
              </a:solidFill>
            </a:rPr>
            <a:t>problema</a:t>
          </a:r>
        </a:p>
      </dsp:txBody>
      <dsp:txXfrm>
        <a:off x="505506" y="3016987"/>
        <a:ext cx="1473707" cy="1524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06D2C-9DE0-4A8E-A218-423B3AC7C5FB}">
      <dsp:nvSpPr>
        <dsp:cNvPr id="0" name=""/>
        <dsp:cNvSpPr/>
      </dsp:nvSpPr>
      <dsp:spPr>
        <a:xfrm rot="16200000">
          <a:off x="-1087607" y="1087607"/>
          <a:ext cx="4182534" cy="200731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1743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u="sng" kern="1200" dirty="0">
              <a:solidFill>
                <a:schemeClr val="bg2">
                  <a:lumMod val="10000"/>
                </a:schemeClr>
              </a:solidFill>
            </a:rPr>
            <a:t>Análisis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900" kern="1200" dirty="0">
              <a:solidFill>
                <a:srgbClr val="FF0000"/>
              </a:solidFill>
            </a:rPr>
            <a:t>Entender</a:t>
          </a:r>
          <a:r>
            <a:rPr lang="es-CO" sz="1900" kern="1200" dirty="0">
              <a:solidFill>
                <a:schemeClr val="bg2">
                  <a:lumMod val="10000"/>
                </a:schemeClr>
              </a:solidFill>
            </a:rPr>
            <a:t> el Problema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900" kern="1200" dirty="0">
              <a:solidFill>
                <a:srgbClr val="FF0000"/>
              </a:solidFill>
            </a:rPr>
            <a:t>Contextualizar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900" kern="1200" dirty="0">
              <a:solidFill>
                <a:srgbClr val="FF0000"/>
              </a:solidFill>
            </a:rPr>
            <a:t>Especificar</a:t>
          </a:r>
          <a:r>
            <a:rPr lang="es-CO" sz="1900" kern="1200" dirty="0">
              <a:solidFill>
                <a:schemeClr val="bg2">
                  <a:lumMod val="10000"/>
                </a:schemeClr>
              </a:solidFill>
            </a:rPr>
            <a:t> el Problema</a:t>
          </a:r>
        </a:p>
      </dsp:txBody>
      <dsp:txXfrm rot="5400000">
        <a:off x="0" y="836507"/>
        <a:ext cx="2007319" cy="2509520"/>
      </dsp:txXfrm>
    </dsp:sp>
    <dsp:sp modelId="{E316DC3B-99BF-4006-8D7E-5B2D426C5524}">
      <dsp:nvSpPr>
        <dsp:cNvPr id="0" name=""/>
        <dsp:cNvSpPr/>
      </dsp:nvSpPr>
      <dsp:spPr>
        <a:xfrm rot="16200000">
          <a:off x="1071033" y="1087607"/>
          <a:ext cx="4182534" cy="2007319"/>
        </a:xfrm>
        <a:prstGeom prst="flowChartManualOperati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1743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u="sng" kern="1200" dirty="0">
              <a:solidFill>
                <a:schemeClr val="bg2">
                  <a:lumMod val="10000"/>
                </a:schemeClr>
              </a:solidFill>
            </a:rPr>
            <a:t>Diseño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900" kern="1200" dirty="0">
              <a:solidFill>
                <a:srgbClr val="FF0000"/>
              </a:solidFill>
            </a:rPr>
            <a:t>Detallar</a:t>
          </a:r>
          <a:r>
            <a:rPr lang="es-CO" sz="1900" kern="1200" dirty="0">
              <a:solidFill>
                <a:schemeClr val="bg2">
                  <a:lumMod val="10000"/>
                </a:schemeClr>
              </a:solidFill>
            </a:rPr>
            <a:t> la Solución (Planos)</a:t>
          </a:r>
        </a:p>
      </dsp:txBody>
      <dsp:txXfrm rot="5400000">
        <a:off x="2158640" y="836507"/>
        <a:ext cx="2007319" cy="2509520"/>
      </dsp:txXfrm>
    </dsp:sp>
    <dsp:sp modelId="{7C75504C-7888-44A5-BC5A-3C65F4177573}">
      <dsp:nvSpPr>
        <dsp:cNvPr id="0" name=""/>
        <dsp:cNvSpPr/>
      </dsp:nvSpPr>
      <dsp:spPr>
        <a:xfrm rot="16200000">
          <a:off x="3228901" y="1087607"/>
          <a:ext cx="4182534" cy="2007319"/>
        </a:xfrm>
        <a:prstGeom prst="flowChartManualOperati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1743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u="sng" kern="1200" dirty="0">
              <a:solidFill>
                <a:schemeClr val="bg2">
                  <a:lumMod val="10000"/>
                </a:schemeClr>
              </a:solidFill>
            </a:rPr>
            <a:t>Construcción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900" kern="1200" dirty="0">
              <a:solidFill>
                <a:srgbClr val="FF0000"/>
              </a:solidFill>
            </a:rPr>
            <a:t>Desarrollar</a:t>
          </a:r>
          <a:r>
            <a:rPr lang="es-CO" sz="1900" kern="1200" dirty="0">
              <a:solidFill>
                <a:schemeClr val="bg2">
                  <a:lumMod val="10000"/>
                </a:schemeClr>
              </a:solidFill>
            </a:rPr>
            <a:t> el programa.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900" kern="1200" dirty="0">
              <a:solidFill>
                <a:srgbClr val="FF0000"/>
              </a:solidFill>
            </a:rPr>
            <a:t>Implementar</a:t>
          </a:r>
          <a:r>
            <a:rPr lang="es-CO" sz="1900" kern="1200" dirty="0">
              <a:solidFill>
                <a:schemeClr val="bg2">
                  <a:lumMod val="10000"/>
                </a:schemeClr>
              </a:solidFill>
            </a:rPr>
            <a:t> el programa.</a:t>
          </a:r>
        </a:p>
      </dsp:txBody>
      <dsp:txXfrm rot="5400000">
        <a:off x="4316508" y="836507"/>
        <a:ext cx="2007319" cy="2509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8740C-9111-4AD1-8211-1841798F8962}">
      <dsp:nvSpPr>
        <dsp:cNvPr id="0" name=""/>
        <dsp:cNvSpPr/>
      </dsp:nvSpPr>
      <dsp:spPr>
        <a:xfrm>
          <a:off x="4454156" y="3625043"/>
          <a:ext cx="504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55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4693821" y="3658149"/>
        <a:ext cx="25227" cy="25227"/>
      </dsp:txXfrm>
    </dsp:sp>
    <dsp:sp modelId="{48E1F17E-8ADC-468B-8CCB-536A11CACBCB}">
      <dsp:nvSpPr>
        <dsp:cNvPr id="0" name=""/>
        <dsp:cNvSpPr/>
      </dsp:nvSpPr>
      <dsp:spPr>
        <a:xfrm>
          <a:off x="771763" y="2709333"/>
          <a:ext cx="504558" cy="961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279" y="0"/>
              </a:lnTo>
              <a:lnTo>
                <a:pt x="252279" y="961429"/>
              </a:lnTo>
              <a:lnTo>
                <a:pt x="504558" y="96142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996897" y="3162903"/>
        <a:ext cx="54289" cy="54289"/>
      </dsp:txXfrm>
    </dsp:sp>
    <dsp:sp modelId="{E14C673A-52F6-4D4F-B9D1-32E042993FF0}">
      <dsp:nvSpPr>
        <dsp:cNvPr id="0" name=""/>
        <dsp:cNvSpPr/>
      </dsp:nvSpPr>
      <dsp:spPr>
        <a:xfrm>
          <a:off x="4435411" y="2663613"/>
          <a:ext cx="5071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717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4676321" y="2696654"/>
        <a:ext cx="25358" cy="25358"/>
      </dsp:txXfrm>
    </dsp:sp>
    <dsp:sp modelId="{EFA5B423-B826-4B84-94E1-C05EF2DFA0DE}">
      <dsp:nvSpPr>
        <dsp:cNvPr id="0" name=""/>
        <dsp:cNvSpPr/>
      </dsp:nvSpPr>
      <dsp:spPr>
        <a:xfrm>
          <a:off x="771763" y="2663613"/>
          <a:ext cx="504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558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1011428" y="2696719"/>
        <a:ext cx="25227" cy="25227"/>
      </dsp:txXfrm>
    </dsp:sp>
    <dsp:sp modelId="{C9401CFB-7A1B-43D6-8BF8-4488611198FD}">
      <dsp:nvSpPr>
        <dsp:cNvPr id="0" name=""/>
        <dsp:cNvSpPr/>
      </dsp:nvSpPr>
      <dsp:spPr>
        <a:xfrm>
          <a:off x="4428676" y="1702183"/>
          <a:ext cx="504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55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4668341" y="1735289"/>
        <a:ext cx="25227" cy="25227"/>
      </dsp:txXfrm>
    </dsp:sp>
    <dsp:sp modelId="{C078CE68-AF2D-4D2D-8EC0-900416D32432}">
      <dsp:nvSpPr>
        <dsp:cNvPr id="0" name=""/>
        <dsp:cNvSpPr/>
      </dsp:nvSpPr>
      <dsp:spPr>
        <a:xfrm>
          <a:off x="771763" y="1747903"/>
          <a:ext cx="504558" cy="961429"/>
        </a:xfrm>
        <a:custGeom>
          <a:avLst/>
          <a:gdLst/>
          <a:ahLst/>
          <a:cxnLst/>
          <a:rect l="0" t="0" r="0" b="0"/>
          <a:pathLst>
            <a:path>
              <a:moveTo>
                <a:pt x="0" y="961429"/>
              </a:moveTo>
              <a:lnTo>
                <a:pt x="252279" y="961429"/>
              </a:lnTo>
              <a:lnTo>
                <a:pt x="252279" y="0"/>
              </a:lnTo>
              <a:lnTo>
                <a:pt x="504558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996897" y="2201474"/>
        <a:ext cx="54289" cy="54289"/>
      </dsp:txXfrm>
    </dsp:sp>
    <dsp:sp modelId="{AF1364D2-6F4B-41EE-84D1-D5F0D15D8D87}">
      <dsp:nvSpPr>
        <dsp:cNvPr id="0" name=""/>
        <dsp:cNvSpPr/>
      </dsp:nvSpPr>
      <dsp:spPr>
        <a:xfrm rot="16200000">
          <a:off x="-1636871" y="2324761"/>
          <a:ext cx="4048125" cy="7691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5000" kern="1200" dirty="0"/>
            <a:t>Objeto</a:t>
          </a:r>
        </a:p>
      </dsp:txBody>
      <dsp:txXfrm>
        <a:off x="-1636871" y="2324761"/>
        <a:ext cx="4048125" cy="769143"/>
      </dsp:txXfrm>
    </dsp:sp>
    <dsp:sp modelId="{072CD988-2CFB-4F4E-BC56-A4E958D71E4F}">
      <dsp:nvSpPr>
        <dsp:cNvPr id="0" name=""/>
        <dsp:cNvSpPr/>
      </dsp:nvSpPr>
      <dsp:spPr>
        <a:xfrm>
          <a:off x="1276321" y="1363331"/>
          <a:ext cx="3152354" cy="7691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Identidad</a:t>
          </a:r>
        </a:p>
      </dsp:txBody>
      <dsp:txXfrm>
        <a:off x="1276321" y="1363331"/>
        <a:ext cx="3152354" cy="769143"/>
      </dsp:txXfrm>
    </dsp:sp>
    <dsp:sp modelId="{653EBCCB-6F3A-47D9-9B69-3D1A3F135C5B}">
      <dsp:nvSpPr>
        <dsp:cNvPr id="0" name=""/>
        <dsp:cNvSpPr/>
      </dsp:nvSpPr>
      <dsp:spPr>
        <a:xfrm>
          <a:off x="4933234" y="1363331"/>
          <a:ext cx="2598677" cy="769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identificador unívoco</a:t>
          </a:r>
        </a:p>
      </dsp:txBody>
      <dsp:txXfrm>
        <a:off x="4933234" y="1363331"/>
        <a:ext cx="2598677" cy="769143"/>
      </dsp:txXfrm>
    </dsp:sp>
    <dsp:sp modelId="{A92D77C9-AF97-4F90-965A-742EBE9C2A24}">
      <dsp:nvSpPr>
        <dsp:cNvPr id="0" name=""/>
        <dsp:cNvSpPr/>
      </dsp:nvSpPr>
      <dsp:spPr>
        <a:xfrm>
          <a:off x="1276321" y="2324761"/>
          <a:ext cx="3159090" cy="7691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Estado</a:t>
          </a:r>
        </a:p>
      </dsp:txBody>
      <dsp:txXfrm>
        <a:off x="1276321" y="2324761"/>
        <a:ext cx="3159090" cy="769143"/>
      </dsp:txXfrm>
    </dsp:sp>
    <dsp:sp modelId="{3A079E53-5786-4B8D-B82B-564226A4443A}">
      <dsp:nvSpPr>
        <dsp:cNvPr id="0" name=""/>
        <dsp:cNvSpPr/>
      </dsp:nvSpPr>
      <dsp:spPr>
        <a:xfrm>
          <a:off x="4942589" y="2324761"/>
          <a:ext cx="2596129" cy="769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Conjunto de propiedades (Atributos)</a:t>
          </a:r>
        </a:p>
      </dsp:txBody>
      <dsp:txXfrm>
        <a:off x="4942589" y="2324761"/>
        <a:ext cx="2596129" cy="769143"/>
      </dsp:txXfrm>
    </dsp:sp>
    <dsp:sp modelId="{5CDEC31A-9345-444C-8B58-EF84D24FF777}">
      <dsp:nvSpPr>
        <dsp:cNvPr id="0" name=""/>
        <dsp:cNvSpPr/>
      </dsp:nvSpPr>
      <dsp:spPr>
        <a:xfrm>
          <a:off x="1276321" y="3286191"/>
          <a:ext cx="3177834" cy="7691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Comportamiento</a:t>
          </a:r>
        </a:p>
      </dsp:txBody>
      <dsp:txXfrm>
        <a:off x="1276321" y="3286191"/>
        <a:ext cx="3177834" cy="769143"/>
      </dsp:txXfrm>
    </dsp:sp>
    <dsp:sp modelId="{8BC6828C-3E19-42BE-BAA3-97E5FC3E17CB}">
      <dsp:nvSpPr>
        <dsp:cNvPr id="0" name=""/>
        <dsp:cNvSpPr/>
      </dsp:nvSpPr>
      <dsp:spPr>
        <a:xfrm>
          <a:off x="4958714" y="3286191"/>
          <a:ext cx="2575038" cy="769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Conjunto de operaciones (Métodos)</a:t>
          </a:r>
        </a:p>
      </dsp:txBody>
      <dsp:txXfrm>
        <a:off x="4958714" y="3286191"/>
        <a:ext cx="2575038" cy="769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683A38B-BBC8-40F5-8E7A-864C4D27C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B7AD3C-F5E9-4524-86C5-1A5C7C731D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F988D-0A9B-4DE8-80A8-7A5B6330DD3F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F2E041-D016-41E5-A054-975E4F6849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A2C4EB-4F74-4908-B77F-A0A9925646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64A3D-DF4F-4F09-B46D-5F7D65C1BC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2545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F79F1-4DE4-4098-A419-D45A22354F99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BE5E7-BFA4-46FB-A14C-58DE610ADA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228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489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422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7813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9534" cy="685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67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47" b="1" i="0">
                <a:solidFill>
                  <a:srgbClr val="8E939C"/>
                </a:solidFill>
                <a:latin typeface="Arial"/>
                <a:cs typeface="Arial"/>
              </a:defRPr>
            </a:lvl1pPr>
          </a:lstStyle>
          <a:p>
            <a:pPr marL="22413">
              <a:lnSpc>
                <a:spcPts val="1354"/>
              </a:lnSpc>
            </a:pPr>
            <a:fld id="{81D60167-4931-47E6-BA6A-407CBD079E47}" type="slidenum">
              <a:rPr lang="es-CO" smtClean="0"/>
              <a:pPr marL="22413">
                <a:lnSpc>
                  <a:spcPts val="1354"/>
                </a:lnSpc>
              </a:pPr>
              <a:t>‹Nº›</a:t>
            </a:fld>
            <a:r>
              <a:rPr lang="es-CO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84621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9534" cy="685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2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063389"/>
          </a:xfrm>
        </p:spPr>
        <p:txBody>
          <a:bodyPr/>
          <a:lstStyle>
            <a:lvl1pPr>
              <a:defRPr sz="5400">
                <a:latin typeface="+mj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478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039804"/>
          </a:xfrm>
        </p:spPr>
        <p:txBody>
          <a:bodyPr/>
          <a:lstStyle>
            <a:lvl1pPr>
              <a:defRPr sz="5400">
                <a:latin typeface="+mj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19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83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22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43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447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632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3550" y="867243"/>
            <a:ext cx="12185308" cy="177800"/>
          </a:xfrm>
          <a:prstGeom prst="rect">
            <a:avLst/>
          </a:prstGeom>
          <a:solidFill>
            <a:srgbClr val="830D01"/>
          </a:solidFill>
          <a:ln>
            <a:solidFill>
              <a:srgbClr val="830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008375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692" y="1102493"/>
            <a:ext cx="1385047" cy="191884"/>
          </a:xfrm>
          <a:prstGeom prst="rect">
            <a:avLst/>
          </a:prstGeom>
        </p:spPr>
      </p:pic>
      <p:sp>
        <p:nvSpPr>
          <p:cNvPr id="13" name="3 Rectángulo"/>
          <p:cNvSpPr/>
          <p:nvPr/>
        </p:nvSpPr>
        <p:spPr>
          <a:xfrm>
            <a:off x="3550" y="-4520"/>
            <a:ext cx="12192000" cy="873327"/>
          </a:xfrm>
          <a:prstGeom prst="rect">
            <a:avLst/>
          </a:prstGeom>
          <a:solidFill>
            <a:srgbClr val="830D0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l" defTabSz="914400" rtl="0" eaLnBrk="1" latinLnBrk="0" hangingPunct="1"/>
            <a:endParaRPr lang="es-CO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-6692" y="12619"/>
            <a:ext cx="12195550" cy="1032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06400" y="1255395"/>
            <a:ext cx="11480800" cy="4921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2E454-ABFD-4E53-ABE8-39F780515B27}" type="datetimeFigureOut">
              <a:rPr lang="es-CO" smtClean="0"/>
              <a:t>31/10/2022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9F86-3117-4D4C-A342-2761051E3FF3}" type="slidenum">
              <a:rPr lang="es-CO" smtClean="0"/>
              <a:t>‹Nº›</a:t>
            </a:fld>
            <a:endParaRPr lang="es-CO"/>
          </a:p>
        </p:txBody>
      </p:sp>
      <p:sp>
        <p:nvSpPr>
          <p:cNvPr id="18" name="Rectángulo 17"/>
          <p:cNvSpPr/>
          <p:nvPr userDrawn="1"/>
        </p:nvSpPr>
        <p:spPr>
          <a:xfrm>
            <a:off x="0" y="956143"/>
            <a:ext cx="2003402" cy="67001"/>
          </a:xfrm>
          <a:prstGeom prst="rect">
            <a:avLst/>
          </a:prstGeom>
          <a:solidFill>
            <a:srgbClr val="830D01"/>
          </a:solidFill>
          <a:ln>
            <a:solidFill>
              <a:srgbClr val="830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426" y="145077"/>
            <a:ext cx="2180952" cy="73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73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400" b="1" i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98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i="1" kern="1200">
          <a:solidFill>
            <a:srgbClr val="F584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0D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-31898"/>
            <a:ext cx="12192000" cy="6858000"/>
          </a:xfrm>
          <a:prstGeom prst="rect">
            <a:avLst/>
          </a:prstGeom>
          <a:solidFill>
            <a:srgbClr val="830D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93787" y="4252130"/>
            <a:ext cx="12019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cap="small" dirty="0">
                <a:solidFill>
                  <a:schemeClr val="bg1"/>
                </a:solidFill>
              </a:rPr>
              <a:t>Programación Orientada a Objetos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50216" y="57868"/>
            <a:ext cx="2317897" cy="23236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211" y="4582633"/>
            <a:ext cx="5522920" cy="259875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5B06EE9-8EC5-45E6-92B9-AE9CF9049AD6}"/>
              </a:ext>
            </a:extLst>
          </p:cNvPr>
          <p:cNvSpPr txBox="1"/>
          <p:nvPr/>
        </p:nvSpPr>
        <p:spPr>
          <a:xfrm>
            <a:off x="93787" y="3013398"/>
            <a:ext cx="120190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4400" b="1" cap="small">
                <a:solidFill>
                  <a:schemeClr val="bg1"/>
                </a:solidFill>
              </a:defRPr>
            </a:lvl1pPr>
          </a:lstStyle>
          <a:p>
            <a:r>
              <a:rPr lang="es-CO" dirty="0"/>
              <a:t>CLASES, OBJETOS Y MÉTODOS</a:t>
            </a:r>
          </a:p>
        </p:txBody>
      </p:sp>
    </p:spTree>
    <p:extLst>
      <p:ext uri="{BB962C8B-B14F-4D97-AF65-F5344CB8AC3E}">
        <p14:creationId xmlns:p14="http://schemas.microsoft.com/office/powerpoint/2010/main" val="2307386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Objeto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C577CFC-73C9-422C-A366-C3E95650D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912" y="1443037"/>
            <a:ext cx="6958013" cy="488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6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FC81D7-96F5-4252-BA40-26509FA9A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Atributo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E8C31BC-86BE-4C04-AF9D-68FAA76AF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591396"/>
            <a:ext cx="6780700" cy="367287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79867AB-762F-44CA-9C6F-3CC10269D314}"/>
              </a:ext>
            </a:extLst>
          </p:cNvPr>
          <p:cNvSpPr txBox="1">
            <a:spLocks/>
          </p:cNvSpPr>
          <p:nvPr/>
        </p:nvSpPr>
        <p:spPr>
          <a:xfrm>
            <a:off x="2006952" y="12619"/>
            <a:ext cx="10181906" cy="10633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/>
              <a:t>Objeto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424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AFC46C-18D9-4EC5-AB0F-2025F6B26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Método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3E3D311-E8AE-48DF-AD9F-2F7E307EC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360236"/>
            <a:ext cx="6780700" cy="413519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85826449-DCE9-4AEE-A689-19C67C8DFC1C}"/>
              </a:ext>
            </a:extLst>
          </p:cNvPr>
          <p:cNvSpPr txBox="1">
            <a:spLocks/>
          </p:cNvSpPr>
          <p:nvPr/>
        </p:nvSpPr>
        <p:spPr>
          <a:xfrm>
            <a:off x="2006952" y="12619"/>
            <a:ext cx="10181906" cy="10633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/>
              <a:t>Objeto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71715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DE0E8-802C-4226-9307-F98F5AF3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Clase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EF2436B-E2D5-432D-AB7D-FF558AC9F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625" y="1128712"/>
            <a:ext cx="7826749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9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DDE0E8-802C-4226-9307-F98F5AF36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err="1">
                <a:solidFill>
                  <a:srgbClr val="FFFFFF"/>
                </a:solidFill>
              </a:rPr>
              <a:t>Estructura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A8D3D50-B61D-4AA2-966B-DE1FE3054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380414"/>
            <a:ext cx="6780700" cy="4894943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54C80581-FCCA-42B2-9907-C9B15E70AF05}"/>
              </a:ext>
            </a:extLst>
          </p:cNvPr>
          <p:cNvSpPr txBox="1">
            <a:spLocks/>
          </p:cNvSpPr>
          <p:nvPr/>
        </p:nvSpPr>
        <p:spPr>
          <a:xfrm>
            <a:off x="2006952" y="12619"/>
            <a:ext cx="10181906" cy="10633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Clase</a:t>
            </a:r>
          </a:p>
        </p:txBody>
      </p:sp>
    </p:spTree>
    <p:extLst>
      <p:ext uri="{BB962C8B-B14F-4D97-AF65-F5344CB8AC3E}">
        <p14:creationId xmlns:p14="http://schemas.microsoft.com/office/powerpoint/2010/main" val="276965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68B7D41-0480-4AA4-B42C-C8DA8F24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Ejemplo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6A6450F-7F23-4F60-8F0E-6C4ED6465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19" y="1337840"/>
            <a:ext cx="5400232" cy="478864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F717499C-7612-4A11-B4D2-1CD38A20D811}"/>
              </a:ext>
            </a:extLst>
          </p:cNvPr>
          <p:cNvSpPr txBox="1">
            <a:spLocks/>
          </p:cNvSpPr>
          <p:nvPr/>
        </p:nvSpPr>
        <p:spPr>
          <a:xfrm>
            <a:off x="2006952" y="12619"/>
            <a:ext cx="10181906" cy="10633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Clase</a:t>
            </a:r>
          </a:p>
        </p:txBody>
      </p:sp>
    </p:spTree>
    <p:extLst>
      <p:ext uri="{BB962C8B-B14F-4D97-AF65-F5344CB8AC3E}">
        <p14:creationId xmlns:p14="http://schemas.microsoft.com/office/powerpoint/2010/main" val="635128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C208C2-D9D5-4CDF-BC3C-0A4E4740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Clase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9FEA596-09E3-4843-B4FF-273E18D18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181" y="1814512"/>
            <a:ext cx="6243638" cy="38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7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B521D0CA-413D-420B-9C56-0D8CD665D665}"/>
              </a:ext>
            </a:extLst>
          </p:cNvPr>
          <p:cNvSpPr txBox="1">
            <a:spLocks/>
          </p:cNvSpPr>
          <p:nvPr/>
        </p:nvSpPr>
        <p:spPr>
          <a:xfrm>
            <a:off x="2006952" y="12619"/>
            <a:ext cx="10181906" cy="10633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Clase vs Objeto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A8ECB39-ADD1-4BC8-999E-782E3736B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2" y="1966912"/>
            <a:ext cx="5781427" cy="353853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0EF141A-EE85-4377-BD1E-2695C1BE24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82" r="7006"/>
          <a:stretch/>
        </p:blipFill>
        <p:spPr>
          <a:xfrm>
            <a:off x="6667500" y="2390774"/>
            <a:ext cx="5219700" cy="303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957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Clase vs Objeto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b="1" dirty="0"/>
              <a:t>¿Qué es una Clase?</a:t>
            </a:r>
          </a:p>
          <a:p>
            <a:pPr lvl="1"/>
            <a:r>
              <a:rPr lang="es-CO" b="1" dirty="0">
                <a:solidFill>
                  <a:srgbClr val="FF0000"/>
                </a:solidFill>
              </a:rPr>
              <a:t>Conjunto o agrupamiento de características y acciones</a:t>
            </a:r>
            <a:r>
              <a:rPr lang="es-CO" b="1" dirty="0"/>
              <a:t>, que representan un elemento del mundo del problema.</a:t>
            </a:r>
          </a:p>
          <a:p>
            <a:pPr lvl="1"/>
            <a:r>
              <a:rPr lang="es-CO" b="1" dirty="0"/>
              <a:t>Habla de un </a:t>
            </a:r>
            <a:r>
              <a:rPr lang="es-CO" b="1" dirty="0">
                <a:solidFill>
                  <a:srgbClr val="FF0000"/>
                </a:solidFill>
              </a:rPr>
              <a:t>escenario general</a:t>
            </a:r>
            <a:r>
              <a:rPr lang="es-CO" b="1" dirty="0"/>
              <a:t>, no particular.</a:t>
            </a:r>
          </a:p>
          <a:p>
            <a:pPr lvl="2"/>
            <a:r>
              <a:rPr lang="es-CO" b="1" dirty="0"/>
              <a:t>Un Profesor debe tener un nombre, una edad, color de pelo, y un apellido.</a:t>
            </a:r>
          </a:p>
          <a:p>
            <a:endParaRPr lang="es-CO" b="1" dirty="0"/>
          </a:p>
          <a:p>
            <a:endParaRPr lang="es-CO" b="1" dirty="0"/>
          </a:p>
          <a:p>
            <a:r>
              <a:rPr lang="es-CO" b="1" dirty="0"/>
              <a:t>¿Qué es un Objeto?</a:t>
            </a:r>
          </a:p>
          <a:p>
            <a:pPr lvl="1"/>
            <a:r>
              <a:rPr lang="es-CO" b="1" dirty="0"/>
              <a:t>Es la instancia de una clase </a:t>
            </a:r>
            <a:r>
              <a:rPr lang="es-CO" b="1" dirty="0">
                <a:sym typeface="Wingdings" panose="05000000000000000000" pitchFamily="2" charset="2"/>
              </a:rPr>
              <a:t> Un elemento que reúne las características de </a:t>
            </a:r>
            <a:br>
              <a:rPr lang="es-CO" b="1" dirty="0">
                <a:sym typeface="Wingdings" panose="05000000000000000000" pitchFamily="2" charset="2"/>
              </a:rPr>
            </a:br>
            <a:r>
              <a:rPr lang="es-CO" b="1" dirty="0">
                <a:sym typeface="Wingdings" panose="05000000000000000000" pitchFamily="2" charset="2"/>
              </a:rPr>
              <a:t>					la clase.</a:t>
            </a:r>
          </a:p>
          <a:p>
            <a:pPr lvl="2"/>
            <a:r>
              <a:rPr lang="es-CO" b="1" dirty="0"/>
              <a:t>Pedro Feijóo tiene 26 años y es mono!!! </a:t>
            </a:r>
            <a:r>
              <a:rPr lang="es-CO" b="1" dirty="0">
                <a:sym typeface="Wingdings" panose="05000000000000000000" pitchFamily="2" charset="2"/>
              </a:rPr>
              <a:t> ¿Es Pedro Profesor?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45310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52A6E-B284-4921-A34B-BFCC33DE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dirty="0"/>
              <a:t>Gracias…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997DE7-B37B-4101-B31A-EF0A8164C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7432" y="262925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CO" sz="5400" b="1" dirty="0">
                <a:latin typeface="Tahoma" panose="020B0604030504040204" pitchFamily="34" charset="0"/>
              </a:rPr>
              <a:t>FIN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460891-7181-48EC-BAD0-11CA7C2B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012" y="4211325"/>
            <a:ext cx="8238399" cy="147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_tradnl" altLang="es-CO" sz="4400" dirty="0">
                <a:latin typeface="Tahoma" panose="020B0604030504040204" pitchFamily="34" charset="0"/>
              </a:rPr>
              <a:t>Gracias por la atención prestada</a:t>
            </a:r>
            <a:endParaRPr lang="es-ES_tradnl" altLang="es-CO" sz="3200" dirty="0">
              <a:latin typeface="Tahoma" panose="020B0604030504040204" pitchFamily="34" charset="0"/>
            </a:endParaRPr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DE40A7B-A9EB-47BE-B4B0-E426CEF06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78" y="2337762"/>
            <a:ext cx="3226254" cy="295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06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0"/>
            <a:ext cx="11125200" cy="1053737"/>
          </a:xfrm>
        </p:spPr>
        <p:txBody>
          <a:bodyPr/>
          <a:lstStyle/>
          <a:p>
            <a:r>
              <a:rPr lang="es-CO" dirty="0"/>
              <a:t>El </a:t>
            </a:r>
            <a:r>
              <a:rPr lang="es-CO" b="1" dirty="0"/>
              <a:t>Ciclo de Vida </a:t>
            </a:r>
            <a:r>
              <a:rPr lang="es-CO" dirty="0"/>
              <a:t>de Construcción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60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9753600" y="3962400"/>
            <a:ext cx="16204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Palabras Clave: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FF0000"/>
                </a:solidFill>
              </a:rPr>
              <a:t>Cliente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FF0000"/>
                </a:solidFill>
              </a:rPr>
              <a:t>Problema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FF0000"/>
                </a:solidFill>
              </a:rPr>
              <a:t>Proceso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FF0000"/>
                </a:solidFill>
              </a:rPr>
              <a:t>Solución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FF0000"/>
                </a:solidFill>
              </a:rPr>
              <a:t>Programa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FF0000"/>
                </a:solidFill>
              </a:rPr>
              <a:t>Usuario</a:t>
            </a:r>
          </a:p>
        </p:txBody>
      </p:sp>
    </p:spTree>
    <p:extLst>
      <p:ext uri="{BB962C8B-B14F-4D97-AF65-F5344CB8AC3E}">
        <p14:creationId xmlns:p14="http://schemas.microsoft.com/office/powerpoint/2010/main" val="41820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Especificación del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CO" sz="2600" dirty="0"/>
              <a:t>El Programador no puede resolver un problema que no entiende.</a:t>
            </a:r>
          </a:p>
          <a:p>
            <a:pPr marL="384048" lvl="2" indent="0">
              <a:buNone/>
            </a:pPr>
            <a:r>
              <a:rPr lang="es-CO" sz="2200" dirty="0">
                <a:sym typeface="Wingdings" panose="05000000000000000000" pitchFamily="2" charset="2"/>
              </a:rPr>
              <a:t>	 1ra tarea: Entender el problema!!!</a:t>
            </a:r>
            <a:endParaRPr lang="es-CO" sz="2200" dirty="0"/>
          </a:p>
          <a:p>
            <a:pPr lvl="1"/>
            <a:endParaRPr lang="es-CO" sz="2600" dirty="0"/>
          </a:p>
          <a:p>
            <a:pPr lvl="1"/>
            <a:endParaRPr lang="es-CO" sz="2600" dirty="0"/>
          </a:p>
          <a:p>
            <a:pPr lvl="1"/>
            <a:endParaRPr lang="es-CO" sz="2600" dirty="0"/>
          </a:p>
          <a:p>
            <a:pPr lvl="1"/>
            <a:endParaRPr lang="es-CO" sz="2600" dirty="0"/>
          </a:p>
          <a:p>
            <a:pPr lvl="1"/>
            <a:endParaRPr lang="es-CO" sz="2600" dirty="0"/>
          </a:p>
          <a:p>
            <a:pPr lvl="1"/>
            <a:endParaRPr lang="es-CO" sz="2600" dirty="0"/>
          </a:p>
          <a:p>
            <a:pPr lvl="1"/>
            <a:endParaRPr lang="es-CO" sz="2600" dirty="0"/>
          </a:p>
          <a:p>
            <a:pPr lvl="1"/>
            <a:r>
              <a:rPr lang="es-CO" sz="2600" dirty="0"/>
              <a:t>Elementos de Especificación:</a:t>
            </a:r>
          </a:p>
          <a:p>
            <a:pPr lvl="2"/>
            <a:r>
              <a:rPr lang="es-CO" sz="2200" dirty="0"/>
              <a:t>Los requerimientos del usuario.</a:t>
            </a:r>
          </a:p>
          <a:p>
            <a:pPr marL="914400" lvl="2" indent="0">
              <a:buNone/>
            </a:pPr>
            <a:endParaRPr lang="es-CO" sz="2200" dirty="0"/>
          </a:p>
          <a:p>
            <a:pPr lvl="2"/>
            <a:r>
              <a:rPr lang="es-CO" sz="2200" dirty="0"/>
              <a:t>El mundo del problema.</a:t>
            </a:r>
          </a:p>
          <a:p>
            <a:pPr marL="914400" lvl="2" indent="0">
              <a:buNone/>
            </a:pPr>
            <a:endParaRPr lang="es-CO" sz="2200" dirty="0"/>
          </a:p>
          <a:p>
            <a:pPr lvl="2"/>
            <a:r>
              <a:rPr lang="es-CO" sz="2200" dirty="0"/>
              <a:t>Las restricciones del cliente.</a:t>
            </a:r>
          </a:p>
        </p:txBody>
      </p:sp>
      <p:sp>
        <p:nvSpPr>
          <p:cNvPr id="4" name="Flecha doblada hacia arriba 3"/>
          <p:cNvSpPr/>
          <p:nvPr/>
        </p:nvSpPr>
        <p:spPr>
          <a:xfrm rot="5400000">
            <a:off x="3848100" y="2895600"/>
            <a:ext cx="1447800" cy="10668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/>
          <p:cNvSpPr txBox="1"/>
          <p:nvPr/>
        </p:nvSpPr>
        <p:spPr>
          <a:xfrm>
            <a:off x="5232400" y="3611192"/>
            <a:ext cx="54109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600" b="1" u="sng" dirty="0"/>
              <a:t>Análisis y especificación del Problema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591300" y="4381500"/>
            <a:ext cx="5297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100" b="1" u="sng" dirty="0"/>
              <a:t>Pensemos en la construcción de una carretera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70700" y="4699635"/>
            <a:ext cx="39028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Carriles que debe tener la carretera</a:t>
            </a:r>
          </a:p>
          <a:p>
            <a:br>
              <a:rPr lang="es-CO" dirty="0"/>
            </a:br>
            <a:r>
              <a:rPr lang="es-CO" dirty="0"/>
              <a:t>El tipo de Terreno, Humedad, Ubicación</a:t>
            </a:r>
          </a:p>
          <a:p>
            <a:br>
              <a:rPr lang="es-CO" dirty="0"/>
            </a:br>
            <a:r>
              <a:rPr lang="es-CO" dirty="0"/>
              <a:t>Presupuesto máximo disponible.</a:t>
            </a:r>
          </a:p>
        </p:txBody>
      </p:sp>
      <p:sp>
        <p:nvSpPr>
          <p:cNvPr id="8" name="Flecha derecha 7"/>
          <p:cNvSpPr/>
          <p:nvPr/>
        </p:nvSpPr>
        <p:spPr>
          <a:xfrm>
            <a:off x="5397500" y="4796998"/>
            <a:ext cx="1473200" cy="257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Flecha derecha 8"/>
          <p:cNvSpPr/>
          <p:nvPr/>
        </p:nvSpPr>
        <p:spPr>
          <a:xfrm>
            <a:off x="5410200" y="5309498"/>
            <a:ext cx="1473200" cy="257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derecha 9"/>
          <p:cNvSpPr/>
          <p:nvPr/>
        </p:nvSpPr>
        <p:spPr>
          <a:xfrm>
            <a:off x="5410200" y="5871709"/>
            <a:ext cx="1473200" cy="257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93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Especificación del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En general todo problema puede ser dividido entre los siguientes 3 aspectos: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O" b="1" dirty="0"/>
              <a:t>Requerimientos Funcionales: </a:t>
            </a:r>
            <a:r>
              <a:rPr lang="es-CO" dirty="0"/>
              <a:t>Acciones o servicios que el programa debe proveer al usuario.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O" b="1" dirty="0"/>
              <a:t>Mundo del Problema: </a:t>
            </a:r>
            <a:r>
              <a:rPr lang="es-CO" dirty="0"/>
              <a:t>¡Contexto en el que ocurre un problema!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O" b="1" dirty="0"/>
              <a:t>Requerimientos No Funcionales:</a:t>
            </a:r>
            <a:r>
              <a:rPr lang="es-CO" dirty="0"/>
              <a:t> Restricciones o condiciones que indica el cliente para el programa que se le va a construir.</a:t>
            </a:r>
            <a:endParaRPr lang="es-CO" b="1" dirty="0"/>
          </a:p>
        </p:txBody>
      </p:sp>
      <p:pic>
        <p:nvPicPr>
          <p:cNvPr id="2052" name="Picture 4" descr="Probl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600" y="4343400"/>
            <a:ext cx="28710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71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Proceso de Solución de un Problema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757280" y="2549211"/>
            <a:ext cx="2247900" cy="1953769"/>
            <a:chOff x="838200" y="1475231"/>
            <a:chExt cx="3406775" cy="2936504"/>
          </a:xfrm>
        </p:grpSpPr>
        <p:pic>
          <p:nvPicPr>
            <p:cNvPr id="4098" name="Picture 2" descr="Resultado de imagen para pc user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475231"/>
              <a:ext cx="3406775" cy="2751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/>
            <p:cNvSpPr txBox="1"/>
            <p:nvPr/>
          </p:nvSpPr>
          <p:spPr>
            <a:xfrm>
              <a:off x="1193800" y="4042403"/>
              <a:ext cx="1661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b="1" dirty="0"/>
                <a:t>El Programador</a:t>
              </a:r>
            </a:p>
          </p:txBody>
        </p:sp>
      </p:grpSp>
      <p:sp>
        <p:nvSpPr>
          <p:cNvPr id="7" name="Rectángulo 6"/>
          <p:cNvSpPr/>
          <p:nvPr/>
        </p:nvSpPr>
        <p:spPr>
          <a:xfrm>
            <a:off x="5092702" y="1495111"/>
            <a:ext cx="6032500" cy="1054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Herramientas, Tecnologías y Lenguajes</a:t>
            </a:r>
          </a:p>
        </p:txBody>
      </p:sp>
      <p:graphicFrame>
        <p:nvGraphicFramePr>
          <p:cNvPr id="9" name="Diagrama 8"/>
          <p:cNvGraphicFramePr/>
          <p:nvPr/>
        </p:nvGraphicFramePr>
        <p:xfrm>
          <a:off x="5029200" y="2675466"/>
          <a:ext cx="6324600" cy="4182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ángulo 9"/>
          <p:cNvSpPr/>
          <p:nvPr/>
        </p:nvSpPr>
        <p:spPr>
          <a:xfrm>
            <a:off x="4737100" y="1371600"/>
            <a:ext cx="6819900" cy="548640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doblada 11"/>
          <p:cNvSpPr/>
          <p:nvPr/>
        </p:nvSpPr>
        <p:spPr>
          <a:xfrm>
            <a:off x="1422401" y="1854200"/>
            <a:ext cx="3136900" cy="695011"/>
          </a:xfrm>
          <a:prstGeom prst="ben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42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La Agenda de Rosita</a:t>
            </a:r>
          </a:p>
        </p:txBody>
      </p:sp>
      <p:pic>
        <p:nvPicPr>
          <p:cNvPr id="4" name="Picture 4" descr="Resultado de imagen para girl agen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57" t="11882" r="30371" b="21207"/>
          <a:stretch/>
        </p:blipFill>
        <p:spPr bwMode="auto">
          <a:xfrm>
            <a:off x="10597773" y="4195763"/>
            <a:ext cx="1512054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O" dirty="0"/>
              <a:t>Rosita, quiere poder manejar la información correspondiente a su agenda de teléfonos, en la cual guarda únicamente la información de sus tres amigos Hugo, Paco y Luis. Para ello, ha contratado al curso de Programación Orientada a Objetos, para que analice una posible solución a su problema. </a:t>
            </a:r>
          </a:p>
          <a:p>
            <a:pPr marL="0" indent="0">
              <a:buNone/>
            </a:pPr>
            <a:r>
              <a:rPr lang="es-CO" dirty="0"/>
              <a:t>Ella quiere poder </a:t>
            </a:r>
            <a:r>
              <a:rPr lang="es-CO" dirty="0">
                <a:solidFill>
                  <a:schemeClr val="accent2">
                    <a:lumMod val="75000"/>
                  </a:schemeClr>
                </a:solidFill>
              </a:rPr>
              <a:t>registrar</a:t>
            </a:r>
            <a:r>
              <a:rPr lang="es-CO" dirty="0"/>
              <a:t> el nombre, la dirección y el teléfono de cada uno de ellos, y poder </a:t>
            </a:r>
            <a:r>
              <a:rPr lang="es-CO" dirty="0">
                <a:solidFill>
                  <a:schemeClr val="accent2">
                    <a:lumMod val="75000"/>
                  </a:schemeClr>
                </a:solidFill>
              </a:rPr>
              <a:t>obtener</a:t>
            </a:r>
            <a:r>
              <a:rPr lang="es-CO" dirty="0"/>
              <a:t>: </a:t>
            </a:r>
            <a:r>
              <a:rPr lang="es-CO" dirty="0">
                <a:solidFill>
                  <a:srgbClr val="FF0000"/>
                </a:solidFill>
              </a:rPr>
              <a:t>a)</a:t>
            </a:r>
            <a:r>
              <a:rPr lang="es-CO" dirty="0"/>
              <a:t> los datos de alguno de sus amigos buscando por nombre y </a:t>
            </a:r>
            <a:r>
              <a:rPr lang="es-CO" dirty="0">
                <a:solidFill>
                  <a:srgbClr val="FF0000"/>
                </a:solidFill>
              </a:rPr>
              <a:t>b) </a:t>
            </a:r>
            <a:r>
              <a:rPr lang="es-CO" dirty="0"/>
              <a:t>la lista de amigos con nombre y número de teléfono. </a:t>
            </a:r>
          </a:p>
          <a:p>
            <a:pPr marL="0" indent="0">
              <a:buNone/>
            </a:pPr>
            <a:r>
              <a:rPr lang="es-CO" dirty="0"/>
              <a:t>Cualquier solución debe ser desarrollada en lenguaje C++, con un presupuesto máximo de </a:t>
            </a:r>
            <a:r>
              <a:rPr lang="es-CO" i="1" dirty="0"/>
              <a:t>2 </a:t>
            </a:r>
            <a:r>
              <a:rPr lang="es-CO" i="1" dirty="0" err="1"/>
              <a:t>lukas</a:t>
            </a:r>
            <a:r>
              <a:rPr lang="es-CO" dirty="0"/>
              <a:t>.</a:t>
            </a:r>
          </a:p>
          <a:p>
            <a:pPr marL="0" indent="0">
              <a:buNone/>
            </a:pPr>
            <a:endParaRPr lang="es-CO" dirty="0"/>
          </a:p>
          <a:p>
            <a:pPr marL="514350" indent="-514350">
              <a:buFont typeface="+mj-lt"/>
              <a:buAutoNum type="arabicPeriod"/>
            </a:pPr>
            <a:r>
              <a:rPr lang="es-CO" dirty="0"/>
              <a:t>¿Qué clases encontramos en este problema?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/>
              <a:t>¿Qué objetos podemos visualizar en este problema?</a:t>
            </a:r>
          </a:p>
        </p:txBody>
      </p:sp>
    </p:spTree>
    <p:extLst>
      <p:ext uri="{BB962C8B-B14F-4D97-AF65-F5344CB8AC3E}">
        <p14:creationId xmlns:p14="http://schemas.microsoft.com/office/powerpoint/2010/main" val="247066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Continuará…</a:t>
            </a:r>
          </a:p>
        </p:txBody>
      </p:sp>
      <p:pic>
        <p:nvPicPr>
          <p:cNvPr id="5122" name="Picture 2" descr="Resultado de imagen para we can do it ba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4" y="1690687"/>
            <a:ext cx="6880225" cy="452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80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DF90D-DE68-4F7C-A75B-7157C58A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Objeto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2B22A2-3E8E-483B-A09B-2655DCA5B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70" y="1466850"/>
            <a:ext cx="5547955" cy="313717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43A2D7B-1DAB-4E77-AEF3-AE29991AD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965723"/>
            <a:ext cx="5753935" cy="344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47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Objeto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8CE72A9-45B1-4253-A70D-F2F5DD30FC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690623"/>
              </p:ext>
            </p:extLst>
          </p:nvPr>
        </p:nvGraphicFramePr>
        <p:xfrm>
          <a:off x="2484846" y="1076008"/>
          <a:ext cx="753871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506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509</Words>
  <Application>Microsoft Office PowerPoint</Application>
  <PresentationFormat>Panorámica</PresentationFormat>
  <Paragraphs>95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Tema de Office</vt:lpstr>
      <vt:lpstr>Presentación de PowerPoint</vt:lpstr>
      <vt:lpstr>El Ciclo de Vida de Construcción</vt:lpstr>
      <vt:lpstr>Especificación del Problema</vt:lpstr>
      <vt:lpstr>Especificación del Problema</vt:lpstr>
      <vt:lpstr>Proceso de Solución de un Problema</vt:lpstr>
      <vt:lpstr>La Agenda de Rosita</vt:lpstr>
      <vt:lpstr>Continuará…</vt:lpstr>
      <vt:lpstr>Objeto</vt:lpstr>
      <vt:lpstr>Objeto</vt:lpstr>
      <vt:lpstr>Objeto</vt:lpstr>
      <vt:lpstr>Atributo</vt:lpstr>
      <vt:lpstr>Método</vt:lpstr>
      <vt:lpstr>Clase</vt:lpstr>
      <vt:lpstr>Estructura</vt:lpstr>
      <vt:lpstr>Ejemplo</vt:lpstr>
      <vt:lpstr>Clase</vt:lpstr>
      <vt:lpstr>Presentación de PowerPoint</vt:lpstr>
      <vt:lpstr>Clase vs Objeto</vt:lpstr>
      <vt:lpstr>Gracias…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helio henry ramirez arevalo</dc:creator>
  <cp:lastModifiedBy>Jose Guillermo Guarnizo Marin</cp:lastModifiedBy>
  <cp:revision>14</cp:revision>
  <dcterms:created xsi:type="dcterms:W3CDTF">2020-05-17T22:56:00Z</dcterms:created>
  <dcterms:modified xsi:type="dcterms:W3CDTF">2022-10-31T15:47:12Z</dcterms:modified>
</cp:coreProperties>
</file>