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71" r:id="rId4"/>
    <p:sldId id="263" r:id="rId5"/>
    <p:sldId id="265" r:id="rId6"/>
    <p:sldId id="274" r:id="rId7"/>
    <p:sldId id="257" r:id="rId8"/>
    <p:sldId id="258" r:id="rId9"/>
    <p:sldId id="270" r:id="rId10"/>
    <p:sldId id="264" r:id="rId11"/>
    <p:sldId id="266" r:id="rId12"/>
    <p:sldId id="267" r:id="rId13"/>
    <p:sldId id="268" r:id="rId14"/>
    <p:sldId id="272" r:id="rId15"/>
    <p:sldId id="273" r:id="rId16"/>
    <p:sldId id="269" r:id="rId17"/>
    <p:sldId id="260" r:id="rId18"/>
    <p:sldId id="261" r:id="rId19"/>
    <p:sldId id="262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AAA961-A8D0-43C7-9F6A-49131BCD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87B0DC-4FE3-4B75-9D51-B80512803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4A9FE-0D8C-480C-A6E2-F42DB97B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CAE-3415-4C59-B4C2-794E486A0389}" type="datetimeFigureOut">
              <a:rPr lang="es-CO" smtClean="0"/>
              <a:t>5/12/2021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BFA3B0-4569-48F6-A670-AA881EBC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F5729D-62EF-4773-9C46-E708FC07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1FAF-3FFC-4CE6-88A2-CBE29A5B4E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313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ABBF1-CD70-4498-8D05-BC264C1F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CC2AEC-2E66-4787-9F5A-1D4FA1895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BE0CCB-847C-4FEC-8AAB-A81ABE1F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CAE-3415-4C59-B4C2-794E486A0389}" type="datetimeFigureOut">
              <a:rPr lang="es-CO" smtClean="0"/>
              <a:t>5/12/2021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ABCD99-8BAF-4E22-99BA-C3D7B264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3E87C3-2670-4D0F-9073-0D9433CE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1FAF-3FFC-4CE6-88A2-CBE29A5B4E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395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808DB1-E94A-4355-BDAA-619870511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F99736-F134-4DB7-90AD-E737DA6CA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EC8EED-3B7A-490C-962E-066A2678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CAE-3415-4C59-B4C2-794E486A0389}" type="datetimeFigureOut">
              <a:rPr lang="es-CO" smtClean="0"/>
              <a:t>5/12/2021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C96641-3211-4333-A1D7-8FFA3F2E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C5DE3F-B146-4ED7-B7A1-D0A34CA5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1FAF-3FFC-4CE6-88A2-CBE29A5B4E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390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4D078-2311-449C-ADE6-EA790736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F288F5-36AB-478D-B1D3-4BB90A82C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12A053-DC11-476B-ACFC-179707A2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CAE-3415-4C59-B4C2-794E486A0389}" type="datetimeFigureOut">
              <a:rPr lang="es-CO" smtClean="0"/>
              <a:t>5/12/2021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07E28F-6CFF-470A-8975-7FED4794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181905-203D-457D-96D1-DF6A45FF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1FAF-3FFC-4CE6-88A2-CBE29A5B4E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371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0F3F2-0E44-4C89-9D96-B0AAE9DED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307E02-3949-4A61-914C-2B8193D22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4B8BDA-7EBD-4F59-871A-F8DC4DFE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CAE-3415-4C59-B4C2-794E486A0389}" type="datetimeFigureOut">
              <a:rPr lang="es-CO" smtClean="0"/>
              <a:t>5/12/2021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3FAE5B-49F6-497A-A5A2-79EF1101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BDE610-FBC7-42D6-8458-14A67F3C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1FAF-3FFC-4CE6-88A2-CBE29A5B4E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361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03818-1C9E-4482-9467-694698409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ED8299-DD02-479E-A942-B01A8C582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74BBC1-AC7D-4F74-8780-483A794F1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0E9D10-8DED-4F82-A4A8-6D3859B2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CAE-3415-4C59-B4C2-794E486A0389}" type="datetimeFigureOut">
              <a:rPr lang="es-CO" smtClean="0"/>
              <a:t>5/12/2021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E6B1BA-C833-4ECD-9B6F-989286C2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C1AC20-28AD-4CF9-B6B0-A61EB5B3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1FAF-3FFC-4CE6-88A2-CBE29A5B4E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002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E9F82-4D8D-4CBF-8BF7-8D4997BE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D608CE-C56D-49C1-9593-8A1BD2FB3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F710BB-250B-44D9-B083-974C4489B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96627C-B2E0-483E-8FDF-07D92E005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EC8525-425D-4108-A1E6-2F9455CD8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3309E-0AA2-4676-982C-89DE5B0A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CAE-3415-4C59-B4C2-794E486A0389}" type="datetimeFigureOut">
              <a:rPr lang="es-CO" smtClean="0"/>
              <a:t>5/12/2021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8932D8-23D1-4D25-94EB-5A1CF6D0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3285BB-01CE-41F7-9C96-A42D25B5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1FAF-3FFC-4CE6-88A2-CBE29A5B4E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85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7C020-953A-4D7E-9717-E2C1CA9E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17159F-2BBE-42DB-86C5-BEADE3C9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CAE-3415-4C59-B4C2-794E486A0389}" type="datetimeFigureOut">
              <a:rPr lang="es-CO" smtClean="0"/>
              <a:t>5/12/2021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6442D3-5A34-4DF5-A150-0C9C42DF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193C27-47BE-4C91-9ED6-3C85CAEA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1FAF-3FFC-4CE6-88A2-CBE29A5B4E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55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90FC15-C849-4E37-9F5F-8A94E734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CAE-3415-4C59-B4C2-794E486A0389}" type="datetimeFigureOut">
              <a:rPr lang="es-CO" smtClean="0"/>
              <a:t>5/12/2021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CE4CA2F-0885-4B6B-BA1C-650D17ED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8FA387-EA6C-488B-A446-E9C56EC0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1FAF-3FFC-4CE6-88A2-CBE29A5B4E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869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F6314-0CE3-4F13-BFC2-74ECD8CB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7FFFC2-3ADB-40E7-BB31-11C6987A0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41C922-9D37-48D5-8555-F4A968BE4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42E200-17CF-4880-83E4-41255234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CAE-3415-4C59-B4C2-794E486A0389}" type="datetimeFigureOut">
              <a:rPr lang="es-CO" smtClean="0"/>
              <a:t>5/12/2021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CF6424-BD34-4E66-BDEB-91190335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810D8F-6F6C-4747-B66D-7954FA40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1FAF-3FFC-4CE6-88A2-CBE29A5B4E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09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D5D2D-64DE-46F6-AD18-54EF12BB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55D49A-503D-4758-B28E-D4096C3E3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EA2576-DDF9-4DE7-98A7-DF4FBF031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2FDAE7-E0EC-40CF-9A18-432F5AFC9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CAE-3415-4C59-B4C2-794E486A0389}" type="datetimeFigureOut">
              <a:rPr lang="es-CO" smtClean="0"/>
              <a:t>5/12/2021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7F999E-5264-418B-AE4E-E2C0ACDF3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45D3A1-D5B9-4E3E-87D8-F0B6FF7D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1FAF-3FFC-4CE6-88A2-CBE29A5B4E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591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94F181-BE4C-4765-B4A7-C4058716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145DDF-6601-4494-B330-57132A010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6EF3A3-7CE7-4588-8A0B-D3CE0C497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CAE-3415-4C59-B4C2-794E486A0389}" type="datetimeFigureOut">
              <a:rPr lang="es-CO" smtClean="0"/>
              <a:t>5/12/2021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631601-18D1-41C1-B58D-5547ECA8D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291549-E3D5-4220-917C-7B9E87E85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1FAF-3FFC-4CE6-88A2-CBE29A5B4E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03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jGl-004Cm4" TargetMode="External"/><Relationship Id="rId2" Type="http://schemas.openxmlformats.org/officeDocument/2006/relationships/hyperlink" Target="https://www.youtube.com/watch?v=L6d2301zx-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bovirtual.blogspot.com/2009/09/ley-de-ohm.html" TargetMode="External"/><Relationship Id="rId5" Type="http://schemas.openxmlformats.org/officeDocument/2006/relationships/hyperlink" Target="https://www.educaplus.org/game/ley-de-ohm" TargetMode="External"/><Relationship Id="rId4" Type="http://schemas.openxmlformats.org/officeDocument/2006/relationships/hyperlink" Target="https://www.youtube.com/watch?v=WeA94kC7kY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8EF3CD-D19D-4BAD-8385-588FA1184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 que depende la corriente que circula por un circuito?</a:t>
            </a:r>
          </a:p>
          <a:p>
            <a:endParaRPr lang="es-ES" dirty="0"/>
          </a:p>
          <a:p>
            <a:r>
              <a:rPr lang="es-ES" dirty="0"/>
              <a:t>Circuito para medir la corriente en función del voltaje para un </a:t>
            </a:r>
            <a:r>
              <a:rPr lang="es-ES" dirty="0" err="1"/>
              <a:t>resitor</a:t>
            </a:r>
            <a:r>
              <a:rPr lang="es-ES" dirty="0"/>
              <a:t> dado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53FE8A-6E7C-4069-80D8-74B79A7CC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841" y="3814763"/>
            <a:ext cx="37528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6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1B29-AE49-4277-A445-8A9991D6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67" y="561270"/>
            <a:ext cx="7222067" cy="4351338"/>
          </a:xfrm>
        </p:spPr>
        <p:txBody>
          <a:bodyPr>
            <a:normAutofit fontScale="92500"/>
          </a:bodyPr>
          <a:lstStyle/>
          <a:p>
            <a:r>
              <a:rPr lang="es-ES" b="0" i="0" dirty="0">
                <a:solidFill>
                  <a:srgbClr val="222222"/>
                </a:solidFill>
                <a:effectLst/>
                <a:latin typeface="Aspira Webfont"/>
              </a:rPr>
              <a:t>Un grupo de estudiantes midieron el valor de la corriente que pasa a través de una resistencia conectada a una fuente de voltaje. Tomaron los datos usando un amperímetro y un voltímetro, y posteriormente obtuvieron la siguiente gráfica Voltaje vs Corriente</a:t>
            </a:r>
          </a:p>
          <a:p>
            <a:pPr marL="0" indent="0">
              <a:buNone/>
            </a:pPr>
            <a:r>
              <a:rPr lang="es-ES" b="0" i="0" dirty="0">
                <a:solidFill>
                  <a:srgbClr val="222222"/>
                </a:solidFill>
                <a:effectLst/>
                <a:latin typeface="Aspira Webfont"/>
              </a:rPr>
              <a:t> Voltaje (V) Corriente (A) </a:t>
            </a:r>
          </a:p>
          <a:p>
            <a:pPr marL="0" indent="0">
              <a:buNone/>
            </a:pPr>
            <a:r>
              <a:rPr lang="es-ES" b="0" i="0" dirty="0">
                <a:solidFill>
                  <a:srgbClr val="222222"/>
                </a:solidFill>
                <a:effectLst/>
                <a:latin typeface="Aspira Webfont"/>
              </a:rPr>
              <a:t>A partir de la gráfica los estudiantes encontraron la ecuación de ajuste V = 1.53 I + 0.02. ¿Cuál sería el valor de la corriente que pasa a través de la resistencia cuando el voltaje en la fuente es 7 V?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B06FA1-AF68-468C-BDE9-F858191F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534" y="806978"/>
            <a:ext cx="4569188" cy="33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3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1088B0-C9A5-457E-96EF-854DEB184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222222"/>
                </a:solidFill>
                <a:effectLst/>
                <a:latin typeface="Aspira Webfont"/>
              </a:rPr>
              <a:t>Un alambre de 981 cm de longitud y 0.19 mm de diámetro presenta una resistencia de 39.79 ohm. Cual es el valor de su resistividad?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4AC8DA-3A7D-4FA1-8D67-3CDC85B7E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28" y="3008840"/>
            <a:ext cx="4005616" cy="35164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4D1932D-476D-49DA-BE85-792312B69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86075"/>
            <a:ext cx="2371725" cy="16954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26EE4D-91F8-4897-9189-53343D55E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929" y="3262312"/>
            <a:ext cx="1797227" cy="152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3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6B61469-EC49-4528-A3CC-7F9BD1A46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74" y="229657"/>
            <a:ext cx="9308822" cy="612775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28049AA-96A0-4543-90E3-EB884B541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886" y="2006686"/>
            <a:ext cx="4173114" cy="257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93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C149C33-CE0C-4D95-B36D-9F347A1CE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595" y="270933"/>
            <a:ext cx="8120699" cy="551647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2F80FE-B6DB-4058-9F66-920B6C5C5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605" y="2237316"/>
            <a:ext cx="4585109" cy="25378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41AAE0-45D8-4591-9876-680CBB4B5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287" y="1225107"/>
            <a:ext cx="22193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4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7C84F2A-D665-42FB-B37B-DAAD1981A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813" y="2395097"/>
            <a:ext cx="6686550" cy="142875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622A80-6EA3-4303-981F-240610BA1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76" y="365125"/>
            <a:ext cx="6296025" cy="17240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E24B4C7-0F55-4DC6-90DF-3E997713D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78" y="4129794"/>
            <a:ext cx="655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70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89D12CD-B3B4-4F92-9FA4-E111A7448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176" y="389202"/>
            <a:ext cx="6524625" cy="32956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6ABCD4F-957B-48BD-BA11-F54C843DC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76" y="3872970"/>
            <a:ext cx="64865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13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0780491-7063-45CE-80F3-0DF82864A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8" y="319970"/>
            <a:ext cx="10311274" cy="570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12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Imagen 5">
            <a:extLst>
              <a:ext uri="{FF2B5EF4-FFF2-40B4-BE49-F238E27FC236}">
                <a16:creationId xmlns:a16="http://schemas.microsoft.com/office/drawing/2014/main" id="{86A5EBB5-9743-47ED-A46B-E8AA75A65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1" y="346298"/>
            <a:ext cx="8193800" cy="16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6">
            <a:extLst>
              <a:ext uri="{FF2B5EF4-FFF2-40B4-BE49-F238E27FC236}">
                <a16:creationId xmlns:a16="http://schemas.microsoft.com/office/drawing/2014/main" id="{457FC4EC-978E-45CA-9708-2DCC3D867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9" y="1958152"/>
            <a:ext cx="8193800" cy="152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n 7">
            <a:extLst>
              <a:ext uri="{FF2B5EF4-FFF2-40B4-BE49-F238E27FC236}">
                <a16:creationId xmlns:a16="http://schemas.microsoft.com/office/drawing/2014/main" id="{B7F2EB36-6DB0-41BF-B692-55BB0C67F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1" y="3524377"/>
            <a:ext cx="7811662" cy="12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8">
            <a:extLst>
              <a:ext uri="{FF2B5EF4-FFF2-40B4-BE49-F238E27FC236}">
                <a16:creationId xmlns:a16="http://schemas.microsoft.com/office/drawing/2014/main" id="{10592C78-F4FF-4BB6-B31C-8EE046CA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27" y="4783900"/>
            <a:ext cx="9669914" cy="152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539226AE-F565-4A84-878A-CE401BDD9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478" y="29733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BD6585B-F2BF-4CB5-92B3-790A09C98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478" y="41354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68F9C44-C673-4064-A25B-6DDB24C79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478" y="53165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5520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6B84946-50AD-4B2F-8411-2243862D9C2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383" y="1566317"/>
            <a:ext cx="6056153" cy="43513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25971DB-8EC2-4C2B-A168-95231B7D2B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26536" y="1564587"/>
            <a:ext cx="5350345" cy="394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44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81DE99B-9DCE-420F-BCD3-682A463B51F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034" y="487155"/>
            <a:ext cx="8404887" cy="63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5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F351DED-26AC-49D8-A796-DA8E4C678E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42053" y="1979600"/>
            <a:ext cx="7805530" cy="49461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C52C34F-DE41-4ABA-BC79-0ADD5E2F668E}"/>
              </a:ext>
            </a:extLst>
          </p:cNvPr>
          <p:cNvSpPr txBox="1"/>
          <p:nvPr/>
        </p:nvSpPr>
        <p:spPr>
          <a:xfrm>
            <a:off x="474134" y="434539"/>
            <a:ext cx="109840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Cuando decimos que una batería es de 1.5 V implica que el potencial eléctrico de su terminal positivo está 1.5 V por encima del negativo, o que existe un desnivel eléctrico de 1.5 V entre ambos terminales, siendo el positivo el más alto. </a:t>
            </a:r>
          </a:p>
          <a:p>
            <a:r>
              <a:rPr lang="es-ES" dirty="0"/>
              <a:t>Si conectamos una resistencia entre los terminales de la batería, el desnivel eléctrico hace que una corriente fluya del terminal positivo al negativo a través de la resistencia. El valor de esta corriente depende de la magnitud del desnivel y de la resistencia. </a:t>
            </a:r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C1B1FD2-84A1-418D-9D67-B97307AEA2DE}"/>
              </a:ext>
            </a:extLst>
          </p:cNvPr>
          <p:cNvSpPr/>
          <p:nvPr/>
        </p:nvSpPr>
        <p:spPr>
          <a:xfrm>
            <a:off x="4346222" y="2686756"/>
            <a:ext cx="2619022" cy="225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694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A943408C-C5EF-4F5E-83D1-749287BA7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99" y="365124"/>
            <a:ext cx="5603523" cy="3632629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72322CF-A379-4F3C-8FEB-94904DFF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845" y="2418333"/>
            <a:ext cx="8835656" cy="458593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F67DD97-7A9C-40BB-A814-908253285EDA}"/>
              </a:ext>
            </a:extLst>
          </p:cNvPr>
          <p:cNvSpPr txBox="1"/>
          <p:nvPr/>
        </p:nvSpPr>
        <p:spPr>
          <a:xfrm>
            <a:off x="0" y="616971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https://www.upr.edu/humacao/wp-content/uploads/sites/6/2016/09/2nd-Part-Experiment-04.pdf</a:t>
            </a:r>
          </a:p>
        </p:txBody>
      </p:sp>
    </p:spTree>
    <p:extLst>
      <p:ext uri="{BB962C8B-B14F-4D97-AF65-F5344CB8AC3E}">
        <p14:creationId xmlns:p14="http://schemas.microsoft.com/office/powerpoint/2010/main" val="209399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A6B32A-70C7-4672-8B64-A7E3B3AD4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78" y="609600"/>
            <a:ext cx="11026422" cy="556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CO" dirty="0"/>
          </a:p>
          <a:p>
            <a:r>
              <a:rPr lang="es-CO" dirty="0"/>
              <a:t>Experimento: </a:t>
            </a:r>
            <a:r>
              <a:rPr lang="es-CO" u="sng" dirty="0">
                <a:hlinkClick r:id="rId2"/>
              </a:rPr>
              <a:t>https://www.youtube.com/watch?v=L6d2301zx-s</a:t>
            </a:r>
            <a:endParaRPr lang="es-CO" dirty="0"/>
          </a:p>
          <a:p>
            <a:r>
              <a:rPr lang="es-CO" u="sng" dirty="0" err="1">
                <a:hlinkClick r:id="rId3"/>
              </a:rPr>
              <a:t>Teoria</a:t>
            </a:r>
            <a:r>
              <a:rPr lang="es-CO" u="sng" dirty="0">
                <a:hlinkClick r:id="rId3"/>
              </a:rPr>
              <a:t>: https://www.youtube.com/watch?v=QjGl-004Cm4</a:t>
            </a:r>
            <a:endParaRPr lang="es-CO" dirty="0"/>
          </a:p>
          <a:p>
            <a:r>
              <a:rPr lang="es-CO" dirty="0"/>
              <a:t>Realizar el ejercicio de: </a:t>
            </a:r>
            <a:r>
              <a:rPr lang="es-CO" u="sng" dirty="0">
                <a:hlinkClick r:id="rId4"/>
              </a:rPr>
              <a:t>https://www.youtube.com/watch?v=WeA94kC7kYc</a:t>
            </a:r>
            <a:endParaRPr lang="es-CO" u="sng" dirty="0"/>
          </a:p>
          <a:p>
            <a:r>
              <a:rPr lang="es-CO" u="sng" dirty="0">
                <a:hlinkClick r:id="rId5"/>
              </a:rPr>
              <a:t>Simulaciones: </a:t>
            </a:r>
          </a:p>
          <a:p>
            <a:r>
              <a:rPr lang="es-CO" u="sng" dirty="0">
                <a:hlinkClick r:id="rId5"/>
              </a:rPr>
              <a:t>https://phet.colorado.edu/es/simulations/ohms-law</a:t>
            </a:r>
          </a:p>
          <a:p>
            <a:r>
              <a:rPr lang="es-CO" u="sng" dirty="0">
                <a:hlinkClick r:id="rId5"/>
              </a:rPr>
              <a:t>https://www.educaplus.org/game/ley-de-ohm</a:t>
            </a:r>
            <a:endParaRPr lang="es-CO" u="sng" dirty="0"/>
          </a:p>
          <a:p>
            <a:r>
              <a:rPr lang="es-CO" u="sng" dirty="0">
                <a:hlinkClick r:id="rId6"/>
              </a:rPr>
              <a:t>https://labovirtual.blogspot.com/2009/09/ley-de-ohm.html</a:t>
            </a:r>
            <a:endParaRPr lang="es-CO" u="sng" dirty="0"/>
          </a:p>
          <a:p>
            <a:r>
              <a:rPr lang="es-CO" dirty="0"/>
              <a:t>amrita.olabs.edu.in,. (2015). </a:t>
            </a:r>
            <a:r>
              <a:rPr lang="es-CO" dirty="0" err="1"/>
              <a:t>Ohm's</a:t>
            </a:r>
            <a:r>
              <a:rPr lang="es-CO" dirty="0"/>
              <a:t> </a:t>
            </a:r>
            <a:r>
              <a:rPr lang="es-CO" dirty="0" err="1"/>
              <a:t>law</a:t>
            </a:r>
            <a:r>
              <a:rPr lang="es-CO" dirty="0"/>
              <a:t> and </a:t>
            </a:r>
            <a:r>
              <a:rPr lang="es-CO" dirty="0" err="1"/>
              <a:t>resistance</a:t>
            </a:r>
            <a:r>
              <a:rPr lang="es-CO" dirty="0"/>
              <a:t>. </a:t>
            </a:r>
            <a:r>
              <a:rPr lang="es-CO" dirty="0" err="1"/>
              <a:t>Retrieved</a:t>
            </a:r>
            <a:r>
              <a:rPr lang="es-CO" dirty="0"/>
              <a:t> 6 </a:t>
            </a:r>
            <a:r>
              <a:rPr lang="es-CO" dirty="0" err="1"/>
              <a:t>December</a:t>
            </a:r>
            <a:r>
              <a:rPr lang="es-CO" dirty="0"/>
              <a:t> 2021, </a:t>
            </a:r>
            <a:r>
              <a:rPr lang="es-CO" dirty="0" err="1"/>
              <a:t>from</a:t>
            </a:r>
            <a:r>
              <a:rPr lang="es-CO" dirty="0"/>
              <a:t> amrita.olabs.edu.in/?sub=1&amp;brch=6&amp;sim=22&amp;cnt=4 </a:t>
            </a:r>
          </a:p>
          <a:p>
            <a:pPr>
              <a:buFontTx/>
              <a:buChar char="-"/>
            </a:pPr>
            <a:endParaRPr lang="es-CO" u="sng" dirty="0"/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694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FF860CE-D2CC-4887-BA58-E1742DCFA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6457" y="263526"/>
            <a:ext cx="2092693" cy="1982964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0040A3-41B6-4A5F-BC82-A5B99BE85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5" y="1850848"/>
            <a:ext cx="8168629" cy="392906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E936535-3385-4979-A21F-D915031A414A}"/>
              </a:ext>
            </a:extLst>
          </p:cNvPr>
          <p:cNvSpPr txBox="1"/>
          <p:nvPr/>
        </p:nvSpPr>
        <p:spPr>
          <a:xfrm>
            <a:off x="993422" y="6012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electricidadipl.blogspot.com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325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42D67C9-2F2E-4854-A25F-34F4838FC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071" y="575733"/>
            <a:ext cx="8160807" cy="5601230"/>
          </a:xfrm>
        </p:spPr>
      </p:pic>
    </p:spTree>
    <p:extLst>
      <p:ext uri="{BB962C8B-B14F-4D97-AF65-F5344CB8AC3E}">
        <p14:creationId xmlns:p14="http://schemas.microsoft.com/office/powerpoint/2010/main" val="241747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4E009-DA45-4305-B27F-BDBD21C2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72588961-AAF4-4343-9642-479B55FFA4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5179490"/>
                  </p:ext>
                </p:extLst>
              </p:nvPr>
            </p:nvGraphicFramePr>
            <p:xfrm>
              <a:off x="3273287" y="2770341"/>
              <a:ext cx="3048000" cy="1714500"/>
            </p:xfrm>
            <a:graphic>
              <a:graphicData uri="http://schemas.microsoft.com/office/powerpoint/2016/slidezoom">
                <pslz:sldZm>
                  <pslz:sldZmObj sldId="256" cId="1336946402">
                    <pslz:zmPr id="{5750EDB0-7290-473A-9A61-22FB3DF49D5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2588961-AAF4-4343-9642-479B55FFA4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3287" y="277034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8622E2E-B483-4E74-8158-A27E0B47371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37322" y="265042"/>
            <a:ext cx="11489635" cy="63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1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8BF91-665E-4F7C-AF36-6179CFBF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53092C-3925-4711-AB37-1D23F41BC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95D256-6DD4-43AE-A27C-3484914BC3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6834" y="-45156"/>
            <a:ext cx="11184835" cy="675860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D6A7345-4F83-412C-A0F1-F6EEE844F934}"/>
              </a:ext>
            </a:extLst>
          </p:cNvPr>
          <p:cNvSpPr txBox="1"/>
          <p:nvPr/>
        </p:nvSpPr>
        <p:spPr>
          <a:xfrm>
            <a:off x="4255911" y="62269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https://www.youtube.com/watch?v=oN7nJKui9MY</a:t>
            </a:r>
          </a:p>
        </p:txBody>
      </p:sp>
    </p:spTree>
    <p:extLst>
      <p:ext uri="{BB962C8B-B14F-4D97-AF65-F5344CB8AC3E}">
        <p14:creationId xmlns:p14="http://schemas.microsoft.com/office/powerpoint/2010/main" val="353958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E6FD3AE-8DA5-4DC8-8348-17161844C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264" y="1174045"/>
            <a:ext cx="9378274" cy="3798270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F091678-8197-45BE-8550-3EE82D99F0F3}"/>
              </a:ext>
            </a:extLst>
          </p:cNvPr>
          <p:cNvSpPr txBox="1"/>
          <p:nvPr/>
        </p:nvSpPr>
        <p:spPr>
          <a:xfrm>
            <a:off x="620888" y="590830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https://www.coursehero.com/file/58042191/328081088-Ley-de-Ohm-en-Forma-Grafica-ldocx/</a:t>
            </a:r>
          </a:p>
        </p:txBody>
      </p:sp>
    </p:spTree>
    <p:extLst>
      <p:ext uri="{BB962C8B-B14F-4D97-AF65-F5344CB8AC3E}">
        <p14:creationId xmlns:p14="http://schemas.microsoft.com/office/powerpoint/2010/main" val="30146786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420</Words>
  <Application>Microsoft Office PowerPoint</Application>
  <PresentationFormat>Panorámica</PresentationFormat>
  <Paragraphs>24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Aspira Webfont</vt:lpstr>
      <vt:lpstr>Arial</vt:lpstr>
      <vt:lpstr>Calibri</vt:lpstr>
      <vt:lpstr>Calibri Light</vt:lpstr>
      <vt:lpstr>Georgia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Yohana</dc:creator>
  <cp:lastModifiedBy>Yohana</cp:lastModifiedBy>
  <cp:revision>13</cp:revision>
  <dcterms:created xsi:type="dcterms:W3CDTF">2020-06-24T18:23:40Z</dcterms:created>
  <dcterms:modified xsi:type="dcterms:W3CDTF">2021-12-06T20:32:56Z</dcterms:modified>
</cp:coreProperties>
</file>