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2" r:id="rId3"/>
    <p:sldId id="265" r:id="rId4"/>
    <p:sldId id="266" r:id="rId5"/>
    <p:sldId id="269" r:id="rId6"/>
    <p:sldId id="270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182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877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5535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7324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7409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0123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895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394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647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07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427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4512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001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447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838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1296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F3D84-B1F4-4712-BB47-45CC0EDC5266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6211DBB-352F-4283-A487-01488A009C9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19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¿Qué son las normas ISO?">
            <a:extLst>
              <a:ext uri="{FF2B5EF4-FFF2-40B4-BE49-F238E27FC236}">
                <a16:creationId xmlns:a16="http://schemas.microsoft.com/office/drawing/2014/main" id="{1F44928F-FEC6-404D-A7C8-8A9E36266D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1" b="22307"/>
          <a:stretch/>
        </p:blipFill>
        <p:spPr bwMode="auto">
          <a:xfrm>
            <a:off x="4006456" y="2749894"/>
            <a:ext cx="5704114" cy="18716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8B21799-A1CF-1A56-F252-6F5EB05BF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21915"/>
            <a:ext cx="8666616" cy="2262781"/>
          </a:xfrm>
        </p:spPr>
        <p:txBody>
          <a:bodyPr>
            <a:normAutofit/>
          </a:bodyPr>
          <a:lstStyle/>
          <a:p>
            <a:r>
              <a:rPr lang="es-CO" b="1" dirty="0"/>
              <a:t>SISTEMAS INTEGRADOS DE GESTIÓN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58877E-AE1F-2B61-6A02-AB47C3EFD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187879"/>
            <a:ext cx="8915399" cy="1449685"/>
          </a:xfrm>
        </p:spPr>
        <p:txBody>
          <a:bodyPr>
            <a:normAutofit fontScale="85000" lnSpcReduction="20000"/>
          </a:bodyPr>
          <a:lstStyle/>
          <a:p>
            <a:r>
              <a:rPr lang="es-CO" sz="2400" b="1" dirty="0"/>
              <a:t>Martha Isabel Mejía De Alba</a:t>
            </a:r>
          </a:p>
          <a:p>
            <a:r>
              <a:rPr lang="es-CO" sz="2400" dirty="0"/>
              <a:t>I.Q., </a:t>
            </a:r>
            <a:r>
              <a:rPr lang="es-CO" sz="2400" dirty="0" err="1"/>
              <a:t>M.Sc</a:t>
            </a:r>
            <a:r>
              <a:rPr lang="es-CO" sz="2400" dirty="0"/>
              <a:t>. en Ingeniería Ambiental</a:t>
            </a:r>
          </a:p>
          <a:p>
            <a:r>
              <a:rPr lang="es-CO" sz="2400" dirty="0"/>
              <a:t>Auditora Interna Sistemas Integrados de Gestión</a:t>
            </a:r>
          </a:p>
          <a:p>
            <a:r>
              <a:rPr lang="es-CO" sz="2400" dirty="0"/>
              <a:t>mimejiaa@udistrital.edu.co</a:t>
            </a:r>
          </a:p>
          <a:p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187393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CE8B27-5FA3-9D37-CD7A-BF014B792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341" y="1657802"/>
            <a:ext cx="10184344" cy="440554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46DA6A05-C8E4-6508-D67F-B3A35253AE1B}"/>
              </a:ext>
            </a:extLst>
          </p:cNvPr>
          <p:cNvSpPr txBox="1">
            <a:spLocks/>
          </p:cNvSpPr>
          <p:nvPr/>
        </p:nvSpPr>
        <p:spPr>
          <a:xfrm>
            <a:off x="1546860" y="299260"/>
            <a:ext cx="9726385" cy="135854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b="1" dirty="0"/>
              <a:t>INTEGRACIÓN NORMAS ISO 9001:2015, 14001:2015 Y 45001:2018</a:t>
            </a:r>
          </a:p>
        </p:txBody>
      </p:sp>
    </p:spTree>
    <p:extLst>
      <p:ext uri="{BB962C8B-B14F-4D97-AF65-F5344CB8AC3E}">
        <p14:creationId xmlns:p14="http://schemas.microsoft.com/office/powerpoint/2010/main" val="224446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DD571-9C69-C66D-F300-4C5503506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D03F339-21F6-1607-D919-1C979185C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859" y="1950811"/>
            <a:ext cx="10741309" cy="348116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CC91F7F3-78B3-BFA2-A24B-4CA914EE9FBE}"/>
              </a:ext>
            </a:extLst>
          </p:cNvPr>
          <p:cNvSpPr txBox="1">
            <a:spLocks/>
          </p:cNvSpPr>
          <p:nvPr/>
        </p:nvSpPr>
        <p:spPr>
          <a:xfrm>
            <a:off x="1546860" y="299260"/>
            <a:ext cx="9726385" cy="135854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b="1" dirty="0"/>
              <a:t>INTEGRACIÓN NORMAS ISO 9001:2015, 14001:2015 Y 45001:2018</a:t>
            </a:r>
          </a:p>
        </p:txBody>
      </p:sp>
    </p:spTree>
    <p:extLst>
      <p:ext uri="{BB962C8B-B14F-4D97-AF65-F5344CB8AC3E}">
        <p14:creationId xmlns:p14="http://schemas.microsoft.com/office/powerpoint/2010/main" val="283489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5D514-82DF-C0C2-3FB8-5A9C6869E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6F236D6-6C73-D9B6-3CFD-20E338124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668" y="1730828"/>
            <a:ext cx="10606768" cy="460465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F85C1A39-579B-B7C2-A5D0-26C352094A4F}"/>
              </a:ext>
            </a:extLst>
          </p:cNvPr>
          <p:cNvSpPr txBox="1">
            <a:spLocks/>
          </p:cNvSpPr>
          <p:nvPr/>
        </p:nvSpPr>
        <p:spPr>
          <a:xfrm>
            <a:off x="1546860" y="299260"/>
            <a:ext cx="9726385" cy="135854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b="1" dirty="0"/>
              <a:t>INTEGRACIÓN NORMAS ISO 9001:2015, 14001:2015 Y 45001:2018</a:t>
            </a:r>
          </a:p>
        </p:txBody>
      </p:sp>
    </p:spTree>
    <p:extLst>
      <p:ext uri="{BB962C8B-B14F-4D97-AF65-F5344CB8AC3E}">
        <p14:creationId xmlns:p14="http://schemas.microsoft.com/office/powerpoint/2010/main" val="1437167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A46EA-902C-789F-0307-F4741AA5F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AF92D04-122C-55A0-BA1A-1A21B6218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275" y="1088259"/>
            <a:ext cx="9938656" cy="57041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3BA378BF-326E-9AFF-5CC9-E69D9DEFA1BE}"/>
              </a:ext>
            </a:extLst>
          </p:cNvPr>
          <p:cNvSpPr txBox="1">
            <a:spLocks/>
          </p:cNvSpPr>
          <p:nvPr/>
        </p:nvSpPr>
        <p:spPr>
          <a:xfrm>
            <a:off x="1481546" y="65627"/>
            <a:ext cx="9726385" cy="135854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sz="3200" b="1" dirty="0"/>
              <a:t>INTEGRACIÓN NORMAS ISO 9001:2015, </a:t>
            </a:r>
          </a:p>
          <a:p>
            <a:pPr algn="ctr"/>
            <a:r>
              <a:rPr lang="es-CO" sz="3200" b="1" dirty="0"/>
              <a:t>14001:2015 Y 45001:2018</a:t>
            </a:r>
          </a:p>
        </p:txBody>
      </p:sp>
    </p:spTree>
    <p:extLst>
      <p:ext uri="{BB962C8B-B14F-4D97-AF65-F5344CB8AC3E}">
        <p14:creationId xmlns:p14="http://schemas.microsoft.com/office/powerpoint/2010/main" val="3381605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554AC-BCB0-40BB-D41A-891B02032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E721586-AC5F-FA28-619C-953E107B5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39" y="1550671"/>
            <a:ext cx="11288174" cy="41917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0515D157-1699-2706-1364-77F5F155A535}"/>
              </a:ext>
            </a:extLst>
          </p:cNvPr>
          <p:cNvSpPr txBox="1">
            <a:spLocks/>
          </p:cNvSpPr>
          <p:nvPr/>
        </p:nvSpPr>
        <p:spPr>
          <a:xfrm>
            <a:off x="1546860" y="299260"/>
            <a:ext cx="9726385" cy="135854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b="1" dirty="0"/>
              <a:t>INTEGRACIÓN NORMAS ISO 9001:2015, 14001:2015 Y 45001:2018</a:t>
            </a:r>
          </a:p>
        </p:txBody>
      </p:sp>
    </p:spTree>
    <p:extLst>
      <p:ext uri="{BB962C8B-B14F-4D97-AF65-F5344CB8AC3E}">
        <p14:creationId xmlns:p14="http://schemas.microsoft.com/office/powerpoint/2010/main" val="3202169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DC4C3-963C-B152-3203-EEE3B7B78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88E05C9-1C85-4600-DCAC-39B5B1082194}"/>
              </a:ext>
            </a:extLst>
          </p:cNvPr>
          <p:cNvSpPr txBox="1">
            <a:spLocks/>
          </p:cNvSpPr>
          <p:nvPr/>
        </p:nvSpPr>
        <p:spPr>
          <a:xfrm>
            <a:off x="3070288" y="2319913"/>
            <a:ext cx="6473952" cy="74332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b="1" dirty="0"/>
              <a:t>BIBLIOGRAFÍA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1401746-1EC1-8FD2-23E7-0F35BCE0D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410" y="3429000"/>
            <a:ext cx="8585378" cy="157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64195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166</TotalTime>
  <Words>74</Words>
  <Application>Microsoft Office PowerPoint</Application>
  <PresentationFormat>Panorámica</PresentationFormat>
  <Paragraphs>12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Espiral</vt:lpstr>
      <vt:lpstr>SISTEMAS INTEGRADOS DE GESTIÓN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MARTHA ISABEL MEJÍA DE ALBA</dc:creator>
  <cp:lastModifiedBy>MARTHA ISABEL MEJÍA DE ALBA</cp:lastModifiedBy>
  <cp:revision>9</cp:revision>
  <dcterms:created xsi:type="dcterms:W3CDTF">2025-05-29T23:23:06Z</dcterms:created>
  <dcterms:modified xsi:type="dcterms:W3CDTF">2025-06-04T03:02:21Z</dcterms:modified>
</cp:coreProperties>
</file>