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182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877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53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7324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409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12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889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94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647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107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427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451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01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447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38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129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3D84-B1F4-4712-BB47-45CC0EDC5266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211DBB-352F-4283-A487-01488A009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41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21799-A1CF-1A56-F252-6F5EB05BF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2194560"/>
            <a:ext cx="8915399" cy="2262781"/>
          </a:xfrm>
        </p:spPr>
        <p:txBody>
          <a:bodyPr/>
          <a:lstStyle/>
          <a:p>
            <a:r>
              <a:rPr lang="es-CO" b="1" dirty="0"/>
              <a:t>FAMILIA, EVOLUCIÓN Y ESTRUCTURA - ISO 14000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58877E-AE1F-2B61-6A02-AB47C3EFD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449685"/>
          </a:xfrm>
        </p:spPr>
        <p:txBody>
          <a:bodyPr>
            <a:normAutofit fontScale="85000" lnSpcReduction="20000"/>
          </a:bodyPr>
          <a:lstStyle/>
          <a:p>
            <a:r>
              <a:rPr lang="es-CO" sz="2400" b="1" dirty="0"/>
              <a:t>Martha Isabel Mejía De Alba</a:t>
            </a:r>
          </a:p>
          <a:p>
            <a:r>
              <a:rPr lang="es-CO" sz="2400" dirty="0"/>
              <a:t>I.Q., </a:t>
            </a:r>
            <a:r>
              <a:rPr lang="es-CO" sz="2400" dirty="0" err="1"/>
              <a:t>M.Sc</a:t>
            </a:r>
            <a:r>
              <a:rPr lang="es-CO" sz="2400" dirty="0"/>
              <a:t>. en Ingeniería Ambiental</a:t>
            </a:r>
          </a:p>
          <a:p>
            <a:r>
              <a:rPr lang="es-CO" sz="2400" dirty="0"/>
              <a:t>Auditora Interna Sistemas Integrados de Gestión</a:t>
            </a:r>
          </a:p>
          <a:p>
            <a:r>
              <a:rPr lang="es-CO" sz="2400" dirty="0"/>
              <a:t>mimejiaa@udistrital.edu.co</a:t>
            </a: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87393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7D53E-8C72-3446-7332-DCC11BB8E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89D2B4F-5EB9-C38E-DABC-2BC66003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024" y="580653"/>
            <a:ext cx="6473952" cy="845811"/>
          </a:xfrm>
        </p:spPr>
        <p:txBody>
          <a:bodyPr>
            <a:normAutofit/>
          </a:bodyPr>
          <a:lstStyle/>
          <a:p>
            <a:pPr algn="ctr"/>
            <a:r>
              <a:rPr lang="es-CO" b="1" dirty="0"/>
              <a:t>FAMILIA ISO 14000</a:t>
            </a:r>
          </a:p>
        </p:txBody>
      </p:sp>
      <p:pic>
        <p:nvPicPr>
          <p:cNvPr id="3" name="Picture 4" descr="iso 14000">
            <a:extLst>
              <a:ext uri="{FF2B5EF4-FFF2-40B4-BE49-F238E27FC236}">
                <a16:creationId xmlns:a16="http://schemas.microsoft.com/office/drawing/2014/main" id="{55366D7A-0005-91A8-CDB4-0357D205E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024" y="1161298"/>
            <a:ext cx="7249749" cy="54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6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3AAF2C-F981-FC6E-6E9C-168A2D9B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7377C07C-3BB2-31EC-F036-62AB4D98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142" y="383404"/>
            <a:ext cx="506185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/>
              <a:t>PROCESO DE CERTIFICACIÓN DE UN SISTEMA DE GESTIÓN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9C7637-07E1-AF69-F01E-C53EA2F1D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1513115" y="25714"/>
            <a:ext cx="4659084" cy="68322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495402-A0B7-1FAA-D1AC-81EF71E85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459" y="2217420"/>
            <a:ext cx="59912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4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1EB31F-8C9F-0A80-A65F-03A383121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313" y="1400932"/>
            <a:ext cx="7749223" cy="505429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CF6513F-3B29-5E60-5C47-19308F5B050E}"/>
              </a:ext>
            </a:extLst>
          </p:cNvPr>
          <p:cNvSpPr txBox="1">
            <a:spLocks/>
          </p:cNvSpPr>
          <p:nvPr/>
        </p:nvSpPr>
        <p:spPr>
          <a:xfrm>
            <a:off x="2987992" y="555121"/>
            <a:ext cx="6473952" cy="845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b="1"/>
              <a:t>EVOLUCIÓN NTC ISO 14001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24446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661C6-DEF0-0B86-ADC9-EB28F6F4B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B537463-72C9-CC47-041F-F2962F9B8E6D}"/>
              </a:ext>
            </a:extLst>
          </p:cNvPr>
          <p:cNvSpPr txBox="1">
            <a:spLocks/>
          </p:cNvSpPr>
          <p:nvPr/>
        </p:nvSpPr>
        <p:spPr>
          <a:xfrm>
            <a:off x="2987992" y="555121"/>
            <a:ext cx="6473952" cy="845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b="1"/>
              <a:t>EVOLUCIÓN NTC ISO 14001</a:t>
            </a:r>
            <a:endParaRPr lang="es-CO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E00A56-7D05-3505-962D-F0E1E685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94" y="1276350"/>
            <a:ext cx="5779882" cy="3771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CA9089-F139-F1F3-D25C-92EC95348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419" y="5117773"/>
            <a:ext cx="45910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8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528B9-46A3-7A0B-BF68-925B0D1DC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5B2B83-30EE-8056-B456-6F8113267858}"/>
              </a:ext>
            </a:extLst>
          </p:cNvPr>
          <p:cNvSpPr txBox="1">
            <a:spLocks/>
          </p:cNvSpPr>
          <p:nvPr/>
        </p:nvSpPr>
        <p:spPr>
          <a:xfrm>
            <a:off x="2987992" y="555121"/>
            <a:ext cx="6473952" cy="84581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b="1" dirty="0"/>
              <a:t>ESTRUCTURA NTC ISO 14001:2015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D0E500-798A-EBA3-BD1C-68AA4425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44" y="1194625"/>
            <a:ext cx="8000047" cy="54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DD571-9C69-C66D-F300-4C5503506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E9FF6B6-C84C-E4F3-F724-34A5C029E4AC}"/>
              </a:ext>
            </a:extLst>
          </p:cNvPr>
          <p:cNvSpPr txBox="1">
            <a:spLocks/>
          </p:cNvSpPr>
          <p:nvPr/>
        </p:nvSpPr>
        <p:spPr>
          <a:xfrm>
            <a:off x="2987992" y="555121"/>
            <a:ext cx="6473952" cy="84581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b="1" dirty="0"/>
              <a:t>ESTRUCTURA NTC ISO 14001:2015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BE8BB8-794E-5E34-AC83-0F831B38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664" y="1072287"/>
            <a:ext cx="9337222" cy="56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9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5D514-82DF-C0C2-3FB8-5A9C6869E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ourglass on white background">
            <a:extLst>
              <a:ext uri="{FF2B5EF4-FFF2-40B4-BE49-F238E27FC236}">
                <a16:creationId xmlns:a16="http://schemas.microsoft.com/office/drawing/2014/main" id="{1B66BC33-524E-D2A3-6659-3309DD63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2196" y="388934"/>
            <a:ext cx="1170002" cy="195937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AF4D2C8-E2DE-0905-A0B4-11826322C362}"/>
              </a:ext>
            </a:extLst>
          </p:cNvPr>
          <p:cNvSpPr txBox="1">
            <a:spLocks/>
          </p:cNvSpPr>
          <p:nvPr/>
        </p:nvSpPr>
        <p:spPr>
          <a:xfrm>
            <a:off x="3170221" y="659504"/>
            <a:ext cx="6473952" cy="103419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b="1" dirty="0"/>
              <a:t>ESTRUCTURA NTC ISO 14001:2015</a:t>
            </a:r>
          </a:p>
          <a:p>
            <a:pPr algn="ctr"/>
            <a:r>
              <a:rPr lang="es-CO" b="1" dirty="0"/>
              <a:t>(Taller)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EE3826-1982-7E9A-2EA4-3D8E62E29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70" y="2618883"/>
            <a:ext cx="10515600" cy="2927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716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DC4C3-963C-B152-3203-EEE3B7B78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88E05C9-1C85-4600-DCAC-39B5B1082194}"/>
              </a:ext>
            </a:extLst>
          </p:cNvPr>
          <p:cNvSpPr txBox="1">
            <a:spLocks/>
          </p:cNvSpPr>
          <p:nvPr/>
        </p:nvSpPr>
        <p:spPr>
          <a:xfrm>
            <a:off x="3070288" y="2319913"/>
            <a:ext cx="6473952" cy="7433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b="1" dirty="0"/>
              <a:t>BIBLIOGRAFÍA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401746-1EC1-8FD2-23E7-0F35BCE0D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410" y="3429000"/>
            <a:ext cx="8585378" cy="15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195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72</Words>
  <Application>Microsoft Office PowerPoint</Application>
  <PresentationFormat>Panorámica</PresentationFormat>
  <Paragraphs>14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Espiral</vt:lpstr>
      <vt:lpstr>FAMILIA, EVOLUCIÓN Y ESTRUCTURA - ISO 14000</vt:lpstr>
      <vt:lpstr>FAMILIA ISO 14000</vt:lpstr>
      <vt:lpstr>PROCESO DE CERTIFICACIÓN DE UN SISTEMA DE GESTIÓN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MARTHA ISABEL MEJÍA DE ALBA</dc:creator>
  <cp:lastModifiedBy>MARTHA ISABEL MEJÍA DE ALBA</cp:lastModifiedBy>
  <cp:revision>7</cp:revision>
  <dcterms:created xsi:type="dcterms:W3CDTF">2025-05-29T23:23:06Z</dcterms:created>
  <dcterms:modified xsi:type="dcterms:W3CDTF">2025-05-30T01:37:13Z</dcterms:modified>
</cp:coreProperties>
</file>