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38A0F-F73F-4E32-894F-AEB254424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D03C53-20C3-4868-94E7-223A6CC13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BA3DE-B59B-4054-A2D7-EBF5A825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C337E4-5985-4FB8-9F1C-816369FE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619289-BDFF-4D6E-B8B3-A7D21866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439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0FA25-1550-41D5-9C2A-6502A3B3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80B8A8-5E65-40E3-A99B-3D1D3C312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6904FD-8C59-49AC-8919-F0881C4F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F515D-9E37-46CC-BD8A-C3EBE328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4D1F1-D5B3-4B3D-89BC-91059FA7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677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BD291E-2C3F-409B-963B-C1E66454A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E6AED1-BFC2-4C72-B176-0EF349C4A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2659E-B006-49BA-891F-F50404E3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504C77-F9D2-43FB-A3A3-0EB3C520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F2C6A1-776E-4CBB-AFB1-BF020DC8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272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E3286-6BA6-4C92-8773-83AFE6A55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4B783D-6109-4F45-B84A-F26F773E1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F87C11-FEB5-43EA-A5DA-2D7313EE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2BEC2E-1312-4443-BA3E-44B0B442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52545B-17AB-46A2-B232-61E3992F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043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A788E-673F-457F-812D-C37EFC0B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8AA775-A13A-46E6-828E-A2D456945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4C940E-10C4-4963-9271-1FFBB7BF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0990DF-A517-49C9-AE73-52162613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92B893-36DE-436C-A48F-867E5565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74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978CC-50B2-4783-A309-E5AFC8F32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9A990-F9B8-4EFA-8A77-A482352D2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F05A3F-DC6E-4FCD-99F7-6E024E9DF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DD1434-E21D-4CDC-BA1B-33E7D80D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A8BD6B-DDAA-456B-B0CA-612C20E71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95C5B1-27FE-4BED-AA00-EC9C926A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914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0D8BC-5D6B-4570-9B26-D851101E4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3FDAC7-77E5-4F94-9659-62BAC7352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2B12E8-2CFD-452B-8A0D-689F7F146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DCC0AC-5F41-4C4C-9D05-F97F60130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C3D58C-CB3B-42D1-8771-A58BC090E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5DAC22-B9ED-46F7-B561-023ED1FA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C3445D-E1E4-4F61-A5A6-F4FD335D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710055-A83A-4D96-8B55-25AE589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845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610FA-D547-4F58-8056-E2F0195C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219235-B428-4998-9E5E-20A806C1F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BD2596-FDF5-4AEF-9E50-15BA86CB8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5B3B5C-4AE5-4A29-AFAC-6E79F5A9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756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D1EC8E-13B3-4146-BEB2-A40401A6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CE30D8-9E3C-4DC0-BFB1-60638BA92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82DCB9-6403-4C8D-8DB3-DCBD254E2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09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8ABCE-5EC7-45EC-87EE-02297BA77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91F33D-DE00-4C69-B899-DF80684A7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DD9E3A-0008-4284-8AA4-C3BC750C0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ED8127-E101-403C-A4FA-4282F9980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A8D47E-DFF0-44F5-AFC1-5CF0C519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035317-C23C-46E2-87EC-A5E8E278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734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7C80F-1974-475C-8A2C-AEDE4ED8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872002-CF32-4A20-B895-9F98E16B2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7913DF-F2A1-400D-913B-C70C9F02A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BEFE13-4F77-4800-A615-362E621C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4E6F6D-7A7A-49F4-A44A-52FB17C6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8B038E-5F6D-40BF-820C-D0CF11611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322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501A57-3CA0-4136-9A55-F4FDAFD0D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E17B02-DC61-41DF-BDAF-6BF0DD04F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3423AF-1F7E-43A7-9572-2F150E7A2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DE30-ED34-4989-82DD-8E4343B13565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E97B8A-E45D-40E1-B638-E08356AD9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09C866-C22F-4A27-AF07-C21ADF5C7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39729-174D-4200-B218-B83CFCFFC0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662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A132E-7E04-4CB4-B756-7DF16C4F3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Dynamic </a:t>
            </a:r>
            <a:r>
              <a:rPr lang="es-CO" dirty="0" err="1"/>
              <a:t>Memory</a:t>
            </a:r>
            <a:r>
              <a:rPr lang="es-CO" dirty="0"/>
              <a:t> </a:t>
            </a:r>
            <a:r>
              <a:rPr lang="es-CO" dirty="0" err="1"/>
              <a:t>Allocation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95820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47D28AC-85F8-43BD-A332-6BAF9D0ED349}"/>
              </a:ext>
            </a:extLst>
          </p:cNvPr>
          <p:cNvSpPr txBox="1"/>
          <p:nvPr/>
        </p:nvSpPr>
        <p:spPr>
          <a:xfrm>
            <a:off x="190893" y="194670"/>
            <a:ext cx="1017859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check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allocation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failure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pNumbers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EXIT_FAILURE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get numbers from user until they enter -1</a:t>
            </a:r>
            <a:endParaRPr lang="en-US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n = 0;</a:t>
            </a:r>
          </a:p>
          <a:p>
            <a:r>
              <a:rPr lang="es-CO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(n != -1)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user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</a:t>
            </a:r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a number (-1 to quit): "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r>
              <a:rPr lang="es-CO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(n != -1)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check for need to allocate more memory</a:t>
            </a:r>
            <a:endParaRPr lang="en-US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== </a:t>
            </a:r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capacity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increase capacity and get more memory</a:t>
            </a:r>
            <a:endParaRPr lang="en-US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capacity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*= GROW_AMOUNT;</a:t>
            </a:r>
          </a:p>
          <a:p>
            <a:r>
              <a:rPr lang="en-US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realloc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capacity * </a:t>
            </a:r>
            <a:r>
              <a:rPr lang="en-US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check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allocation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failure</a:t>
            </a:r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== </a:t>
            </a:r>
            <a:r>
              <a:rPr lang="es-CO" sz="10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0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EXIT_FAILURE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output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demonstration</a:t>
            </a:r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purposes</a:t>
            </a:r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</a:t>
            </a:r>
            <a:r>
              <a:rPr lang="en-US" sz="10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nReallocated</a:t>
            </a:r>
            <a:r>
              <a:rPr lang="en-US" sz="10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new capacity: %d\n"</a:t>
            </a:r>
            <a:r>
              <a:rPr lang="en-US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capacity);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*(</a:t>
            </a:r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</a:t>
            </a:r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 = n;</a:t>
            </a:r>
          </a:p>
          <a:p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++;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free </a:t>
            </a:r>
            <a:r>
              <a:rPr lang="es-CO" sz="10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memory</a:t>
            </a:r>
            <a:endParaRPr lang="es-CO" sz="1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free(</a:t>
            </a:r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0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67591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E269401-35F0-48B3-BD7B-0C68DCB9B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57" y="525528"/>
            <a:ext cx="6005080" cy="580694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84EB979-442E-4EC0-A577-F5AB30E28E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486" y="1066699"/>
            <a:ext cx="4767787" cy="414632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2714418-D505-490F-B671-E472ADC2E5B0}"/>
              </a:ext>
            </a:extLst>
          </p:cNvPr>
          <p:cNvSpPr txBox="1"/>
          <p:nvPr/>
        </p:nvSpPr>
        <p:spPr>
          <a:xfrm>
            <a:off x="9549353" y="1225485"/>
            <a:ext cx="220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Advertencia</a:t>
            </a:r>
          </a:p>
        </p:txBody>
      </p:sp>
    </p:spTree>
    <p:extLst>
      <p:ext uri="{BB962C8B-B14F-4D97-AF65-F5344CB8AC3E}">
        <p14:creationId xmlns:p14="http://schemas.microsoft.com/office/powerpoint/2010/main" val="62060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E65401D-6F63-42F5-9E1E-2811583E234B}"/>
              </a:ext>
            </a:extLst>
          </p:cNvPr>
          <p:cNvSpPr txBox="1"/>
          <p:nvPr/>
        </p:nvSpPr>
        <p:spPr>
          <a:xfrm>
            <a:off x="501977" y="1230207"/>
            <a:ext cx="793501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dynamic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memory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allocation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4987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69440CF-2E77-475F-B28A-634B7A9A4A0C}"/>
              </a:ext>
            </a:extLst>
          </p:cNvPr>
          <p:cNvSpPr txBox="1"/>
          <p:nvPr/>
        </p:nvSpPr>
        <p:spPr>
          <a:xfrm>
            <a:off x="1048732" y="610114"/>
            <a:ext cx="88022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array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to enter (1-5):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(count &lt; 1 || count &gt; 5)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must be between 1 and 5\n"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to enter (1-5):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482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BF32180-E775-48DE-A775-70D723704EC0}"/>
              </a:ext>
            </a:extLst>
          </p:cNvPr>
          <p:cNvSpPr txBox="1"/>
          <p:nvPr/>
        </p:nvSpPr>
        <p:spPr>
          <a:xfrm>
            <a:off x="860196" y="0"/>
            <a:ext cx="1133180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to enter (1-5):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(count &lt; 1 || count &gt; 5)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must be between 1 and 5\n"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to enter (1-5):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allocate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memory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malloc(count *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check for failed memory allocation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EXIT_FAILURE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3598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E35731F-347C-44BD-B80B-766D9BE68113}"/>
              </a:ext>
            </a:extLst>
          </p:cNvPr>
          <p:cNvSpPr txBox="1"/>
          <p:nvPr/>
        </p:nvSpPr>
        <p:spPr>
          <a:xfrm>
            <a:off x="1086440" y="269312"/>
            <a:ext cx="92547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check for failed memory allocation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EXIT_FAILURE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count;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prompt for and get valid test score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i);</a:t>
            </a:r>
          </a:p>
          <a:p>
            <a:r>
              <a:rPr lang="da-DK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da-DK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(*(pScores + i) &lt; 0 || *(pScores + i) &gt;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i);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528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C184E6-D284-49A8-ABDE-B1DC28A5A7FC}"/>
              </a:ext>
            </a:extLst>
          </p:cNvPr>
          <p:cNvSpPr txBox="1"/>
          <p:nvPr/>
        </p:nvSpPr>
        <p:spPr>
          <a:xfrm>
            <a:off x="1604913" y="1493331"/>
            <a:ext cx="926419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test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count;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%d: %d\n"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+ 1, *(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i));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free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memory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free(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95188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4E288-939C-4A15-B87C-14CC51E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601"/>
            <a:ext cx="10515600" cy="530421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err="1"/>
              <a:t>Getting</a:t>
            </a:r>
            <a:r>
              <a:rPr lang="es-CO" dirty="0"/>
              <a:t> More </a:t>
            </a:r>
            <a:r>
              <a:rPr lang="es-CO" dirty="0" err="1"/>
              <a:t>Memory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59476A4-1169-4441-8174-DC84644A223C}"/>
              </a:ext>
            </a:extLst>
          </p:cNvPr>
          <p:cNvSpPr txBox="1"/>
          <p:nvPr/>
        </p:nvSpPr>
        <p:spPr>
          <a:xfrm>
            <a:off x="838200" y="1234911"/>
            <a:ext cx="1005682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allocating more memory as needed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6032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2B839A8-A3C6-4E8C-9846-AB6F2F64F155}"/>
              </a:ext>
            </a:extLst>
          </p:cNvPr>
          <p:cNvSpPr txBox="1"/>
          <p:nvPr/>
        </p:nvSpPr>
        <p:spPr>
          <a:xfrm>
            <a:off x="530258" y="283079"/>
            <a:ext cx="995234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GROW_AMOUNT = 2;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initialize count and capacity and allocate memory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0;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capacity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2;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malloc(capacity *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check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allocation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failure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pNumbers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EXIT_FAILURE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28380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737</Words>
  <Application>Microsoft Office PowerPoint</Application>
  <PresentationFormat>Panorámica</PresentationFormat>
  <Paragraphs>153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Cascadia Mono</vt:lpstr>
      <vt:lpstr>Tema de Office</vt:lpstr>
      <vt:lpstr>Dynamic Memory Allocation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Getting More Memory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Memory Allocation </dc:title>
  <dc:creator>Jose Guillermo Guarnizo Marin</dc:creator>
  <cp:lastModifiedBy>Jose Guillermo Guarnizo Marin</cp:lastModifiedBy>
  <cp:revision>11</cp:revision>
  <dcterms:created xsi:type="dcterms:W3CDTF">2023-05-08T19:36:33Z</dcterms:created>
  <dcterms:modified xsi:type="dcterms:W3CDTF">2023-10-20T14:15:12Z</dcterms:modified>
</cp:coreProperties>
</file>