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E6598F-70CF-419F-B452-2B8AFB05B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648AED-FA89-4566-969B-34B3E06B9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97B281-F218-45E4-9B6E-0EE42D983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899E0B-EE29-4C98-B2C1-C436CE7F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F04C2-73A8-419D-B70A-C7CC1584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73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8930E-555E-45E1-A8A0-5469F8A6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631ED5-1AA4-4945-AEB0-174CB9D16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C5ADD7-69D6-44B4-B5F4-0DCF18877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DC1BE-DB1E-45CE-B186-8B7663C7E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99E084-952C-4A4C-8802-FDB1B9619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741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EC55BC-50E1-4310-BF46-3F52BBFEA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2E42E0-EFA6-49E9-918D-B04719D4D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156F44-9541-445B-9BAF-4CB8786A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FC5CD3-73A4-4029-A39B-2DBDDE976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1A375D-B6A5-4317-A9C2-3F2CC507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693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80B96-D15C-478D-A7A0-139F51696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F11B83-BCD4-49DF-ACF6-8B66F3123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8F51D5-2C7C-4476-9B1B-004D1F74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D57EC0-965C-4CEE-B97C-64456F25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7F33B2-152D-4FBD-8417-4A70B8B9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128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8D8F4-FA8D-4A77-AE3B-BA6C2F2E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7AFA83-7CB5-4CAE-ACDA-E00BBB0BC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0FDF8-54DC-4516-943F-1B17EEBD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72D43-D0AA-4282-9137-FF6649D7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EF503A-254F-47B4-A48D-C1F676F11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508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90582-B5B5-4018-B27A-F763B07DB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92C0F1-A3EA-4C0F-8DBD-D9CBB4B6B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2E3063-DB2E-42DA-9FAC-3C753324C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3C4CFC-18DE-47FE-962A-8E1AC70C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C09E24-5821-47D5-AC9C-FFC30AA5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A08165-D0BB-48C0-8193-D399D00C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24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82A8C-C964-43AF-BE9C-42115EB44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BE824C-43CE-48FE-92E2-B427C8DC4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12B24F-30FB-4DDD-B115-1EDFE050A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C6C47B2-62DE-40AA-9A8B-2718F24E5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DAC04B-55F4-4687-94D0-4F71BF3C5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5378E7-6FAA-4BF9-9851-6F496416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96DCDA-E389-49B6-94D8-9EC68B55A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5DDA35-5680-4EEB-93AF-BFDFF9F1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581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0DC51-9EFF-4C94-914D-B1A1BEE6D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A7DC43-817B-4B32-8946-B7A739F2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7DD309-0468-4C6E-90D7-C4709F85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4FA4D04-B5D7-4464-9062-84B6143C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787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A45B5E-24D3-4E7B-BB51-DA473941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95438D-5CD7-4092-8D8E-00C1365A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3641C0-FB90-4560-8B77-EA4B0DC9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83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36ED6-64A3-4B59-A507-3141BF2A5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33FAE4-1C67-48A0-B8BC-BC90B09FF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DF4D56-9397-4839-BE95-C33E4472B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948285-0333-42E4-ACFB-0BD6F1E3A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BA1473-5CF5-47D1-8AEB-FBD7DB4E0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2A44C6-1361-41AD-8AEF-D5929D67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92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080E0-8377-465A-9777-29E620C0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2AC2195-B2C7-49EC-8EC4-212A62C31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4BF2CC-EF1C-4797-83CC-3597CC11C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0A812A-F325-4BA9-BA17-96CC7E48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F8DF0D-6F0B-40AF-9698-17C848DBD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D4967F-3FA8-49ED-9298-6706C54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992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90B9CE-AC40-4D39-A33F-78AABE818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CA5EDA-962C-4DED-B87D-A141FF2B2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EE2185-9C9E-4A2C-B5E5-F9B2604E2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9EF79-6DB1-4823-AE5E-AB1C3F396DE7}" type="datetimeFigureOut">
              <a:rPr lang="es-CO" smtClean="0"/>
              <a:t>31/10/2023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50897C-9D38-47ED-A0EA-AD5A6015B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7BE653-14A4-4D1E-8BA8-ECAAC0304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ACB24-BF05-4ADD-9D9E-941DF75E06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67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C_standard_library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A561B-E404-4395-BD91-72D9782841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Returning</a:t>
            </a:r>
            <a:r>
              <a:rPr lang="es-CO" dirty="0"/>
              <a:t> Data </a:t>
            </a:r>
            <a:r>
              <a:rPr lang="es-CO" dirty="0" err="1"/>
              <a:t>From</a:t>
            </a:r>
            <a:r>
              <a:rPr lang="es-CO" dirty="0"/>
              <a:t> a </a:t>
            </a:r>
            <a:r>
              <a:rPr lang="es-CO" dirty="0" err="1"/>
              <a:t>Function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925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8BB5D50-CBF1-4645-BD38-DC090AC04E63}"/>
              </a:ext>
            </a:extLst>
          </p:cNvPr>
          <p:cNvSpPr txBox="1"/>
          <p:nvPr/>
        </p:nvSpPr>
        <p:spPr>
          <a:xfrm>
            <a:off x="708211" y="385482"/>
            <a:ext cx="10425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Passing Data </a:t>
            </a:r>
            <a:r>
              <a:rPr lang="es-CO" sz="3200" dirty="0" err="1"/>
              <a:t>Into</a:t>
            </a:r>
            <a:r>
              <a:rPr lang="es-CO" sz="3200" dirty="0"/>
              <a:t> a </a:t>
            </a:r>
            <a:r>
              <a:rPr lang="es-CO" sz="3200" dirty="0" err="1"/>
              <a:t>Function</a:t>
            </a:r>
            <a:endParaRPr lang="es-CO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52B08F3-DDB0-479C-9A5E-44BA85362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012" y="2012875"/>
            <a:ext cx="3566469" cy="345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75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D5080EF-2A8E-466F-B74A-04F5FE0A45A1}"/>
              </a:ext>
            </a:extLst>
          </p:cNvPr>
          <p:cNvSpPr txBox="1"/>
          <p:nvPr/>
        </p:nvSpPr>
        <p:spPr>
          <a:xfrm>
            <a:off x="636494" y="379509"/>
            <a:ext cx="8480612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functions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with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parameters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score1 = 100;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score2 = 99;</a:t>
            </a:r>
          </a:p>
          <a:p>
            <a:r>
              <a:rPr lang="fr-FR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scores[] = { 98, 99, 100 };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two scores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scores array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2600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700893C-1F78-454A-BE38-78E67B596586}"/>
              </a:ext>
            </a:extLst>
          </p:cNvPr>
          <p:cNvSpPr txBox="1"/>
          <p:nvPr/>
        </p:nvSpPr>
        <p:spPr>
          <a:xfrm>
            <a:off x="-84842" y="0"/>
            <a:ext cx="9762565" cy="671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5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5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05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5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05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averageScores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firstScore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secondScore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r>
              <a:rPr lang="en-US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 // function prototype</a:t>
            </a:r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05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05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r>
              <a:rPr lang="en-US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 // function prototype</a:t>
            </a:r>
            <a:endParaRPr lang="en-US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05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functions</a:t>
            </a:r>
            <a:r>
              <a:rPr lang="es-CO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with</a:t>
            </a:r>
            <a:r>
              <a:rPr lang="es-CO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parameters</a:t>
            </a:r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05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score1 = 100;</a:t>
            </a:r>
          </a:p>
          <a:p>
            <a:r>
              <a:rPr lang="es-CO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score2 = 99;</a:t>
            </a:r>
          </a:p>
          <a:p>
            <a:r>
              <a:rPr lang="fr-FR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scores[] = { 98, 99, 100 };</a:t>
            </a:r>
          </a:p>
          <a:p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two scores</a:t>
            </a:r>
            <a:endParaRPr lang="en-US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5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scores array</a:t>
            </a:r>
            <a:endParaRPr lang="en-US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5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5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05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5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/*</a:t>
            </a:r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05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</a:t>
            </a:r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two</a:t>
            </a:r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</a:t>
            </a:r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*/</a:t>
            </a:r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averageScores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firstScore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secondScore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)(</a:t>
            </a:r>
            <a:r>
              <a:rPr lang="en-US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firstScore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+ </a:t>
            </a:r>
            <a:r>
              <a:rPr lang="en-US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secondScore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 / 2;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/*</a:t>
            </a:r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Averages the scores in an array</a:t>
            </a:r>
            <a:endParaRPr lang="en-US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05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*/</a:t>
            </a:r>
            <a:endParaRPr lang="es-CO" sz="105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05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n-US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05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n-US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sum = 0;</a:t>
            </a:r>
          </a:p>
          <a:p>
            <a:r>
              <a:rPr lang="nn-NO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05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nn-NO" sz="105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nn-N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i++)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sum += </a:t>
            </a:r>
            <a:r>
              <a:rPr lang="es-CO" sz="105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[i];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05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)sum / </a:t>
            </a:r>
            <a:r>
              <a:rPr lang="es-CO" sz="105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05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5403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896080C-42F6-4503-8DBB-3F49A61DB0C3}"/>
              </a:ext>
            </a:extLst>
          </p:cNvPr>
          <p:cNvSpPr txBox="1"/>
          <p:nvPr/>
        </p:nvSpPr>
        <p:spPr>
          <a:xfrm>
            <a:off x="143436" y="656325"/>
            <a:ext cx="1041698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score1 = 100;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score2 = 99;</a:t>
            </a:r>
          </a:p>
          <a:p>
            <a:r>
              <a:rPr lang="fr-FR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scores[] = { 98, 99, 100 };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two scores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averageScores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(score1, score2);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"Average of %d and %d: %.2f\n"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score1, score2, 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D0D50AE-FB6E-4140-BA91-17A96803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609" y="4638282"/>
            <a:ext cx="4618120" cy="131075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C91ABD3-B376-4256-AD5E-2855A9FB4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513" y="263104"/>
            <a:ext cx="4740051" cy="86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95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783DA51-B403-4B96-ABA6-63B314D1FFC4}"/>
              </a:ext>
            </a:extLst>
          </p:cNvPr>
          <p:cNvSpPr txBox="1"/>
          <p:nvPr/>
        </p:nvSpPr>
        <p:spPr>
          <a:xfrm>
            <a:off x="251012" y="151110"/>
            <a:ext cx="92964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score1 = 100;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score2 = 99;</a:t>
            </a:r>
          </a:p>
          <a:p>
            <a:r>
              <a:rPr lang="fr-FR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scores[] = { 98, 99, 100 };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two scores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(score1, score2);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"Average of %d and %d: %.2f\n"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score1, score2, 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scores array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"Average of scores in array: %.2f\n"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(scores,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(scores) /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(scores[0])));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4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23222E-4E67-487F-B10C-CC45BEDBC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249" y="4489278"/>
            <a:ext cx="4762913" cy="221761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ECB3967-6DF6-4535-A3E1-B98CD5F7C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079" y="164557"/>
            <a:ext cx="5342083" cy="10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93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BCFCEC5-5EB2-4DAA-BB85-47C70DE72A1C}"/>
              </a:ext>
            </a:extLst>
          </p:cNvPr>
          <p:cNvSpPr txBox="1"/>
          <p:nvPr/>
        </p:nvSpPr>
        <p:spPr>
          <a:xfrm>
            <a:off x="286871" y="58846"/>
            <a:ext cx="1102658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score1 = 100;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score2 = 99;</a:t>
            </a:r>
          </a:p>
          <a:p>
            <a:r>
              <a:rPr lang="fr-F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fr-FR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fr-F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scores[] = { 98, 99, 100 };</a:t>
            </a:r>
            <a:endParaRPr lang="fr-FR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fr-FR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fr-FR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scores[5] = { 98, 99, 100, 0, 0 };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two scores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(score1, score2);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"Average of %d and %d: %.2f\n"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score1, score2, 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average of scores array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/*</a:t>
            </a:r>
            <a:r>
              <a:rPr lang="en-US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("Average of scores in array: %.2f\n", 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(scores, </a:t>
            </a:r>
            <a:r>
              <a:rPr lang="en-US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(scores) / </a:t>
            </a:r>
            <a:r>
              <a:rPr lang="en-US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(scores[0])));*/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"Average of scores in array: %.2f\n"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(scores, 3));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769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42A04B9-9F06-411B-9C90-940181E25797}"/>
              </a:ext>
            </a:extLst>
          </p:cNvPr>
          <p:cNvSpPr txBox="1"/>
          <p:nvPr/>
        </p:nvSpPr>
        <p:spPr>
          <a:xfrm>
            <a:off x="0" y="7082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>
                <a:hlinkClick r:id="rId2"/>
              </a:rPr>
              <a:t>https://en.wikipedia.org/wiki/C_standard_library</a:t>
            </a:r>
            <a:r>
              <a:rPr lang="es-CO" dirty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526A7E8-56AD-48FB-B31F-728BB8D00D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1609"/>
            <a:ext cx="11110923" cy="58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78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BEB4A6E-1C5E-4293-89D2-1E773A3A7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73" y="337128"/>
            <a:ext cx="11263336" cy="392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1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289A75-FC61-463B-BD7D-F9C893E4310D}"/>
              </a:ext>
            </a:extLst>
          </p:cNvPr>
          <p:cNvSpPr txBox="1"/>
          <p:nvPr/>
        </p:nvSpPr>
        <p:spPr>
          <a:xfrm>
            <a:off x="519953" y="287394"/>
            <a:ext cx="1140310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time.h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  <a:r>
              <a:rPr lang="es-CO" sz="1600" dirty="0">
                <a:solidFill>
                  <a:srgbClr val="0000FF"/>
                </a:solidFill>
                <a:latin typeface="Cascadia Mono" panose="020B06090200000200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function prototype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returning data from a function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initialize random number generator and generate numbers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250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289A75-FC61-463B-BD7D-F9C893E4310D}"/>
              </a:ext>
            </a:extLst>
          </p:cNvPr>
          <p:cNvSpPr txBox="1"/>
          <p:nvPr/>
        </p:nvSpPr>
        <p:spPr>
          <a:xfrm>
            <a:off x="663388" y="394970"/>
            <a:ext cx="7010400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time.h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getRandom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();</a:t>
            </a:r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// function prototype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returning data from a function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initialize random number generator and generate numbers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Generates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random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number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getRandom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</a:p>
          <a:p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rand();</a:t>
            </a:r>
          </a:p>
          <a:p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9655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289A75-FC61-463B-BD7D-F9C893E4310D}"/>
              </a:ext>
            </a:extLst>
          </p:cNvPr>
          <p:cNvSpPr txBox="1"/>
          <p:nvPr/>
        </p:nvSpPr>
        <p:spPr>
          <a:xfrm>
            <a:off x="869577" y="628053"/>
            <a:ext cx="913503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time.h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returning data from a function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initialize random number generator and generate numbers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srand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(time(0)); </a:t>
            </a:r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seed random function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Generates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number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rand();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045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289A75-FC61-463B-BD7D-F9C893E4310D}"/>
              </a:ext>
            </a:extLst>
          </p:cNvPr>
          <p:cNvSpPr txBox="1"/>
          <p:nvPr/>
        </p:nvSpPr>
        <p:spPr>
          <a:xfrm>
            <a:off x="869577" y="628053"/>
            <a:ext cx="91350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time.h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// function prototype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returning data from a function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initialize random number generator and generate numbers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srand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(time(0));</a:t>
            </a:r>
          </a:p>
          <a:p>
            <a:r>
              <a:rPr lang="nn-NO" sz="11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1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5; i++)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Number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%d: %d\n"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i,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());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Generates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number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rand();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534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289A75-FC61-463B-BD7D-F9C893E4310D}"/>
              </a:ext>
            </a:extLst>
          </p:cNvPr>
          <p:cNvSpPr txBox="1"/>
          <p:nvPr/>
        </p:nvSpPr>
        <p:spPr>
          <a:xfrm>
            <a:off x="869577" y="628053"/>
            <a:ext cx="91350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time.h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returning data from a function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initialize random number generator and generate numbers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1100" dirty="0" err="1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srand</a:t>
            </a:r>
            <a:r>
              <a:rPr lang="es-CO" sz="1100" dirty="0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(time(0)); </a:t>
            </a:r>
            <a:r>
              <a:rPr lang="es-CO" sz="1100" dirty="0" err="1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comment</a:t>
            </a:r>
            <a:endParaRPr lang="es-CO" sz="1100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1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1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5; i++)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Number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%d: %d\n"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i,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Generates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number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rand();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03180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289A75-FC61-463B-BD7D-F9C893E4310D}"/>
              </a:ext>
            </a:extLst>
          </p:cNvPr>
          <p:cNvSpPr txBox="1"/>
          <p:nvPr/>
        </p:nvSpPr>
        <p:spPr>
          <a:xfrm>
            <a:off x="869577" y="628053"/>
            <a:ext cx="91350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time.h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Demonstrates returning data from a function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initialize random number generator and generate numbers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srand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(time(0));</a:t>
            </a:r>
          </a:p>
          <a:p>
            <a:r>
              <a:rPr lang="nn-NO" sz="11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1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5; i++)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Number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%d: %d\n"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i,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Generates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random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number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getRandom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rand();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406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1175</Words>
  <Application>Microsoft Office PowerPoint</Application>
  <PresentationFormat>Panorámica</PresentationFormat>
  <Paragraphs>260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Cascadia Mono</vt:lpstr>
      <vt:lpstr>Tema de Office</vt:lpstr>
      <vt:lpstr>Returning Data From a Function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Returning Data From a Function</dc:title>
  <dc:creator>Jose Guillermo Guarnizo Marin</dc:creator>
  <cp:lastModifiedBy>Jose Guillermo Guarnizo Marin</cp:lastModifiedBy>
  <cp:revision>13</cp:revision>
  <dcterms:created xsi:type="dcterms:W3CDTF">2023-05-17T21:54:50Z</dcterms:created>
  <dcterms:modified xsi:type="dcterms:W3CDTF">2023-10-31T18:17:27Z</dcterms:modified>
</cp:coreProperties>
</file>