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57" r:id="rId3"/>
    <p:sldId id="269" r:id="rId4"/>
    <p:sldId id="261" r:id="rId5"/>
    <p:sldId id="260" r:id="rId6"/>
    <p:sldId id="258" r:id="rId7"/>
    <p:sldId id="259" r:id="rId8"/>
    <p:sldId id="262" r:id="rId9"/>
    <p:sldId id="264" r:id="rId10"/>
    <p:sldId id="263" r:id="rId11"/>
    <p:sldId id="265" r:id="rId12"/>
    <p:sldId id="266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3"/>
    <p:restoredTop sz="94728"/>
  </p:normalViewPr>
  <p:slideViewPr>
    <p:cSldViewPr snapToGrid="0" snapToObjects="1">
      <p:cViewPr>
        <p:scale>
          <a:sx n="90" d="100"/>
          <a:sy n="90" d="100"/>
        </p:scale>
        <p:origin x="-11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F9B09-D3BE-FE41-A223-2B5FD97621BA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BFC0ED4-789A-3D47-B3D3-7C18560E6024}">
      <dgm:prSet phldrT="[Texto]" custT="1"/>
      <dgm:spPr/>
      <dgm:t>
        <a:bodyPr/>
        <a:lstStyle/>
        <a:p>
          <a:r>
            <a:rPr lang="es-ES" sz="4000" dirty="0"/>
            <a:t>CAN</a:t>
          </a:r>
        </a:p>
      </dgm:t>
    </dgm:pt>
    <dgm:pt modelId="{6DE90C8F-F316-7345-A028-E76F35C8A90E}" type="parTrans" cxnId="{E8857D0E-4D57-4B49-86DE-3E926BE1A4E3}">
      <dgm:prSet/>
      <dgm:spPr/>
      <dgm:t>
        <a:bodyPr/>
        <a:lstStyle/>
        <a:p>
          <a:endParaRPr lang="es-ES" sz="2000"/>
        </a:p>
      </dgm:t>
    </dgm:pt>
    <dgm:pt modelId="{7B99891F-2F04-3B42-98D0-254879C49D1B}" type="sibTrans" cxnId="{E8857D0E-4D57-4B49-86DE-3E926BE1A4E3}">
      <dgm:prSet/>
      <dgm:spPr/>
      <dgm:t>
        <a:bodyPr/>
        <a:lstStyle/>
        <a:p>
          <a:endParaRPr lang="es-ES" sz="2000"/>
        </a:p>
      </dgm:t>
    </dgm:pt>
    <dgm:pt modelId="{79684B57-25F6-5F42-93A8-A3E36F56CD90}">
      <dgm:prSet phldrT="[Texto]" custT="1"/>
      <dgm:spPr/>
      <dgm:t>
        <a:bodyPr/>
        <a:lstStyle/>
        <a:p>
          <a:r>
            <a:rPr lang="en-US" sz="3200" dirty="0"/>
            <a:t>Talents or </a:t>
          </a:r>
          <a:r>
            <a:rPr lang="en-US" sz="3200" noProof="0" dirty="0"/>
            <a:t>skills</a:t>
          </a:r>
          <a:r>
            <a:rPr lang="en-US" sz="3200" dirty="0"/>
            <a:t> </a:t>
          </a:r>
        </a:p>
      </dgm:t>
    </dgm:pt>
    <dgm:pt modelId="{63BDAB25-15C9-6F4C-9101-64221906898C}" type="parTrans" cxnId="{747B6B1B-945C-DC42-93DA-AB066B4D9C0C}">
      <dgm:prSet/>
      <dgm:spPr/>
      <dgm:t>
        <a:bodyPr/>
        <a:lstStyle/>
        <a:p>
          <a:endParaRPr lang="es-ES" sz="2000"/>
        </a:p>
      </dgm:t>
    </dgm:pt>
    <dgm:pt modelId="{FFE1C905-66C5-1E41-8AC6-E2EF9DEEF636}" type="sibTrans" cxnId="{747B6B1B-945C-DC42-93DA-AB066B4D9C0C}">
      <dgm:prSet/>
      <dgm:spPr/>
      <dgm:t>
        <a:bodyPr/>
        <a:lstStyle/>
        <a:p>
          <a:endParaRPr lang="es-ES" sz="2000"/>
        </a:p>
      </dgm:t>
    </dgm:pt>
    <dgm:pt modelId="{742ED5DA-F521-2E4E-BCB8-017282513BBF}">
      <dgm:prSet phldrT="[Texto]" custT="1"/>
      <dgm:spPr/>
      <dgm:t>
        <a:bodyPr/>
        <a:lstStyle/>
        <a:p>
          <a:r>
            <a:rPr lang="en-US" sz="3200" noProof="0" dirty="0"/>
            <a:t>To ask for a favor.</a:t>
          </a:r>
        </a:p>
      </dgm:t>
    </dgm:pt>
    <dgm:pt modelId="{45BFD661-D18E-204E-A27E-86D36C5EF58F}" type="parTrans" cxnId="{0D774305-7F85-2845-93EA-743CE86A26C9}">
      <dgm:prSet/>
      <dgm:spPr/>
      <dgm:t>
        <a:bodyPr/>
        <a:lstStyle/>
        <a:p>
          <a:endParaRPr lang="es-ES" sz="2000"/>
        </a:p>
      </dgm:t>
    </dgm:pt>
    <dgm:pt modelId="{025AD988-9E84-F048-9995-6D65003F438A}" type="sibTrans" cxnId="{0D774305-7F85-2845-93EA-743CE86A26C9}">
      <dgm:prSet/>
      <dgm:spPr/>
      <dgm:t>
        <a:bodyPr/>
        <a:lstStyle/>
        <a:p>
          <a:endParaRPr lang="es-ES" sz="2000"/>
        </a:p>
      </dgm:t>
    </dgm:pt>
    <dgm:pt modelId="{BC651D13-253D-3E4B-B217-FC6FFD81173D}">
      <dgm:prSet phldrT="[Texto]" custT="1"/>
      <dgm:spPr/>
      <dgm:t>
        <a:bodyPr/>
        <a:lstStyle/>
        <a:p>
          <a:r>
            <a:rPr lang="en-US" sz="2800" noProof="0" dirty="0"/>
            <a:t>To express a polite request. </a:t>
          </a:r>
          <a:endParaRPr lang="es-ES" sz="2800" dirty="0"/>
        </a:p>
      </dgm:t>
    </dgm:pt>
    <dgm:pt modelId="{6876A51F-EBF7-9D47-9451-6C65957BAB27}" type="parTrans" cxnId="{63EC3CE8-E2B7-E34D-A79A-A85198787C51}">
      <dgm:prSet/>
      <dgm:spPr/>
      <dgm:t>
        <a:bodyPr/>
        <a:lstStyle/>
        <a:p>
          <a:endParaRPr lang="es-ES" sz="2000"/>
        </a:p>
      </dgm:t>
    </dgm:pt>
    <dgm:pt modelId="{034D2CE0-21FD-4B4F-995C-2359D6946446}" type="sibTrans" cxnId="{63EC3CE8-E2B7-E34D-A79A-A85198787C51}">
      <dgm:prSet/>
      <dgm:spPr/>
      <dgm:t>
        <a:bodyPr/>
        <a:lstStyle/>
        <a:p>
          <a:endParaRPr lang="es-ES" sz="2000"/>
        </a:p>
      </dgm:t>
    </dgm:pt>
    <dgm:pt modelId="{5BE80D94-8BAC-224B-9F06-7C64D5EAEDAD}">
      <dgm:prSet phldrT="[Texto]" custT="1"/>
      <dgm:spPr/>
      <dgm:t>
        <a:bodyPr/>
        <a:lstStyle/>
        <a:p>
          <a:r>
            <a:rPr lang="en-US" sz="2800" noProof="0" dirty="0"/>
            <a:t>To express </a:t>
          </a:r>
          <a:r>
            <a:rPr lang="en-US" sz="3200" noProof="0" dirty="0"/>
            <a:t>permission</a:t>
          </a:r>
          <a:r>
            <a:rPr lang="en-US" sz="2000" noProof="0" dirty="0"/>
            <a:t>.</a:t>
          </a:r>
          <a:endParaRPr lang="es-ES" sz="2000" dirty="0"/>
        </a:p>
      </dgm:t>
    </dgm:pt>
    <dgm:pt modelId="{1F46DE8A-168D-784E-962E-B3C73E3B01B0}" type="parTrans" cxnId="{A3F8C40E-EE67-1D4D-A447-90C3C860E571}">
      <dgm:prSet/>
      <dgm:spPr/>
      <dgm:t>
        <a:bodyPr/>
        <a:lstStyle/>
        <a:p>
          <a:endParaRPr lang="es-ES" sz="2000"/>
        </a:p>
      </dgm:t>
    </dgm:pt>
    <dgm:pt modelId="{FC3EF6B0-9152-8A4E-AC40-F5B1F138F577}" type="sibTrans" cxnId="{A3F8C40E-EE67-1D4D-A447-90C3C860E571}">
      <dgm:prSet/>
      <dgm:spPr/>
      <dgm:t>
        <a:bodyPr/>
        <a:lstStyle/>
        <a:p>
          <a:endParaRPr lang="es-ES" sz="2000"/>
        </a:p>
      </dgm:t>
    </dgm:pt>
    <dgm:pt modelId="{42AB2778-BE4D-9B4D-922C-E4A8A28FBEF7}">
      <dgm:prSet phldrT="[Texto]" custT="1"/>
      <dgm:spPr/>
      <dgm:t>
        <a:bodyPr/>
        <a:lstStyle/>
        <a:p>
          <a:r>
            <a:rPr lang="en-US" sz="2800" noProof="0" dirty="0"/>
            <a:t>possibility and impossibility.</a:t>
          </a:r>
          <a:endParaRPr lang="es-ES" sz="2800" dirty="0"/>
        </a:p>
      </dgm:t>
    </dgm:pt>
    <dgm:pt modelId="{AEF1CF69-0793-944B-B9DF-E62EE0F804F3}" type="parTrans" cxnId="{19127672-E55F-A54A-B3BE-F8E5196A7013}">
      <dgm:prSet/>
      <dgm:spPr/>
      <dgm:t>
        <a:bodyPr/>
        <a:lstStyle/>
        <a:p>
          <a:endParaRPr lang="es-ES" sz="2000"/>
        </a:p>
      </dgm:t>
    </dgm:pt>
    <dgm:pt modelId="{4C4260AD-9CF1-E74E-8A88-33835A25D111}" type="sibTrans" cxnId="{19127672-E55F-A54A-B3BE-F8E5196A7013}">
      <dgm:prSet/>
      <dgm:spPr/>
      <dgm:t>
        <a:bodyPr/>
        <a:lstStyle/>
        <a:p>
          <a:endParaRPr lang="es-ES" sz="2000"/>
        </a:p>
      </dgm:t>
    </dgm:pt>
    <dgm:pt modelId="{6FBCDA33-E802-5841-9E2B-3093D2CBCD5B}">
      <dgm:prSet phldrT="[Texto]"/>
      <dgm:spPr/>
      <dgm:t>
        <a:bodyPr/>
        <a:lstStyle/>
        <a:p>
          <a:endParaRPr lang="es-ES"/>
        </a:p>
      </dgm:t>
    </dgm:pt>
    <dgm:pt modelId="{8060F41D-A708-414D-9E88-9E8E4FDD88E1}" type="parTrans" cxnId="{358E9F9E-AABF-1841-A881-B7B4ABDB9B78}">
      <dgm:prSet/>
      <dgm:spPr/>
      <dgm:t>
        <a:bodyPr/>
        <a:lstStyle/>
        <a:p>
          <a:endParaRPr lang="es-ES" sz="2000"/>
        </a:p>
      </dgm:t>
    </dgm:pt>
    <dgm:pt modelId="{F9DCA5CF-944E-7843-8B52-B8F13EB5CB22}" type="sibTrans" cxnId="{358E9F9E-AABF-1841-A881-B7B4ABDB9B78}">
      <dgm:prSet/>
      <dgm:spPr/>
      <dgm:t>
        <a:bodyPr/>
        <a:lstStyle/>
        <a:p>
          <a:endParaRPr lang="es-ES" sz="2000"/>
        </a:p>
      </dgm:t>
    </dgm:pt>
    <dgm:pt modelId="{3490597B-6FAF-DC4E-AE09-41A590FE530C}" type="pres">
      <dgm:prSet presAssocID="{AF6F9B09-D3BE-FE41-A223-2B5FD97621B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5A0E3E8-315B-8948-8903-8BB251F8F872}" type="pres">
      <dgm:prSet presAssocID="{0BFC0ED4-789A-3D47-B3D3-7C18560E6024}" presName="singleCycle" presStyleCnt="0"/>
      <dgm:spPr/>
    </dgm:pt>
    <dgm:pt modelId="{24268396-1BE7-8D48-8E07-BF6C5E7047F4}" type="pres">
      <dgm:prSet presAssocID="{0BFC0ED4-789A-3D47-B3D3-7C18560E6024}" presName="singleCenter" presStyleLbl="node1" presStyleIdx="0" presStyleCnt="6">
        <dgm:presLayoutVars>
          <dgm:chMax val="7"/>
          <dgm:chPref val="7"/>
        </dgm:presLayoutVars>
      </dgm:prSet>
      <dgm:spPr/>
    </dgm:pt>
    <dgm:pt modelId="{337F219F-4542-A347-A1CB-15BD0F106CBC}" type="pres">
      <dgm:prSet presAssocID="{63BDAB25-15C9-6F4C-9101-64221906898C}" presName="Name56" presStyleLbl="parChTrans1D2" presStyleIdx="0" presStyleCnt="5"/>
      <dgm:spPr/>
    </dgm:pt>
    <dgm:pt modelId="{88D55DB3-65E6-1341-9FC1-4F98B96A30E7}" type="pres">
      <dgm:prSet presAssocID="{79684B57-25F6-5F42-93A8-A3E36F56CD90}" presName="text0" presStyleLbl="node1" presStyleIdx="1" presStyleCnt="6" custScaleX="190138">
        <dgm:presLayoutVars>
          <dgm:bulletEnabled val="1"/>
        </dgm:presLayoutVars>
      </dgm:prSet>
      <dgm:spPr/>
    </dgm:pt>
    <dgm:pt modelId="{BAAC73FF-80D7-434D-82C8-7FBE5ED6DCDF}" type="pres">
      <dgm:prSet presAssocID="{45BFD661-D18E-204E-A27E-86D36C5EF58F}" presName="Name56" presStyleLbl="parChTrans1D2" presStyleIdx="1" presStyleCnt="5"/>
      <dgm:spPr/>
    </dgm:pt>
    <dgm:pt modelId="{65C4153F-9D71-B24D-9B78-1D10A2596519}" type="pres">
      <dgm:prSet presAssocID="{742ED5DA-F521-2E4E-BCB8-017282513BBF}" presName="text0" presStyleLbl="node1" presStyleIdx="2" presStyleCnt="6" custScaleX="216818">
        <dgm:presLayoutVars>
          <dgm:bulletEnabled val="1"/>
        </dgm:presLayoutVars>
      </dgm:prSet>
      <dgm:spPr/>
    </dgm:pt>
    <dgm:pt modelId="{9547B175-41B3-A345-A3EF-862827D69480}" type="pres">
      <dgm:prSet presAssocID="{6876A51F-EBF7-9D47-9451-6C65957BAB27}" presName="Name56" presStyleLbl="parChTrans1D2" presStyleIdx="2" presStyleCnt="5"/>
      <dgm:spPr/>
    </dgm:pt>
    <dgm:pt modelId="{F99F2998-DB4A-0B4A-992F-AA95247FE8F2}" type="pres">
      <dgm:prSet presAssocID="{BC651D13-253D-3E4B-B217-FC6FFD81173D}" presName="text0" presStyleLbl="node1" presStyleIdx="3" presStyleCnt="6" custScaleX="219477">
        <dgm:presLayoutVars>
          <dgm:bulletEnabled val="1"/>
        </dgm:presLayoutVars>
      </dgm:prSet>
      <dgm:spPr/>
    </dgm:pt>
    <dgm:pt modelId="{583F1527-C8C0-3840-9D6D-8C85ADF0AE58}" type="pres">
      <dgm:prSet presAssocID="{1F46DE8A-168D-784E-962E-B3C73E3B01B0}" presName="Name56" presStyleLbl="parChTrans1D2" presStyleIdx="3" presStyleCnt="5"/>
      <dgm:spPr/>
    </dgm:pt>
    <dgm:pt modelId="{B09E6BA2-5790-C64F-B655-F54953FB136C}" type="pres">
      <dgm:prSet presAssocID="{5BE80D94-8BAC-224B-9F06-7C64D5EAEDAD}" presName="text0" presStyleLbl="node1" presStyleIdx="4" presStyleCnt="6" custScaleX="204567">
        <dgm:presLayoutVars>
          <dgm:bulletEnabled val="1"/>
        </dgm:presLayoutVars>
      </dgm:prSet>
      <dgm:spPr/>
    </dgm:pt>
    <dgm:pt modelId="{F8C86996-383C-0F41-AE60-F38B719491BE}" type="pres">
      <dgm:prSet presAssocID="{AEF1CF69-0793-944B-B9DF-E62EE0F804F3}" presName="Name56" presStyleLbl="parChTrans1D2" presStyleIdx="4" presStyleCnt="5"/>
      <dgm:spPr/>
    </dgm:pt>
    <dgm:pt modelId="{B59BF3F1-710C-B645-9199-9ABAA5F3446D}" type="pres">
      <dgm:prSet presAssocID="{42AB2778-BE4D-9B4D-922C-E4A8A28FBEF7}" presName="text0" presStyleLbl="node1" presStyleIdx="5" presStyleCnt="6" custScaleX="210825">
        <dgm:presLayoutVars>
          <dgm:bulletEnabled val="1"/>
        </dgm:presLayoutVars>
      </dgm:prSet>
      <dgm:spPr/>
    </dgm:pt>
  </dgm:ptLst>
  <dgm:cxnLst>
    <dgm:cxn modelId="{0D774305-7F85-2845-93EA-743CE86A26C9}" srcId="{0BFC0ED4-789A-3D47-B3D3-7C18560E6024}" destId="{742ED5DA-F521-2E4E-BCB8-017282513BBF}" srcOrd="1" destOrd="0" parTransId="{45BFD661-D18E-204E-A27E-86D36C5EF58F}" sibTransId="{025AD988-9E84-F048-9995-6D65003F438A}"/>
    <dgm:cxn modelId="{E1B21A0E-B8C4-2B46-9EC7-60E7ABD9E521}" type="presOf" srcId="{BC651D13-253D-3E4B-B217-FC6FFD81173D}" destId="{F99F2998-DB4A-0B4A-992F-AA95247FE8F2}" srcOrd="0" destOrd="0" presId="urn:microsoft.com/office/officeart/2008/layout/RadialCluster"/>
    <dgm:cxn modelId="{E8857D0E-4D57-4B49-86DE-3E926BE1A4E3}" srcId="{AF6F9B09-D3BE-FE41-A223-2B5FD97621BA}" destId="{0BFC0ED4-789A-3D47-B3D3-7C18560E6024}" srcOrd="0" destOrd="0" parTransId="{6DE90C8F-F316-7345-A028-E76F35C8A90E}" sibTransId="{7B99891F-2F04-3B42-98D0-254879C49D1B}"/>
    <dgm:cxn modelId="{A3F8C40E-EE67-1D4D-A447-90C3C860E571}" srcId="{0BFC0ED4-789A-3D47-B3D3-7C18560E6024}" destId="{5BE80D94-8BAC-224B-9F06-7C64D5EAEDAD}" srcOrd="3" destOrd="0" parTransId="{1F46DE8A-168D-784E-962E-B3C73E3B01B0}" sibTransId="{FC3EF6B0-9152-8A4E-AC40-F5B1F138F577}"/>
    <dgm:cxn modelId="{7A512118-F223-5148-8992-8E7EE60E8583}" type="presOf" srcId="{6876A51F-EBF7-9D47-9451-6C65957BAB27}" destId="{9547B175-41B3-A345-A3EF-862827D69480}" srcOrd="0" destOrd="0" presId="urn:microsoft.com/office/officeart/2008/layout/RadialCluster"/>
    <dgm:cxn modelId="{747B6B1B-945C-DC42-93DA-AB066B4D9C0C}" srcId="{0BFC0ED4-789A-3D47-B3D3-7C18560E6024}" destId="{79684B57-25F6-5F42-93A8-A3E36F56CD90}" srcOrd="0" destOrd="0" parTransId="{63BDAB25-15C9-6F4C-9101-64221906898C}" sibTransId="{FFE1C905-66C5-1E41-8AC6-E2EF9DEEF636}"/>
    <dgm:cxn modelId="{27307F34-CEE1-B148-8719-2871AD90C9E4}" type="presOf" srcId="{63BDAB25-15C9-6F4C-9101-64221906898C}" destId="{337F219F-4542-A347-A1CB-15BD0F106CBC}" srcOrd="0" destOrd="0" presId="urn:microsoft.com/office/officeart/2008/layout/RadialCluster"/>
    <dgm:cxn modelId="{D012C849-41B8-CA47-B4E1-4FE514C28383}" type="presOf" srcId="{5BE80D94-8BAC-224B-9F06-7C64D5EAEDAD}" destId="{B09E6BA2-5790-C64F-B655-F54953FB136C}" srcOrd="0" destOrd="0" presId="urn:microsoft.com/office/officeart/2008/layout/RadialCluster"/>
    <dgm:cxn modelId="{32F3C06B-AD00-6A45-BEEA-D0448248849F}" type="presOf" srcId="{1F46DE8A-168D-784E-962E-B3C73E3B01B0}" destId="{583F1527-C8C0-3840-9D6D-8C85ADF0AE58}" srcOrd="0" destOrd="0" presId="urn:microsoft.com/office/officeart/2008/layout/RadialCluster"/>
    <dgm:cxn modelId="{19127672-E55F-A54A-B3BE-F8E5196A7013}" srcId="{0BFC0ED4-789A-3D47-B3D3-7C18560E6024}" destId="{42AB2778-BE4D-9B4D-922C-E4A8A28FBEF7}" srcOrd="4" destOrd="0" parTransId="{AEF1CF69-0793-944B-B9DF-E62EE0F804F3}" sibTransId="{4C4260AD-9CF1-E74E-8A88-33835A25D111}"/>
    <dgm:cxn modelId="{80BFC58E-F90E-5341-8A87-023D158EDC37}" type="presOf" srcId="{45BFD661-D18E-204E-A27E-86D36C5EF58F}" destId="{BAAC73FF-80D7-434D-82C8-7FBE5ED6DCDF}" srcOrd="0" destOrd="0" presId="urn:microsoft.com/office/officeart/2008/layout/RadialCluster"/>
    <dgm:cxn modelId="{358E9F9E-AABF-1841-A881-B7B4ABDB9B78}" srcId="{AF6F9B09-D3BE-FE41-A223-2B5FD97621BA}" destId="{6FBCDA33-E802-5841-9E2B-3093D2CBCD5B}" srcOrd="1" destOrd="0" parTransId="{8060F41D-A708-414D-9E88-9E8E4FDD88E1}" sibTransId="{F9DCA5CF-944E-7843-8B52-B8F13EB5CB22}"/>
    <dgm:cxn modelId="{1BB0F1A0-1FBE-D146-A313-7A8DE2F9FB48}" type="presOf" srcId="{79684B57-25F6-5F42-93A8-A3E36F56CD90}" destId="{88D55DB3-65E6-1341-9FC1-4F98B96A30E7}" srcOrd="0" destOrd="0" presId="urn:microsoft.com/office/officeart/2008/layout/RadialCluster"/>
    <dgm:cxn modelId="{C827B8A2-D5A8-414F-88ED-24EF15F08949}" type="presOf" srcId="{0BFC0ED4-789A-3D47-B3D3-7C18560E6024}" destId="{24268396-1BE7-8D48-8E07-BF6C5E7047F4}" srcOrd="0" destOrd="0" presId="urn:microsoft.com/office/officeart/2008/layout/RadialCluster"/>
    <dgm:cxn modelId="{60539FA6-58AE-734D-AEA7-03499C51E09E}" type="presOf" srcId="{AF6F9B09-D3BE-FE41-A223-2B5FD97621BA}" destId="{3490597B-6FAF-DC4E-AE09-41A590FE530C}" srcOrd="0" destOrd="0" presId="urn:microsoft.com/office/officeart/2008/layout/RadialCluster"/>
    <dgm:cxn modelId="{CAC31EBF-653D-314E-B355-8881627DA814}" type="presOf" srcId="{AEF1CF69-0793-944B-B9DF-E62EE0F804F3}" destId="{F8C86996-383C-0F41-AE60-F38B719491BE}" srcOrd="0" destOrd="0" presId="urn:microsoft.com/office/officeart/2008/layout/RadialCluster"/>
    <dgm:cxn modelId="{A02B47CD-59AF-0C44-A6A9-86C1C8B810BA}" type="presOf" srcId="{742ED5DA-F521-2E4E-BCB8-017282513BBF}" destId="{65C4153F-9D71-B24D-9B78-1D10A2596519}" srcOrd="0" destOrd="0" presId="urn:microsoft.com/office/officeart/2008/layout/RadialCluster"/>
    <dgm:cxn modelId="{05FB6AE4-EA21-534D-A2A6-A64F9EFBE12B}" type="presOf" srcId="{42AB2778-BE4D-9B4D-922C-E4A8A28FBEF7}" destId="{B59BF3F1-710C-B645-9199-9ABAA5F3446D}" srcOrd="0" destOrd="0" presId="urn:microsoft.com/office/officeart/2008/layout/RadialCluster"/>
    <dgm:cxn modelId="{63EC3CE8-E2B7-E34D-A79A-A85198787C51}" srcId="{0BFC0ED4-789A-3D47-B3D3-7C18560E6024}" destId="{BC651D13-253D-3E4B-B217-FC6FFD81173D}" srcOrd="2" destOrd="0" parTransId="{6876A51F-EBF7-9D47-9451-6C65957BAB27}" sibTransId="{034D2CE0-21FD-4B4F-995C-2359D6946446}"/>
    <dgm:cxn modelId="{F1749B72-FB84-0243-8EAE-6607E2054294}" type="presParOf" srcId="{3490597B-6FAF-DC4E-AE09-41A590FE530C}" destId="{B5A0E3E8-315B-8948-8903-8BB251F8F872}" srcOrd="0" destOrd="0" presId="urn:microsoft.com/office/officeart/2008/layout/RadialCluster"/>
    <dgm:cxn modelId="{63AADD1D-E9D9-354E-8739-975EF0CC2B92}" type="presParOf" srcId="{B5A0E3E8-315B-8948-8903-8BB251F8F872}" destId="{24268396-1BE7-8D48-8E07-BF6C5E7047F4}" srcOrd="0" destOrd="0" presId="urn:microsoft.com/office/officeart/2008/layout/RadialCluster"/>
    <dgm:cxn modelId="{1E329487-B92F-CA40-89A5-2DBED2876A26}" type="presParOf" srcId="{B5A0E3E8-315B-8948-8903-8BB251F8F872}" destId="{337F219F-4542-A347-A1CB-15BD0F106CBC}" srcOrd="1" destOrd="0" presId="urn:microsoft.com/office/officeart/2008/layout/RadialCluster"/>
    <dgm:cxn modelId="{D5165C91-5C9C-0248-BF7D-0669BA6029AF}" type="presParOf" srcId="{B5A0E3E8-315B-8948-8903-8BB251F8F872}" destId="{88D55DB3-65E6-1341-9FC1-4F98B96A30E7}" srcOrd="2" destOrd="0" presId="urn:microsoft.com/office/officeart/2008/layout/RadialCluster"/>
    <dgm:cxn modelId="{52699EDD-DA2A-E948-BC69-5649025C8040}" type="presParOf" srcId="{B5A0E3E8-315B-8948-8903-8BB251F8F872}" destId="{BAAC73FF-80D7-434D-82C8-7FBE5ED6DCDF}" srcOrd="3" destOrd="0" presId="urn:microsoft.com/office/officeart/2008/layout/RadialCluster"/>
    <dgm:cxn modelId="{ACCBBCD4-E61E-F743-8669-171AB10BB564}" type="presParOf" srcId="{B5A0E3E8-315B-8948-8903-8BB251F8F872}" destId="{65C4153F-9D71-B24D-9B78-1D10A2596519}" srcOrd="4" destOrd="0" presId="urn:microsoft.com/office/officeart/2008/layout/RadialCluster"/>
    <dgm:cxn modelId="{9372F756-87ED-C749-96A1-BDC4EF4F59A8}" type="presParOf" srcId="{B5A0E3E8-315B-8948-8903-8BB251F8F872}" destId="{9547B175-41B3-A345-A3EF-862827D69480}" srcOrd="5" destOrd="0" presId="urn:microsoft.com/office/officeart/2008/layout/RadialCluster"/>
    <dgm:cxn modelId="{BD2DD29C-B9E1-EF49-BB28-2AA42C4B7FA5}" type="presParOf" srcId="{B5A0E3E8-315B-8948-8903-8BB251F8F872}" destId="{F99F2998-DB4A-0B4A-992F-AA95247FE8F2}" srcOrd="6" destOrd="0" presId="urn:microsoft.com/office/officeart/2008/layout/RadialCluster"/>
    <dgm:cxn modelId="{C0B05D12-3958-D841-A064-3AD75ED280E8}" type="presParOf" srcId="{B5A0E3E8-315B-8948-8903-8BB251F8F872}" destId="{583F1527-C8C0-3840-9D6D-8C85ADF0AE58}" srcOrd="7" destOrd="0" presId="urn:microsoft.com/office/officeart/2008/layout/RadialCluster"/>
    <dgm:cxn modelId="{32BC1D2A-6BA4-924F-9796-06726609F959}" type="presParOf" srcId="{B5A0E3E8-315B-8948-8903-8BB251F8F872}" destId="{B09E6BA2-5790-C64F-B655-F54953FB136C}" srcOrd="8" destOrd="0" presId="urn:microsoft.com/office/officeart/2008/layout/RadialCluster"/>
    <dgm:cxn modelId="{02B1794D-459C-0741-8752-104952DB4EA7}" type="presParOf" srcId="{B5A0E3E8-315B-8948-8903-8BB251F8F872}" destId="{F8C86996-383C-0F41-AE60-F38B719491BE}" srcOrd="9" destOrd="0" presId="urn:microsoft.com/office/officeart/2008/layout/RadialCluster"/>
    <dgm:cxn modelId="{EFC01AF6-7428-6D41-9E6B-24EAEE31970B}" type="presParOf" srcId="{B5A0E3E8-315B-8948-8903-8BB251F8F872}" destId="{B59BF3F1-710C-B645-9199-9ABAA5F3446D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E8C55C-6FE7-4D0D-9194-E473DE48AE9F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C131AB-52D8-42AA-B2E9-54472F268CA8}">
      <dgm:prSet/>
      <dgm:spPr/>
      <dgm:t>
        <a:bodyPr/>
        <a:lstStyle/>
        <a:p>
          <a:r>
            <a:rPr lang="es-CO"/>
            <a:t>EXAMPLES:</a:t>
          </a:r>
          <a:endParaRPr lang="en-US"/>
        </a:p>
      </dgm:t>
    </dgm:pt>
    <dgm:pt modelId="{60B9D424-723A-4313-95A1-2E70699E959C}" type="parTrans" cxnId="{DAF41815-ECDA-4220-8281-75177718577D}">
      <dgm:prSet/>
      <dgm:spPr/>
      <dgm:t>
        <a:bodyPr/>
        <a:lstStyle/>
        <a:p>
          <a:endParaRPr lang="en-US"/>
        </a:p>
      </dgm:t>
    </dgm:pt>
    <dgm:pt modelId="{2415846B-4BD9-4929-A317-33F8D298D3C3}" type="sibTrans" cxnId="{DAF41815-ECDA-4220-8281-75177718577D}">
      <dgm:prSet/>
      <dgm:spPr/>
      <dgm:t>
        <a:bodyPr/>
        <a:lstStyle/>
        <a:p>
          <a:endParaRPr lang="en-US"/>
        </a:p>
      </dgm:t>
    </dgm:pt>
    <dgm:pt modelId="{8D89CF6C-D6A6-4459-BAE9-458F11CA7E1B}">
      <dgm:prSet/>
      <dgm:spPr/>
      <dgm:t>
        <a:bodyPr/>
        <a:lstStyle/>
        <a:p>
          <a:r>
            <a:rPr lang="es-CO" dirty="0"/>
            <a:t>Andrew can speak spanish, but he cannot speak French.</a:t>
          </a:r>
          <a:endParaRPr lang="en-US" dirty="0"/>
        </a:p>
      </dgm:t>
    </dgm:pt>
    <dgm:pt modelId="{E6963323-7AC1-47B6-9030-1402430E0159}" type="parTrans" cxnId="{AF33CFF1-4978-4FA6-A315-E80DCAA8C017}">
      <dgm:prSet/>
      <dgm:spPr/>
      <dgm:t>
        <a:bodyPr/>
        <a:lstStyle/>
        <a:p>
          <a:endParaRPr lang="en-US"/>
        </a:p>
      </dgm:t>
    </dgm:pt>
    <dgm:pt modelId="{7E7FD393-DC18-4382-83D5-70402F22655D}" type="sibTrans" cxnId="{AF33CFF1-4978-4FA6-A315-E80DCAA8C017}">
      <dgm:prSet/>
      <dgm:spPr/>
      <dgm:t>
        <a:bodyPr/>
        <a:lstStyle/>
        <a:p>
          <a:endParaRPr lang="en-US"/>
        </a:p>
      </dgm:t>
    </dgm:pt>
    <dgm:pt modelId="{16D45146-A074-48F2-9B21-89D6EBEB5A99}">
      <dgm:prSet/>
      <dgm:spPr/>
      <dgm:t>
        <a:bodyPr/>
        <a:lstStyle/>
        <a:p>
          <a:r>
            <a:rPr lang="es-CO" dirty="0"/>
            <a:t>Superman </a:t>
          </a:r>
          <a:r>
            <a:rPr lang="es-CO" u="sng" dirty="0"/>
            <a:t>can</a:t>
          </a:r>
          <a:r>
            <a:rPr lang="es-CO" dirty="0"/>
            <a:t> do things that ordinary people can´t/ cannot. </a:t>
          </a:r>
          <a:endParaRPr lang="en-US" dirty="0"/>
        </a:p>
      </dgm:t>
    </dgm:pt>
    <dgm:pt modelId="{15C9E568-A07A-4079-B2CD-C71D6B360E97}" type="parTrans" cxnId="{D180B9A8-2DBC-4810-B542-2711621D225A}">
      <dgm:prSet/>
      <dgm:spPr/>
      <dgm:t>
        <a:bodyPr/>
        <a:lstStyle/>
        <a:p>
          <a:endParaRPr lang="en-US"/>
        </a:p>
      </dgm:t>
    </dgm:pt>
    <dgm:pt modelId="{34E723F3-A163-4DD0-BB74-CB55B945F220}" type="sibTrans" cxnId="{D180B9A8-2DBC-4810-B542-2711621D225A}">
      <dgm:prSet/>
      <dgm:spPr/>
      <dgm:t>
        <a:bodyPr/>
        <a:lstStyle/>
        <a:p>
          <a:endParaRPr lang="en-US"/>
        </a:p>
      </dgm:t>
    </dgm:pt>
    <dgm:pt modelId="{DDCBD8E1-33E5-6948-BA78-817511695FBF}" type="pres">
      <dgm:prSet presAssocID="{E3E8C55C-6FE7-4D0D-9194-E473DE48AE9F}" presName="outerComposite" presStyleCnt="0">
        <dgm:presLayoutVars>
          <dgm:chMax val="5"/>
          <dgm:dir/>
          <dgm:resizeHandles val="exact"/>
        </dgm:presLayoutVars>
      </dgm:prSet>
      <dgm:spPr/>
    </dgm:pt>
    <dgm:pt modelId="{D2D1893A-F279-0440-8F09-1E61070714E4}" type="pres">
      <dgm:prSet presAssocID="{E3E8C55C-6FE7-4D0D-9194-E473DE48AE9F}" presName="dummyMaxCanvas" presStyleCnt="0">
        <dgm:presLayoutVars/>
      </dgm:prSet>
      <dgm:spPr/>
    </dgm:pt>
    <dgm:pt modelId="{79F553A6-7BB5-504A-BD24-A502BB3A7F50}" type="pres">
      <dgm:prSet presAssocID="{E3E8C55C-6FE7-4D0D-9194-E473DE48AE9F}" presName="ThreeNodes_1" presStyleLbl="node1" presStyleIdx="0" presStyleCnt="3">
        <dgm:presLayoutVars>
          <dgm:bulletEnabled val="1"/>
        </dgm:presLayoutVars>
      </dgm:prSet>
      <dgm:spPr/>
    </dgm:pt>
    <dgm:pt modelId="{2DD1F60A-9799-8340-8126-1EF52C767073}" type="pres">
      <dgm:prSet presAssocID="{E3E8C55C-6FE7-4D0D-9194-E473DE48AE9F}" presName="ThreeNodes_2" presStyleLbl="node1" presStyleIdx="1" presStyleCnt="3">
        <dgm:presLayoutVars>
          <dgm:bulletEnabled val="1"/>
        </dgm:presLayoutVars>
      </dgm:prSet>
      <dgm:spPr/>
    </dgm:pt>
    <dgm:pt modelId="{62FACE08-5B92-DD4B-B2BF-0E37AC2FC794}" type="pres">
      <dgm:prSet presAssocID="{E3E8C55C-6FE7-4D0D-9194-E473DE48AE9F}" presName="ThreeNodes_3" presStyleLbl="node1" presStyleIdx="2" presStyleCnt="3">
        <dgm:presLayoutVars>
          <dgm:bulletEnabled val="1"/>
        </dgm:presLayoutVars>
      </dgm:prSet>
      <dgm:spPr/>
    </dgm:pt>
    <dgm:pt modelId="{E522E410-DCC3-A949-BAC1-5A0AA84B8478}" type="pres">
      <dgm:prSet presAssocID="{E3E8C55C-6FE7-4D0D-9194-E473DE48AE9F}" presName="ThreeConn_1-2" presStyleLbl="fgAccFollowNode1" presStyleIdx="0" presStyleCnt="2">
        <dgm:presLayoutVars>
          <dgm:bulletEnabled val="1"/>
        </dgm:presLayoutVars>
      </dgm:prSet>
      <dgm:spPr/>
    </dgm:pt>
    <dgm:pt modelId="{ADFF2E2D-76F6-4B49-ADC1-335D97A12CB4}" type="pres">
      <dgm:prSet presAssocID="{E3E8C55C-6FE7-4D0D-9194-E473DE48AE9F}" presName="ThreeConn_2-3" presStyleLbl="fgAccFollowNode1" presStyleIdx="1" presStyleCnt="2">
        <dgm:presLayoutVars>
          <dgm:bulletEnabled val="1"/>
        </dgm:presLayoutVars>
      </dgm:prSet>
      <dgm:spPr/>
    </dgm:pt>
    <dgm:pt modelId="{11DEEA74-6EB3-4340-9396-44B2E0963FAE}" type="pres">
      <dgm:prSet presAssocID="{E3E8C55C-6FE7-4D0D-9194-E473DE48AE9F}" presName="ThreeNodes_1_text" presStyleLbl="node1" presStyleIdx="2" presStyleCnt="3">
        <dgm:presLayoutVars>
          <dgm:bulletEnabled val="1"/>
        </dgm:presLayoutVars>
      </dgm:prSet>
      <dgm:spPr/>
    </dgm:pt>
    <dgm:pt modelId="{1BF3C4E9-4429-5448-9C57-9776076E3A70}" type="pres">
      <dgm:prSet presAssocID="{E3E8C55C-6FE7-4D0D-9194-E473DE48AE9F}" presName="ThreeNodes_2_text" presStyleLbl="node1" presStyleIdx="2" presStyleCnt="3">
        <dgm:presLayoutVars>
          <dgm:bulletEnabled val="1"/>
        </dgm:presLayoutVars>
      </dgm:prSet>
      <dgm:spPr/>
    </dgm:pt>
    <dgm:pt modelId="{C463DD3E-A142-3545-B4DA-795155FEA742}" type="pres">
      <dgm:prSet presAssocID="{E3E8C55C-6FE7-4D0D-9194-E473DE48AE9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85CBF14-C98E-8E40-B07F-DA3E67007586}" type="presOf" srcId="{8D89CF6C-D6A6-4459-BAE9-458F11CA7E1B}" destId="{1BF3C4E9-4429-5448-9C57-9776076E3A70}" srcOrd="1" destOrd="0" presId="urn:microsoft.com/office/officeart/2005/8/layout/vProcess5"/>
    <dgm:cxn modelId="{DAF41815-ECDA-4220-8281-75177718577D}" srcId="{E3E8C55C-6FE7-4D0D-9194-E473DE48AE9F}" destId="{B4C131AB-52D8-42AA-B2E9-54472F268CA8}" srcOrd="0" destOrd="0" parTransId="{60B9D424-723A-4313-95A1-2E70699E959C}" sibTransId="{2415846B-4BD9-4929-A317-33F8D298D3C3}"/>
    <dgm:cxn modelId="{7F93C423-D294-9E41-9B47-6C78C1560C33}" type="presOf" srcId="{B4C131AB-52D8-42AA-B2E9-54472F268CA8}" destId="{79F553A6-7BB5-504A-BD24-A502BB3A7F50}" srcOrd="0" destOrd="0" presId="urn:microsoft.com/office/officeart/2005/8/layout/vProcess5"/>
    <dgm:cxn modelId="{A6CA1B36-31AC-624F-9B74-455CC65BA607}" type="presOf" srcId="{7E7FD393-DC18-4382-83D5-70402F22655D}" destId="{ADFF2E2D-76F6-4B49-ADC1-335D97A12CB4}" srcOrd="0" destOrd="0" presId="urn:microsoft.com/office/officeart/2005/8/layout/vProcess5"/>
    <dgm:cxn modelId="{581EF143-2871-6B4C-9C0B-C9E7166268E6}" type="presOf" srcId="{8D89CF6C-D6A6-4459-BAE9-458F11CA7E1B}" destId="{2DD1F60A-9799-8340-8126-1EF52C767073}" srcOrd="0" destOrd="0" presId="urn:microsoft.com/office/officeart/2005/8/layout/vProcess5"/>
    <dgm:cxn modelId="{65CEAD84-E1DA-E341-8395-F30F8F9F8815}" type="presOf" srcId="{2415846B-4BD9-4929-A317-33F8D298D3C3}" destId="{E522E410-DCC3-A949-BAC1-5A0AA84B8478}" srcOrd="0" destOrd="0" presId="urn:microsoft.com/office/officeart/2005/8/layout/vProcess5"/>
    <dgm:cxn modelId="{D180B9A8-2DBC-4810-B542-2711621D225A}" srcId="{E3E8C55C-6FE7-4D0D-9194-E473DE48AE9F}" destId="{16D45146-A074-48F2-9B21-89D6EBEB5A99}" srcOrd="2" destOrd="0" parTransId="{15C9E568-A07A-4079-B2CD-C71D6B360E97}" sibTransId="{34E723F3-A163-4DD0-BB74-CB55B945F220}"/>
    <dgm:cxn modelId="{507F9BB6-BE53-EA49-8F1D-00AD965E40C1}" type="presOf" srcId="{16D45146-A074-48F2-9B21-89D6EBEB5A99}" destId="{62FACE08-5B92-DD4B-B2BF-0E37AC2FC794}" srcOrd="0" destOrd="0" presId="urn:microsoft.com/office/officeart/2005/8/layout/vProcess5"/>
    <dgm:cxn modelId="{E9AB1FBA-C60F-9940-80E8-D002B871B25B}" type="presOf" srcId="{B4C131AB-52D8-42AA-B2E9-54472F268CA8}" destId="{11DEEA74-6EB3-4340-9396-44B2E0963FAE}" srcOrd="1" destOrd="0" presId="urn:microsoft.com/office/officeart/2005/8/layout/vProcess5"/>
    <dgm:cxn modelId="{B3833FBD-45CA-EB46-AB40-2483CD02C289}" type="presOf" srcId="{16D45146-A074-48F2-9B21-89D6EBEB5A99}" destId="{C463DD3E-A142-3545-B4DA-795155FEA742}" srcOrd="1" destOrd="0" presId="urn:microsoft.com/office/officeart/2005/8/layout/vProcess5"/>
    <dgm:cxn modelId="{B60F22EF-79C1-C841-A3E5-49E256C5BE4B}" type="presOf" srcId="{E3E8C55C-6FE7-4D0D-9194-E473DE48AE9F}" destId="{DDCBD8E1-33E5-6948-BA78-817511695FBF}" srcOrd="0" destOrd="0" presId="urn:microsoft.com/office/officeart/2005/8/layout/vProcess5"/>
    <dgm:cxn modelId="{AF33CFF1-4978-4FA6-A315-E80DCAA8C017}" srcId="{E3E8C55C-6FE7-4D0D-9194-E473DE48AE9F}" destId="{8D89CF6C-D6A6-4459-BAE9-458F11CA7E1B}" srcOrd="1" destOrd="0" parTransId="{E6963323-7AC1-47B6-9030-1402430E0159}" sibTransId="{7E7FD393-DC18-4382-83D5-70402F22655D}"/>
    <dgm:cxn modelId="{7C0AD521-6EE0-744E-B0B5-88DCA9F817B9}" type="presParOf" srcId="{DDCBD8E1-33E5-6948-BA78-817511695FBF}" destId="{D2D1893A-F279-0440-8F09-1E61070714E4}" srcOrd="0" destOrd="0" presId="urn:microsoft.com/office/officeart/2005/8/layout/vProcess5"/>
    <dgm:cxn modelId="{F23FE188-D167-F44A-AE92-DB153596EC38}" type="presParOf" srcId="{DDCBD8E1-33E5-6948-BA78-817511695FBF}" destId="{79F553A6-7BB5-504A-BD24-A502BB3A7F50}" srcOrd="1" destOrd="0" presId="urn:microsoft.com/office/officeart/2005/8/layout/vProcess5"/>
    <dgm:cxn modelId="{DDBAB0B0-BE70-0E4B-8FFD-1F3386D88D74}" type="presParOf" srcId="{DDCBD8E1-33E5-6948-BA78-817511695FBF}" destId="{2DD1F60A-9799-8340-8126-1EF52C767073}" srcOrd="2" destOrd="0" presId="urn:microsoft.com/office/officeart/2005/8/layout/vProcess5"/>
    <dgm:cxn modelId="{B80C61B2-C2B5-CE42-A008-DB12163346CE}" type="presParOf" srcId="{DDCBD8E1-33E5-6948-BA78-817511695FBF}" destId="{62FACE08-5B92-DD4B-B2BF-0E37AC2FC794}" srcOrd="3" destOrd="0" presId="urn:microsoft.com/office/officeart/2005/8/layout/vProcess5"/>
    <dgm:cxn modelId="{DE69DED7-5C51-724E-B33C-7BDB9A1B6865}" type="presParOf" srcId="{DDCBD8E1-33E5-6948-BA78-817511695FBF}" destId="{E522E410-DCC3-A949-BAC1-5A0AA84B8478}" srcOrd="4" destOrd="0" presId="urn:microsoft.com/office/officeart/2005/8/layout/vProcess5"/>
    <dgm:cxn modelId="{A7541533-3F20-F54D-BF01-D0D192E576F5}" type="presParOf" srcId="{DDCBD8E1-33E5-6948-BA78-817511695FBF}" destId="{ADFF2E2D-76F6-4B49-ADC1-335D97A12CB4}" srcOrd="5" destOrd="0" presId="urn:microsoft.com/office/officeart/2005/8/layout/vProcess5"/>
    <dgm:cxn modelId="{671D2404-3F52-3046-84F8-9A97C89E269A}" type="presParOf" srcId="{DDCBD8E1-33E5-6948-BA78-817511695FBF}" destId="{11DEEA74-6EB3-4340-9396-44B2E0963FAE}" srcOrd="6" destOrd="0" presId="urn:microsoft.com/office/officeart/2005/8/layout/vProcess5"/>
    <dgm:cxn modelId="{71744792-B2DA-C141-8E2F-85DCE3AD58E2}" type="presParOf" srcId="{DDCBD8E1-33E5-6948-BA78-817511695FBF}" destId="{1BF3C4E9-4429-5448-9C57-9776076E3A70}" srcOrd="7" destOrd="0" presId="urn:microsoft.com/office/officeart/2005/8/layout/vProcess5"/>
    <dgm:cxn modelId="{1846C521-5CF2-F647-A08A-DDEDAF4A3614}" type="presParOf" srcId="{DDCBD8E1-33E5-6948-BA78-817511695FBF}" destId="{C463DD3E-A142-3545-B4DA-795155FEA74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762EEB-AD63-4CB9-B5BB-12E4483DA6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1_2" csCatId="accent1" phldr="1"/>
      <dgm:spPr/>
      <dgm:t>
        <a:bodyPr/>
        <a:lstStyle/>
        <a:p>
          <a:endParaRPr lang="en-US"/>
        </a:p>
      </dgm:t>
    </dgm:pt>
    <dgm:pt modelId="{B943345E-CDE9-43EE-90A7-52814D6D8134}">
      <dgm:prSet/>
      <dgm:spPr/>
      <dgm:t>
        <a:bodyPr/>
        <a:lstStyle/>
        <a:p>
          <a:r>
            <a:rPr lang="es-CO" dirty="0"/>
            <a:t>Can I borrow your dictionary?</a:t>
          </a:r>
          <a:endParaRPr lang="en-US" dirty="0"/>
        </a:p>
      </dgm:t>
    </dgm:pt>
    <dgm:pt modelId="{9F023DC0-B301-4339-9A63-A6685EED0CB9}" type="parTrans" cxnId="{B2EC49DA-281E-4CD1-8BFA-A74EE04E292C}">
      <dgm:prSet/>
      <dgm:spPr/>
      <dgm:t>
        <a:bodyPr/>
        <a:lstStyle/>
        <a:p>
          <a:endParaRPr lang="en-US"/>
        </a:p>
      </dgm:t>
    </dgm:pt>
    <dgm:pt modelId="{F7A34A76-C92E-431A-9A1A-1F551277CB37}" type="sibTrans" cxnId="{B2EC49DA-281E-4CD1-8BFA-A74EE04E292C}">
      <dgm:prSet/>
      <dgm:spPr/>
      <dgm:t>
        <a:bodyPr/>
        <a:lstStyle/>
        <a:p>
          <a:endParaRPr lang="en-US"/>
        </a:p>
      </dgm:t>
    </dgm:pt>
    <dgm:pt modelId="{D65781FF-3D7C-4908-9AFC-E7229AE8EFEB}" type="pres">
      <dgm:prSet presAssocID="{19762EEB-AD63-4CB9-B5BB-12E4483DA697}" presName="root" presStyleCnt="0">
        <dgm:presLayoutVars>
          <dgm:dir/>
          <dgm:resizeHandles val="exact"/>
        </dgm:presLayoutVars>
      </dgm:prSet>
      <dgm:spPr/>
    </dgm:pt>
    <dgm:pt modelId="{3A50688E-9BB5-4706-860D-8FF5C0D763DA}" type="pres">
      <dgm:prSet presAssocID="{B943345E-CDE9-43EE-90A7-52814D6D8134}" presName="compNode" presStyleCnt="0"/>
      <dgm:spPr/>
    </dgm:pt>
    <dgm:pt modelId="{23D93BC3-F43F-418D-82A1-0731987D9480}" type="pres">
      <dgm:prSet presAssocID="{B943345E-CDE9-43EE-90A7-52814D6D8134}" presName="bgRect" presStyleLbl="bgShp" presStyleIdx="0" presStyleCnt="1"/>
      <dgm:spPr/>
    </dgm:pt>
    <dgm:pt modelId="{95EDF3B0-FD6F-4E60-98BE-C2746AE78D9B}" type="pres">
      <dgm:prSet presAssocID="{B943345E-CDE9-43EE-90A7-52814D6D8134}" presName="iconRect" presStyleLbl="node1" presStyleIdx="0" presStyleCnt="1"/>
      <dgm:spPr>
        <a:ln>
          <a:noFill/>
        </a:ln>
      </dgm:spPr>
    </dgm:pt>
    <dgm:pt modelId="{1A798F38-9CE3-4110-8619-9967B54590D3}" type="pres">
      <dgm:prSet presAssocID="{B943345E-CDE9-43EE-90A7-52814D6D8134}" presName="spaceRect" presStyleCnt="0"/>
      <dgm:spPr/>
    </dgm:pt>
    <dgm:pt modelId="{6B0EB8AA-25DC-4EDA-A603-D57BB0DB3F49}" type="pres">
      <dgm:prSet presAssocID="{B943345E-CDE9-43EE-90A7-52814D6D8134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A5193F8A-1B37-2E4C-ADD8-498FF2B71B2D}" type="presOf" srcId="{B943345E-CDE9-43EE-90A7-52814D6D8134}" destId="{6B0EB8AA-25DC-4EDA-A603-D57BB0DB3F49}" srcOrd="0" destOrd="0" presId="urn:microsoft.com/office/officeart/2018/2/layout/IconVerticalSolidList"/>
    <dgm:cxn modelId="{6D7BA8D9-B7AF-6A44-985C-7FEED8A61869}" type="presOf" srcId="{19762EEB-AD63-4CB9-B5BB-12E4483DA697}" destId="{D65781FF-3D7C-4908-9AFC-E7229AE8EFEB}" srcOrd="0" destOrd="0" presId="urn:microsoft.com/office/officeart/2018/2/layout/IconVerticalSolidList"/>
    <dgm:cxn modelId="{B2EC49DA-281E-4CD1-8BFA-A74EE04E292C}" srcId="{19762EEB-AD63-4CB9-B5BB-12E4483DA697}" destId="{B943345E-CDE9-43EE-90A7-52814D6D8134}" srcOrd="0" destOrd="0" parTransId="{9F023DC0-B301-4339-9A63-A6685EED0CB9}" sibTransId="{F7A34A76-C92E-431A-9A1A-1F551277CB37}"/>
    <dgm:cxn modelId="{F5B45663-6B04-C042-A30D-C7DA378D29A5}" type="presParOf" srcId="{D65781FF-3D7C-4908-9AFC-E7229AE8EFEB}" destId="{3A50688E-9BB5-4706-860D-8FF5C0D763DA}" srcOrd="0" destOrd="0" presId="urn:microsoft.com/office/officeart/2018/2/layout/IconVerticalSolidList"/>
    <dgm:cxn modelId="{BEB4C0D9-3A5C-284B-A7FF-86483E6284EB}" type="presParOf" srcId="{3A50688E-9BB5-4706-860D-8FF5C0D763DA}" destId="{23D93BC3-F43F-418D-82A1-0731987D9480}" srcOrd="0" destOrd="0" presId="urn:microsoft.com/office/officeart/2018/2/layout/IconVerticalSolidList"/>
    <dgm:cxn modelId="{56983865-4E15-4E41-9EF4-D2CF72E711A8}" type="presParOf" srcId="{3A50688E-9BB5-4706-860D-8FF5C0D763DA}" destId="{95EDF3B0-FD6F-4E60-98BE-C2746AE78D9B}" srcOrd="1" destOrd="0" presId="urn:microsoft.com/office/officeart/2018/2/layout/IconVerticalSolidList"/>
    <dgm:cxn modelId="{0108C345-8B51-B84B-A34A-FE05024BB53A}" type="presParOf" srcId="{3A50688E-9BB5-4706-860D-8FF5C0D763DA}" destId="{1A798F38-9CE3-4110-8619-9967B54590D3}" srcOrd="2" destOrd="0" presId="urn:microsoft.com/office/officeart/2018/2/layout/IconVerticalSolidList"/>
    <dgm:cxn modelId="{80678A55-1F1B-B74F-AB45-47D522489F23}" type="presParOf" srcId="{3A50688E-9BB5-4706-860D-8FF5C0D763DA}" destId="{6B0EB8AA-25DC-4EDA-A603-D57BB0DB3F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5549A8-EC1E-4C71-9DC6-999A1391A4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9E3D3DE-E272-4E02-8174-A28D06BEA9E9}">
      <dgm:prSet/>
      <dgm:spPr/>
      <dgm:t>
        <a:bodyPr/>
        <a:lstStyle/>
        <a:p>
          <a:r>
            <a:rPr lang="es-CO" dirty="0"/>
            <a:t>You </a:t>
          </a:r>
          <a:r>
            <a:rPr lang="es-CO" u="sng" dirty="0">
              <a:highlight>
                <a:srgbClr val="00FFFF"/>
              </a:highlight>
            </a:rPr>
            <a:t>can´t </a:t>
          </a:r>
          <a:r>
            <a:rPr lang="es-CO" dirty="0"/>
            <a:t>go out with Sebastian.</a:t>
          </a:r>
          <a:endParaRPr lang="en-US" dirty="0"/>
        </a:p>
      </dgm:t>
    </dgm:pt>
    <dgm:pt modelId="{78D8FAD3-7558-4E8B-8162-8F31C677C22B}" type="parTrans" cxnId="{CBDA25BF-F4C8-4B27-974E-32B7111DCF57}">
      <dgm:prSet/>
      <dgm:spPr/>
      <dgm:t>
        <a:bodyPr/>
        <a:lstStyle/>
        <a:p>
          <a:endParaRPr lang="en-US"/>
        </a:p>
      </dgm:t>
    </dgm:pt>
    <dgm:pt modelId="{608559AF-EFF2-494A-91D1-1F7481B12B3A}" type="sibTrans" cxnId="{CBDA25BF-F4C8-4B27-974E-32B7111DCF57}">
      <dgm:prSet/>
      <dgm:spPr/>
      <dgm:t>
        <a:bodyPr/>
        <a:lstStyle/>
        <a:p>
          <a:endParaRPr lang="en-US"/>
        </a:p>
      </dgm:t>
    </dgm:pt>
    <dgm:pt modelId="{647688AD-1A50-4619-8838-69993F41C565}" type="pres">
      <dgm:prSet presAssocID="{335549A8-EC1E-4C71-9DC6-999A1391A408}" presName="root" presStyleCnt="0">
        <dgm:presLayoutVars>
          <dgm:dir/>
          <dgm:resizeHandles val="exact"/>
        </dgm:presLayoutVars>
      </dgm:prSet>
      <dgm:spPr/>
    </dgm:pt>
    <dgm:pt modelId="{227BD986-E879-49FD-A8C4-8F251DDF490A}" type="pres">
      <dgm:prSet presAssocID="{A9E3D3DE-E272-4E02-8174-A28D06BEA9E9}" presName="compNode" presStyleCnt="0"/>
      <dgm:spPr/>
    </dgm:pt>
    <dgm:pt modelId="{5BDA110E-A14F-4F04-8B55-84D001FBCF50}" type="pres">
      <dgm:prSet presAssocID="{A9E3D3DE-E272-4E02-8174-A28D06BEA9E9}" presName="bgRect" presStyleLbl="bgShp" presStyleIdx="0" presStyleCnt="1"/>
      <dgm:spPr/>
    </dgm:pt>
    <dgm:pt modelId="{B918677A-9A90-4508-8EA1-59B6BDBB32EC}" type="pres">
      <dgm:prSet presAssocID="{A9E3D3DE-E272-4E02-8174-A28D06BEA9E9}" presName="iconRect" presStyleLbl="node1" presStyleIdx="0" presStyleCnt="1"/>
      <dgm:spPr>
        <a:ln>
          <a:noFill/>
        </a:ln>
      </dgm:spPr>
    </dgm:pt>
    <dgm:pt modelId="{AE14FF48-D4BD-4C6C-BEDF-682EE2B05ACF}" type="pres">
      <dgm:prSet presAssocID="{A9E3D3DE-E272-4E02-8174-A28D06BEA9E9}" presName="spaceRect" presStyleCnt="0"/>
      <dgm:spPr/>
    </dgm:pt>
    <dgm:pt modelId="{5E6A4259-C29B-483A-B2F8-AACC29D14D68}" type="pres">
      <dgm:prSet presAssocID="{A9E3D3DE-E272-4E02-8174-A28D06BEA9E9}" presName="parTx" presStyleLbl="revTx" presStyleIdx="0" presStyleCnt="1" custScaleY="333333" custLinFactX="23933" custLinFactY="-155327" custLinFactNeighborX="100000" custLinFactNeighborY="-200000">
        <dgm:presLayoutVars>
          <dgm:chMax val="0"/>
          <dgm:chPref val="0"/>
        </dgm:presLayoutVars>
      </dgm:prSet>
      <dgm:spPr/>
    </dgm:pt>
  </dgm:ptLst>
  <dgm:cxnLst>
    <dgm:cxn modelId="{49B7686F-0217-4615-ADA5-54C32E20F71D}" type="presOf" srcId="{A9E3D3DE-E272-4E02-8174-A28D06BEA9E9}" destId="{5E6A4259-C29B-483A-B2F8-AACC29D14D68}" srcOrd="0" destOrd="0" presId="urn:microsoft.com/office/officeart/2018/2/layout/IconVerticalSolidList"/>
    <dgm:cxn modelId="{4DCCB6B8-B7A9-40BD-85BB-13D5543B0A46}" type="presOf" srcId="{335549A8-EC1E-4C71-9DC6-999A1391A408}" destId="{647688AD-1A50-4619-8838-69993F41C565}" srcOrd="0" destOrd="0" presId="urn:microsoft.com/office/officeart/2018/2/layout/IconVerticalSolidList"/>
    <dgm:cxn modelId="{CBDA25BF-F4C8-4B27-974E-32B7111DCF57}" srcId="{335549A8-EC1E-4C71-9DC6-999A1391A408}" destId="{A9E3D3DE-E272-4E02-8174-A28D06BEA9E9}" srcOrd="0" destOrd="0" parTransId="{78D8FAD3-7558-4E8B-8162-8F31C677C22B}" sibTransId="{608559AF-EFF2-494A-91D1-1F7481B12B3A}"/>
    <dgm:cxn modelId="{64987C8D-FF20-4A00-8449-019D890FB538}" type="presParOf" srcId="{647688AD-1A50-4619-8838-69993F41C565}" destId="{227BD986-E879-49FD-A8C4-8F251DDF490A}" srcOrd="0" destOrd="0" presId="urn:microsoft.com/office/officeart/2018/2/layout/IconVerticalSolidList"/>
    <dgm:cxn modelId="{4BB229CE-41B8-45F1-B3E2-2DDB106DEE23}" type="presParOf" srcId="{227BD986-E879-49FD-A8C4-8F251DDF490A}" destId="{5BDA110E-A14F-4F04-8B55-84D001FBCF50}" srcOrd="0" destOrd="0" presId="urn:microsoft.com/office/officeart/2018/2/layout/IconVerticalSolidList"/>
    <dgm:cxn modelId="{CBD0A2D6-A65E-41CB-A16D-530F492C6A8B}" type="presParOf" srcId="{227BD986-E879-49FD-A8C4-8F251DDF490A}" destId="{B918677A-9A90-4508-8EA1-59B6BDBB32EC}" srcOrd="1" destOrd="0" presId="urn:microsoft.com/office/officeart/2018/2/layout/IconVerticalSolidList"/>
    <dgm:cxn modelId="{7B845F44-3B01-4B68-8DA2-F2E35E5A9316}" type="presParOf" srcId="{227BD986-E879-49FD-A8C4-8F251DDF490A}" destId="{AE14FF48-D4BD-4C6C-BEDF-682EE2B05ACF}" srcOrd="2" destOrd="0" presId="urn:microsoft.com/office/officeart/2018/2/layout/IconVerticalSolidList"/>
    <dgm:cxn modelId="{8683492F-11E8-4565-B974-35C5A313DFF0}" type="presParOf" srcId="{227BD986-E879-49FD-A8C4-8F251DDF490A}" destId="{5E6A4259-C29B-483A-B2F8-AACC29D14D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612E4A-3B3F-475D-9688-AEC4D87DA4B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04179B-D2BB-4D18-8858-1F660BD19D1F}">
      <dgm:prSet/>
      <dgm:spPr/>
      <dgm:t>
        <a:bodyPr/>
        <a:lstStyle/>
        <a:p>
          <a:r>
            <a:rPr lang="es-CO"/>
            <a:t>EXAMPLES:</a:t>
          </a:r>
          <a:endParaRPr lang="en-US"/>
        </a:p>
      </dgm:t>
    </dgm:pt>
    <dgm:pt modelId="{F0B771FA-B5B8-4AA2-86FA-ABBFB3A1B396}" type="parTrans" cxnId="{E4FCD5D8-4F26-4593-AE07-FF68BB0E6577}">
      <dgm:prSet/>
      <dgm:spPr/>
      <dgm:t>
        <a:bodyPr/>
        <a:lstStyle/>
        <a:p>
          <a:endParaRPr lang="en-US"/>
        </a:p>
      </dgm:t>
    </dgm:pt>
    <dgm:pt modelId="{E36B3757-6132-450C-98C3-8E4990824FD8}" type="sibTrans" cxnId="{E4FCD5D8-4F26-4593-AE07-FF68BB0E6577}">
      <dgm:prSet/>
      <dgm:spPr/>
      <dgm:t>
        <a:bodyPr/>
        <a:lstStyle/>
        <a:p>
          <a:endParaRPr lang="en-US"/>
        </a:p>
      </dgm:t>
    </dgm:pt>
    <dgm:pt modelId="{41CC2D3B-38ED-47BB-B5EF-0511FCB12CD8}">
      <dgm:prSet/>
      <dgm:spPr/>
      <dgm:t>
        <a:bodyPr/>
        <a:lstStyle/>
        <a:p>
          <a:r>
            <a:rPr lang="es-CO" dirty="0"/>
            <a:t>If corona-virus dies, we can go everywhere.</a:t>
          </a:r>
          <a:endParaRPr lang="en-US" dirty="0"/>
        </a:p>
      </dgm:t>
    </dgm:pt>
    <dgm:pt modelId="{AEF49168-EE79-4F60-8088-86ED749B89E8}" type="parTrans" cxnId="{BBA518A1-808D-415F-9FB5-8A923F51785B}">
      <dgm:prSet/>
      <dgm:spPr/>
      <dgm:t>
        <a:bodyPr/>
        <a:lstStyle/>
        <a:p>
          <a:endParaRPr lang="en-US"/>
        </a:p>
      </dgm:t>
    </dgm:pt>
    <dgm:pt modelId="{E5106DE2-2827-47DF-88C8-750CD243BAD3}" type="sibTrans" cxnId="{BBA518A1-808D-415F-9FB5-8A923F51785B}">
      <dgm:prSet/>
      <dgm:spPr/>
      <dgm:t>
        <a:bodyPr/>
        <a:lstStyle/>
        <a:p>
          <a:endParaRPr lang="en-US"/>
        </a:p>
      </dgm:t>
    </dgm:pt>
    <dgm:pt modelId="{4DADA4E1-A3EC-4307-B232-53F8F9DFB055}">
      <dgm:prSet/>
      <dgm:spPr/>
      <dgm:t>
        <a:bodyPr/>
        <a:lstStyle/>
        <a:p>
          <a:r>
            <a:rPr lang="es-CO" dirty="0"/>
            <a:t>If the weather is perfect tomorrow, we can go on a picnic </a:t>
          </a:r>
          <a:endParaRPr lang="en-US" dirty="0"/>
        </a:p>
      </dgm:t>
    </dgm:pt>
    <dgm:pt modelId="{2D0C49C8-18BC-402D-B5DC-2E9D3FE5E375}" type="parTrans" cxnId="{F81C2DA9-3F6C-46E6-88B5-E35AA69B4557}">
      <dgm:prSet/>
      <dgm:spPr/>
      <dgm:t>
        <a:bodyPr/>
        <a:lstStyle/>
        <a:p>
          <a:endParaRPr lang="en-US"/>
        </a:p>
      </dgm:t>
    </dgm:pt>
    <dgm:pt modelId="{F65F2797-D767-4702-951A-EDA44326B586}" type="sibTrans" cxnId="{F81C2DA9-3F6C-46E6-88B5-E35AA69B4557}">
      <dgm:prSet/>
      <dgm:spPr/>
      <dgm:t>
        <a:bodyPr/>
        <a:lstStyle/>
        <a:p>
          <a:endParaRPr lang="en-US"/>
        </a:p>
      </dgm:t>
    </dgm:pt>
    <dgm:pt modelId="{DEBD3588-F106-42F8-8807-B623B7662E35}" type="pres">
      <dgm:prSet presAssocID="{63612E4A-3B3F-475D-9688-AEC4D87DA4BC}" presName="root" presStyleCnt="0">
        <dgm:presLayoutVars>
          <dgm:dir/>
          <dgm:resizeHandles val="exact"/>
        </dgm:presLayoutVars>
      </dgm:prSet>
      <dgm:spPr/>
    </dgm:pt>
    <dgm:pt modelId="{11E2EB02-1747-45CA-8E3C-1DD425B1FB01}" type="pres">
      <dgm:prSet presAssocID="{B304179B-D2BB-4D18-8858-1F660BD19D1F}" presName="compNode" presStyleCnt="0"/>
      <dgm:spPr/>
    </dgm:pt>
    <dgm:pt modelId="{25536714-0AA5-4826-A71B-FD571FCB3951}" type="pres">
      <dgm:prSet presAssocID="{B304179B-D2BB-4D18-8858-1F660BD19D1F}" presName="bgRect" presStyleLbl="bgShp" presStyleIdx="0" presStyleCnt="3"/>
      <dgm:spPr/>
    </dgm:pt>
    <dgm:pt modelId="{69322575-6DE4-4E88-8B85-9833B0669262}" type="pres">
      <dgm:prSet presAssocID="{B304179B-D2BB-4D18-8858-1F660BD19D1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ion"/>
        </a:ext>
      </dgm:extLst>
    </dgm:pt>
    <dgm:pt modelId="{7417AE93-A0DF-445E-BEB7-82B685509F2A}" type="pres">
      <dgm:prSet presAssocID="{B304179B-D2BB-4D18-8858-1F660BD19D1F}" presName="spaceRect" presStyleCnt="0"/>
      <dgm:spPr/>
    </dgm:pt>
    <dgm:pt modelId="{655A5836-8C09-4050-B84B-3EA6A18AE0BA}" type="pres">
      <dgm:prSet presAssocID="{B304179B-D2BB-4D18-8858-1F660BD19D1F}" presName="parTx" presStyleLbl="revTx" presStyleIdx="0" presStyleCnt="3">
        <dgm:presLayoutVars>
          <dgm:chMax val="0"/>
          <dgm:chPref val="0"/>
        </dgm:presLayoutVars>
      </dgm:prSet>
      <dgm:spPr/>
    </dgm:pt>
    <dgm:pt modelId="{6B9911D7-6D63-4747-8E55-7B3CB4F437F6}" type="pres">
      <dgm:prSet presAssocID="{E36B3757-6132-450C-98C3-8E4990824FD8}" presName="sibTrans" presStyleCnt="0"/>
      <dgm:spPr/>
    </dgm:pt>
    <dgm:pt modelId="{1F893789-520E-49A7-9291-B4A42195AFDF}" type="pres">
      <dgm:prSet presAssocID="{41CC2D3B-38ED-47BB-B5EF-0511FCB12CD8}" presName="compNode" presStyleCnt="0"/>
      <dgm:spPr/>
    </dgm:pt>
    <dgm:pt modelId="{5761B7B3-29DB-4A47-93FC-B5AC5791DA3A}" type="pres">
      <dgm:prSet presAssocID="{41CC2D3B-38ED-47BB-B5EF-0511FCB12CD8}" presName="bgRect" presStyleLbl="bgShp" presStyleIdx="1" presStyleCnt="3"/>
      <dgm:spPr/>
    </dgm:pt>
    <dgm:pt modelId="{9C41640F-B1AD-454F-87EB-2F1F9BEA1F5D}" type="pres">
      <dgm:prSet presAssocID="{41CC2D3B-38ED-47BB-B5EF-0511FCB12CD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0DFDBBAA-467E-4477-9A67-0362E6684862}" type="pres">
      <dgm:prSet presAssocID="{41CC2D3B-38ED-47BB-B5EF-0511FCB12CD8}" presName="spaceRect" presStyleCnt="0"/>
      <dgm:spPr/>
    </dgm:pt>
    <dgm:pt modelId="{B619E4C3-AB2E-4760-94C5-CD044F351F6C}" type="pres">
      <dgm:prSet presAssocID="{41CC2D3B-38ED-47BB-B5EF-0511FCB12CD8}" presName="parTx" presStyleLbl="revTx" presStyleIdx="1" presStyleCnt="3">
        <dgm:presLayoutVars>
          <dgm:chMax val="0"/>
          <dgm:chPref val="0"/>
        </dgm:presLayoutVars>
      </dgm:prSet>
      <dgm:spPr/>
    </dgm:pt>
    <dgm:pt modelId="{450D8516-2806-41D8-A1E3-F385E094A3BC}" type="pres">
      <dgm:prSet presAssocID="{E5106DE2-2827-47DF-88C8-750CD243BAD3}" presName="sibTrans" presStyleCnt="0"/>
      <dgm:spPr/>
    </dgm:pt>
    <dgm:pt modelId="{52BCA378-6481-49A0-8AD1-66C1EEDF862C}" type="pres">
      <dgm:prSet presAssocID="{4DADA4E1-A3EC-4307-B232-53F8F9DFB055}" presName="compNode" presStyleCnt="0"/>
      <dgm:spPr/>
    </dgm:pt>
    <dgm:pt modelId="{A1795E72-1504-4973-ACBC-29BCCA3F4DD3}" type="pres">
      <dgm:prSet presAssocID="{4DADA4E1-A3EC-4307-B232-53F8F9DFB055}" presName="bgRect" presStyleLbl="bgShp" presStyleIdx="2" presStyleCnt="3"/>
      <dgm:spPr/>
    </dgm:pt>
    <dgm:pt modelId="{268F55F3-D99D-41DE-8CE1-55D2EA418AFB}" type="pres">
      <dgm:prSet presAssocID="{4DADA4E1-A3EC-4307-B232-53F8F9DFB05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6B39B436-88DB-470A-AE6D-8AA172091943}" type="pres">
      <dgm:prSet presAssocID="{4DADA4E1-A3EC-4307-B232-53F8F9DFB055}" presName="spaceRect" presStyleCnt="0"/>
      <dgm:spPr/>
    </dgm:pt>
    <dgm:pt modelId="{6B453D8A-9FD8-4FC2-8B54-ECE8852845BA}" type="pres">
      <dgm:prSet presAssocID="{4DADA4E1-A3EC-4307-B232-53F8F9DFB05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532A60A-678C-4D87-B417-3B1FCA5EC2CA}" type="presOf" srcId="{4DADA4E1-A3EC-4307-B232-53F8F9DFB055}" destId="{6B453D8A-9FD8-4FC2-8B54-ECE8852845BA}" srcOrd="0" destOrd="0" presId="urn:microsoft.com/office/officeart/2018/2/layout/IconVerticalSolidList"/>
    <dgm:cxn modelId="{B8EB4550-4E28-4F14-9025-CDA1D6383C2C}" type="presOf" srcId="{B304179B-D2BB-4D18-8858-1F660BD19D1F}" destId="{655A5836-8C09-4050-B84B-3EA6A18AE0BA}" srcOrd="0" destOrd="0" presId="urn:microsoft.com/office/officeart/2018/2/layout/IconVerticalSolidList"/>
    <dgm:cxn modelId="{E6F6347A-0B55-43AF-A9B6-6FABAD8E2D5F}" type="presOf" srcId="{41CC2D3B-38ED-47BB-B5EF-0511FCB12CD8}" destId="{B619E4C3-AB2E-4760-94C5-CD044F351F6C}" srcOrd="0" destOrd="0" presId="urn:microsoft.com/office/officeart/2018/2/layout/IconVerticalSolidList"/>
    <dgm:cxn modelId="{BBA518A1-808D-415F-9FB5-8A923F51785B}" srcId="{63612E4A-3B3F-475D-9688-AEC4D87DA4BC}" destId="{41CC2D3B-38ED-47BB-B5EF-0511FCB12CD8}" srcOrd="1" destOrd="0" parTransId="{AEF49168-EE79-4F60-8088-86ED749B89E8}" sibTransId="{E5106DE2-2827-47DF-88C8-750CD243BAD3}"/>
    <dgm:cxn modelId="{F81C2DA9-3F6C-46E6-88B5-E35AA69B4557}" srcId="{63612E4A-3B3F-475D-9688-AEC4D87DA4BC}" destId="{4DADA4E1-A3EC-4307-B232-53F8F9DFB055}" srcOrd="2" destOrd="0" parTransId="{2D0C49C8-18BC-402D-B5DC-2E9D3FE5E375}" sibTransId="{F65F2797-D767-4702-951A-EDA44326B586}"/>
    <dgm:cxn modelId="{3903CCB4-EA36-4DA3-A27B-358C78D037B1}" type="presOf" srcId="{63612E4A-3B3F-475D-9688-AEC4D87DA4BC}" destId="{DEBD3588-F106-42F8-8807-B623B7662E35}" srcOrd="0" destOrd="0" presId="urn:microsoft.com/office/officeart/2018/2/layout/IconVerticalSolidList"/>
    <dgm:cxn modelId="{E4FCD5D8-4F26-4593-AE07-FF68BB0E6577}" srcId="{63612E4A-3B3F-475D-9688-AEC4D87DA4BC}" destId="{B304179B-D2BB-4D18-8858-1F660BD19D1F}" srcOrd="0" destOrd="0" parTransId="{F0B771FA-B5B8-4AA2-86FA-ABBFB3A1B396}" sibTransId="{E36B3757-6132-450C-98C3-8E4990824FD8}"/>
    <dgm:cxn modelId="{36D1BFBC-D292-419D-A5DE-23567C04E102}" type="presParOf" srcId="{DEBD3588-F106-42F8-8807-B623B7662E35}" destId="{11E2EB02-1747-45CA-8E3C-1DD425B1FB01}" srcOrd="0" destOrd="0" presId="urn:microsoft.com/office/officeart/2018/2/layout/IconVerticalSolidList"/>
    <dgm:cxn modelId="{F94B2FBD-A906-48B1-AB2C-CD600244AA54}" type="presParOf" srcId="{11E2EB02-1747-45CA-8E3C-1DD425B1FB01}" destId="{25536714-0AA5-4826-A71B-FD571FCB3951}" srcOrd="0" destOrd="0" presId="urn:microsoft.com/office/officeart/2018/2/layout/IconVerticalSolidList"/>
    <dgm:cxn modelId="{8109CFDD-4E55-458C-A162-9C00EB82835F}" type="presParOf" srcId="{11E2EB02-1747-45CA-8E3C-1DD425B1FB01}" destId="{69322575-6DE4-4E88-8B85-9833B0669262}" srcOrd="1" destOrd="0" presId="urn:microsoft.com/office/officeart/2018/2/layout/IconVerticalSolidList"/>
    <dgm:cxn modelId="{21CB3DB4-B6F4-494A-B9B2-BB4AE42B9ADC}" type="presParOf" srcId="{11E2EB02-1747-45CA-8E3C-1DD425B1FB01}" destId="{7417AE93-A0DF-445E-BEB7-82B685509F2A}" srcOrd="2" destOrd="0" presId="urn:microsoft.com/office/officeart/2018/2/layout/IconVerticalSolidList"/>
    <dgm:cxn modelId="{73A45A6D-392A-4BD8-90A3-D53C4701E956}" type="presParOf" srcId="{11E2EB02-1747-45CA-8E3C-1DD425B1FB01}" destId="{655A5836-8C09-4050-B84B-3EA6A18AE0BA}" srcOrd="3" destOrd="0" presId="urn:microsoft.com/office/officeart/2018/2/layout/IconVerticalSolidList"/>
    <dgm:cxn modelId="{F5BFF102-FA1F-439D-AF06-0593D82A8813}" type="presParOf" srcId="{DEBD3588-F106-42F8-8807-B623B7662E35}" destId="{6B9911D7-6D63-4747-8E55-7B3CB4F437F6}" srcOrd="1" destOrd="0" presId="urn:microsoft.com/office/officeart/2018/2/layout/IconVerticalSolidList"/>
    <dgm:cxn modelId="{191572E1-DED4-4C99-801B-C6700B48DC65}" type="presParOf" srcId="{DEBD3588-F106-42F8-8807-B623B7662E35}" destId="{1F893789-520E-49A7-9291-B4A42195AFDF}" srcOrd="2" destOrd="0" presId="urn:microsoft.com/office/officeart/2018/2/layout/IconVerticalSolidList"/>
    <dgm:cxn modelId="{33E9FAFF-064D-4DDB-B05A-7F0DA1EA39B3}" type="presParOf" srcId="{1F893789-520E-49A7-9291-B4A42195AFDF}" destId="{5761B7B3-29DB-4A47-93FC-B5AC5791DA3A}" srcOrd="0" destOrd="0" presId="urn:microsoft.com/office/officeart/2018/2/layout/IconVerticalSolidList"/>
    <dgm:cxn modelId="{CE333B5C-5E94-422E-9284-AAC3D732DA9E}" type="presParOf" srcId="{1F893789-520E-49A7-9291-B4A42195AFDF}" destId="{9C41640F-B1AD-454F-87EB-2F1F9BEA1F5D}" srcOrd="1" destOrd="0" presId="urn:microsoft.com/office/officeart/2018/2/layout/IconVerticalSolidList"/>
    <dgm:cxn modelId="{381BA2B1-FF84-48B6-81CD-ED676433069B}" type="presParOf" srcId="{1F893789-520E-49A7-9291-B4A42195AFDF}" destId="{0DFDBBAA-467E-4477-9A67-0362E6684862}" srcOrd="2" destOrd="0" presId="urn:microsoft.com/office/officeart/2018/2/layout/IconVerticalSolidList"/>
    <dgm:cxn modelId="{E31D5A00-CE65-48B5-9075-C7ABCA4A394E}" type="presParOf" srcId="{1F893789-520E-49A7-9291-B4A42195AFDF}" destId="{B619E4C3-AB2E-4760-94C5-CD044F351F6C}" srcOrd="3" destOrd="0" presId="urn:microsoft.com/office/officeart/2018/2/layout/IconVerticalSolidList"/>
    <dgm:cxn modelId="{7EFCD866-9D79-4230-9CD1-6CABA4BA95B7}" type="presParOf" srcId="{DEBD3588-F106-42F8-8807-B623B7662E35}" destId="{450D8516-2806-41D8-A1E3-F385E094A3BC}" srcOrd="3" destOrd="0" presId="urn:microsoft.com/office/officeart/2018/2/layout/IconVerticalSolidList"/>
    <dgm:cxn modelId="{28627B89-26AD-4DDD-92D7-97495C09A7D3}" type="presParOf" srcId="{DEBD3588-F106-42F8-8807-B623B7662E35}" destId="{52BCA378-6481-49A0-8AD1-66C1EEDF862C}" srcOrd="4" destOrd="0" presId="urn:microsoft.com/office/officeart/2018/2/layout/IconVerticalSolidList"/>
    <dgm:cxn modelId="{A86C2F7F-7F48-4CF5-96A2-277AABD425C5}" type="presParOf" srcId="{52BCA378-6481-49A0-8AD1-66C1EEDF862C}" destId="{A1795E72-1504-4973-ACBC-29BCCA3F4DD3}" srcOrd="0" destOrd="0" presId="urn:microsoft.com/office/officeart/2018/2/layout/IconVerticalSolidList"/>
    <dgm:cxn modelId="{6E8E5F05-BCBB-4D6D-981D-AE8E3AF969CB}" type="presParOf" srcId="{52BCA378-6481-49A0-8AD1-66C1EEDF862C}" destId="{268F55F3-D99D-41DE-8CE1-55D2EA418AFB}" srcOrd="1" destOrd="0" presId="urn:microsoft.com/office/officeart/2018/2/layout/IconVerticalSolidList"/>
    <dgm:cxn modelId="{E75E7AFE-DAC4-418E-9FCE-48A6C7B5ED51}" type="presParOf" srcId="{52BCA378-6481-49A0-8AD1-66C1EEDF862C}" destId="{6B39B436-88DB-470A-AE6D-8AA172091943}" srcOrd="2" destOrd="0" presId="urn:microsoft.com/office/officeart/2018/2/layout/IconVerticalSolidList"/>
    <dgm:cxn modelId="{8C6284F8-6FF8-4176-A3E7-0957521A1213}" type="presParOf" srcId="{52BCA378-6481-49A0-8AD1-66C1EEDF862C}" destId="{6B453D8A-9FD8-4FC2-8B54-ECE8852845B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68396-1BE7-8D48-8E07-BF6C5E7047F4}">
      <dsp:nvSpPr>
        <dsp:cNvPr id="0" name=""/>
        <dsp:cNvSpPr/>
      </dsp:nvSpPr>
      <dsp:spPr>
        <a:xfrm>
          <a:off x="4156762" y="2290237"/>
          <a:ext cx="1761274" cy="17612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CAN</a:t>
          </a:r>
        </a:p>
      </dsp:txBody>
      <dsp:txXfrm>
        <a:off x="4242740" y="2376215"/>
        <a:ext cx="1589318" cy="1589318"/>
      </dsp:txXfrm>
    </dsp:sp>
    <dsp:sp modelId="{337F219F-4542-A347-A1CB-15BD0F106CBC}">
      <dsp:nvSpPr>
        <dsp:cNvPr id="0" name=""/>
        <dsp:cNvSpPr/>
      </dsp:nvSpPr>
      <dsp:spPr>
        <a:xfrm rot="16200000">
          <a:off x="4540068" y="1792907"/>
          <a:ext cx="9946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66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55DB3-65E6-1341-9FC1-4F98B96A30E7}">
      <dsp:nvSpPr>
        <dsp:cNvPr id="0" name=""/>
        <dsp:cNvSpPr/>
      </dsp:nvSpPr>
      <dsp:spPr>
        <a:xfrm>
          <a:off x="3915533" y="115522"/>
          <a:ext cx="2243730" cy="1180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Talents or </a:t>
          </a:r>
          <a:r>
            <a:rPr lang="en-US" sz="3200" kern="1200" noProof="0" dirty="0"/>
            <a:t>skills</a:t>
          </a:r>
          <a:r>
            <a:rPr lang="en-US" sz="3200" kern="1200" dirty="0"/>
            <a:t> </a:t>
          </a:r>
        </a:p>
      </dsp:txBody>
      <dsp:txXfrm>
        <a:off x="3973138" y="173127"/>
        <a:ext cx="2128520" cy="1064843"/>
      </dsp:txXfrm>
    </dsp:sp>
    <dsp:sp modelId="{BAAC73FF-80D7-434D-82C8-7FBE5ED6DCDF}">
      <dsp:nvSpPr>
        <dsp:cNvPr id="0" name=""/>
        <dsp:cNvSpPr/>
      </dsp:nvSpPr>
      <dsp:spPr>
        <a:xfrm rot="20520000">
          <a:off x="5913282" y="2854725"/>
          <a:ext cx="1942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24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C4153F-9D71-B24D-9B78-1D10A2596519}">
      <dsp:nvSpPr>
        <dsp:cNvPr id="0" name=""/>
        <dsp:cNvSpPr/>
      </dsp:nvSpPr>
      <dsp:spPr>
        <a:xfrm>
          <a:off x="6102778" y="1819020"/>
          <a:ext cx="2558569" cy="1180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noProof="0" dirty="0"/>
            <a:t>To ask for a favor.</a:t>
          </a:r>
        </a:p>
      </dsp:txBody>
      <dsp:txXfrm>
        <a:off x="6160383" y="1876625"/>
        <a:ext cx="2443359" cy="1064843"/>
      </dsp:txXfrm>
    </dsp:sp>
    <dsp:sp modelId="{9547B175-41B3-A345-A3EF-862827D69480}">
      <dsp:nvSpPr>
        <dsp:cNvPr id="0" name=""/>
        <dsp:cNvSpPr/>
      </dsp:nvSpPr>
      <dsp:spPr>
        <a:xfrm rot="3240000">
          <a:off x="5543768" y="4313425"/>
          <a:ext cx="6474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484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F2998-DB4A-0B4A-992F-AA95247FE8F2}">
      <dsp:nvSpPr>
        <dsp:cNvPr id="0" name=""/>
        <dsp:cNvSpPr/>
      </dsp:nvSpPr>
      <dsp:spPr>
        <a:xfrm>
          <a:off x="5191507" y="4575338"/>
          <a:ext cx="2589946" cy="1180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To express a polite request. </a:t>
          </a:r>
          <a:endParaRPr lang="es-ES" sz="2800" kern="1200" dirty="0"/>
        </a:p>
      </dsp:txBody>
      <dsp:txXfrm>
        <a:off x="5249112" y="4632943"/>
        <a:ext cx="2474736" cy="1064843"/>
      </dsp:txXfrm>
    </dsp:sp>
    <dsp:sp modelId="{583F1527-C8C0-3840-9D6D-8C85ADF0AE58}">
      <dsp:nvSpPr>
        <dsp:cNvPr id="0" name=""/>
        <dsp:cNvSpPr/>
      </dsp:nvSpPr>
      <dsp:spPr>
        <a:xfrm rot="7560000">
          <a:off x="3883545" y="4313425"/>
          <a:ext cx="6474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484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E6BA2-5790-C64F-B655-F54953FB136C}">
      <dsp:nvSpPr>
        <dsp:cNvPr id="0" name=""/>
        <dsp:cNvSpPr/>
      </dsp:nvSpPr>
      <dsp:spPr>
        <a:xfrm>
          <a:off x="2381316" y="4575338"/>
          <a:ext cx="2414000" cy="1180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To express </a:t>
          </a:r>
          <a:r>
            <a:rPr lang="en-US" sz="3200" kern="1200" noProof="0" dirty="0"/>
            <a:t>permission</a:t>
          </a:r>
          <a:r>
            <a:rPr lang="en-US" sz="2000" kern="1200" noProof="0" dirty="0"/>
            <a:t>.</a:t>
          </a:r>
          <a:endParaRPr lang="es-ES" sz="2000" kern="1200" dirty="0"/>
        </a:p>
      </dsp:txBody>
      <dsp:txXfrm>
        <a:off x="2438921" y="4632943"/>
        <a:ext cx="2298790" cy="1064843"/>
      </dsp:txXfrm>
    </dsp:sp>
    <dsp:sp modelId="{F8C86996-383C-0F41-AE60-F38B719491BE}">
      <dsp:nvSpPr>
        <dsp:cNvPr id="0" name=""/>
        <dsp:cNvSpPr/>
      </dsp:nvSpPr>
      <dsp:spPr>
        <a:xfrm rot="11880000">
          <a:off x="3930996" y="2848980"/>
          <a:ext cx="2314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142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BF3F1-710C-B645-9199-9ABAA5F3446D}">
      <dsp:nvSpPr>
        <dsp:cNvPr id="0" name=""/>
        <dsp:cNvSpPr/>
      </dsp:nvSpPr>
      <dsp:spPr>
        <a:xfrm>
          <a:off x="1448810" y="1819020"/>
          <a:ext cx="2487848" cy="1180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possibility and impossibility.</a:t>
          </a:r>
          <a:endParaRPr lang="es-ES" sz="2800" kern="1200" dirty="0"/>
        </a:p>
      </dsp:txBody>
      <dsp:txXfrm>
        <a:off x="1506415" y="1876625"/>
        <a:ext cx="2372638" cy="1064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553A6-7BB5-504A-BD24-A502BB3A7F50}">
      <dsp:nvSpPr>
        <dsp:cNvPr id="0" name=""/>
        <dsp:cNvSpPr/>
      </dsp:nvSpPr>
      <dsp:spPr>
        <a:xfrm>
          <a:off x="0" y="0"/>
          <a:ext cx="4631939" cy="10851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kern="1200"/>
            <a:t>EXAMPLES:</a:t>
          </a:r>
          <a:endParaRPr lang="en-US" sz="2100" kern="1200"/>
        </a:p>
      </dsp:txBody>
      <dsp:txXfrm>
        <a:off x="31784" y="31784"/>
        <a:ext cx="3460947" cy="1021610"/>
      </dsp:txXfrm>
    </dsp:sp>
    <dsp:sp modelId="{2DD1F60A-9799-8340-8126-1EF52C767073}">
      <dsp:nvSpPr>
        <dsp:cNvPr id="0" name=""/>
        <dsp:cNvSpPr/>
      </dsp:nvSpPr>
      <dsp:spPr>
        <a:xfrm>
          <a:off x="408700" y="1266041"/>
          <a:ext cx="4631939" cy="10851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kern="1200" dirty="0"/>
            <a:t>Andrew can speak spanish, but he cannot speak French.</a:t>
          </a:r>
          <a:endParaRPr lang="en-US" sz="2100" kern="1200" dirty="0"/>
        </a:p>
      </dsp:txBody>
      <dsp:txXfrm>
        <a:off x="440484" y="1297825"/>
        <a:ext cx="3454305" cy="1021610"/>
      </dsp:txXfrm>
    </dsp:sp>
    <dsp:sp modelId="{62FACE08-5B92-DD4B-B2BF-0E37AC2FC794}">
      <dsp:nvSpPr>
        <dsp:cNvPr id="0" name=""/>
        <dsp:cNvSpPr/>
      </dsp:nvSpPr>
      <dsp:spPr>
        <a:xfrm>
          <a:off x="817401" y="2532082"/>
          <a:ext cx="4631939" cy="10851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kern="1200" dirty="0"/>
            <a:t>Superman </a:t>
          </a:r>
          <a:r>
            <a:rPr lang="es-CO" sz="2100" u="sng" kern="1200" dirty="0"/>
            <a:t>can</a:t>
          </a:r>
          <a:r>
            <a:rPr lang="es-CO" sz="2100" kern="1200" dirty="0"/>
            <a:t> do things that ordinary people can´t/ cannot. </a:t>
          </a:r>
          <a:endParaRPr lang="en-US" sz="2100" kern="1200" dirty="0"/>
        </a:p>
      </dsp:txBody>
      <dsp:txXfrm>
        <a:off x="849185" y="2563866"/>
        <a:ext cx="3454305" cy="1021610"/>
      </dsp:txXfrm>
    </dsp:sp>
    <dsp:sp modelId="{E522E410-DCC3-A949-BAC1-5A0AA84B8478}">
      <dsp:nvSpPr>
        <dsp:cNvPr id="0" name=""/>
        <dsp:cNvSpPr/>
      </dsp:nvSpPr>
      <dsp:spPr>
        <a:xfrm>
          <a:off x="3926574" y="822926"/>
          <a:ext cx="705365" cy="70536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085281" y="822926"/>
        <a:ext cx="387951" cy="530787"/>
      </dsp:txXfrm>
    </dsp:sp>
    <dsp:sp modelId="{ADFF2E2D-76F6-4B49-ADC1-335D97A12CB4}">
      <dsp:nvSpPr>
        <dsp:cNvPr id="0" name=""/>
        <dsp:cNvSpPr/>
      </dsp:nvSpPr>
      <dsp:spPr>
        <a:xfrm>
          <a:off x="4335274" y="2081733"/>
          <a:ext cx="705365" cy="70536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493981" y="2081733"/>
        <a:ext cx="387951" cy="530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93BC3-F43F-418D-82A1-0731987D9480}">
      <dsp:nvSpPr>
        <dsp:cNvPr id="0" name=""/>
        <dsp:cNvSpPr/>
      </dsp:nvSpPr>
      <dsp:spPr>
        <a:xfrm>
          <a:off x="0" y="1319000"/>
          <a:ext cx="4410676" cy="1130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DF3B0-FD6F-4E60-98BE-C2746AE78D9B}">
      <dsp:nvSpPr>
        <dsp:cNvPr id="0" name=""/>
        <dsp:cNvSpPr/>
      </dsp:nvSpPr>
      <dsp:spPr>
        <a:xfrm>
          <a:off x="341997" y="1573379"/>
          <a:ext cx="621814" cy="62181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EB8AA-25DC-4EDA-A603-D57BB0DB3F49}">
      <dsp:nvSpPr>
        <dsp:cNvPr id="0" name=""/>
        <dsp:cNvSpPr/>
      </dsp:nvSpPr>
      <dsp:spPr>
        <a:xfrm>
          <a:off x="1305810" y="1319000"/>
          <a:ext cx="3104865" cy="1130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652" tIns="119652" rIns="119652" bIns="11965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Can I borrow your dictionary?</a:t>
          </a:r>
          <a:endParaRPr lang="en-US" sz="2500" kern="1200" dirty="0"/>
        </a:p>
      </dsp:txBody>
      <dsp:txXfrm>
        <a:off x="1305810" y="1319000"/>
        <a:ext cx="3104865" cy="11305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A110E-A14F-4F04-8B55-84D001FBCF50}">
      <dsp:nvSpPr>
        <dsp:cNvPr id="0" name=""/>
        <dsp:cNvSpPr/>
      </dsp:nvSpPr>
      <dsp:spPr>
        <a:xfrm>
          <a:off x="0" y="583949"/>
          <a:ext cx="3727067" cy="500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8677A-9A90-4508-8EA1-59B6BDBB32EC}">
      <dsp:nvSpPr>
        <dsp:cNvPr id="0" name=""/>
        <dsp:cNvSpPr/>
      </dsp:nvSpPr>
      <dsp:spPr>
        <a:xfrm>
          <a:off x="151409" y="696568"/>
          <a:ext cx="275290" cy="2752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A4259-C29B-483A-B2F8-AACC29D14D68}">
      <dsp:nvSpPr>
        <dsp:cNvPr id="0" name=""/>
        <dsp:cNvSpPr/>
      </dsp:nvSpPr>
      <dsp:spPr>
        <a:xfrm>
          <a:off x="578110" y="0"/>
          <a:ext cx="3148956" cy="1668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73" tIns="52973" rIns="52973" bIns="5297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 dirty="0"/>
            <a:t>You </a:t>
          </a:r>
          <a:r>
            <a:rPr lang="es-CO" sz="2300" u="sng" kern="1200" dirty="0">
              <a:highlight>
                <a:srgbClr val="00FFFF"/>
              </a:highlight>
            </a:rPr>
            <a:t>can´t </a:t>
          </a:r>
          <a:r>
            <a:rPr lang="es-CO" sz="2300" kern="1200" dirty="0"/>
            <a:t>go out with Sebastian.</a:t>
          </a:r>
          <a:endParaRPr lang="en-US" sz="2300" kern="1200" dirty="0"/>
        </a:p>
      </dsp:txBody>
      <dsp:txXfrm>
        <a:off x="578110" y="0"/>
        <a:ext cx="3148956" cy="16684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36714-0AA5-4826-A71B-FD571FCB3951}">
      <dsp:nvSpPr>
        <dsp:cNvPr id="0" name=""/>
        <dsp:cNvSpPr/>
      </dsp:nvSpPr>
      <dsp:spPr>
        <a:xfrm>
          <a:off x="0" y="607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22575-6DE4-4E88-8B85-9833B0669262}">
      <dsp:nvSpPr>
        <dsp:cNvPr id="0" name=""/>
        <dsp:cNvSpPr/>
      </dsp:nvSpPr>
      <dsp:spPr>
        <a:xfrm>
          <a:off x="430272" y="320645"/>
          <a:ext cx="782314" cy="7823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A5836-8C09-4050-B84B-3EA6A18AE0BA}">
      <dsp:nvSpPr>
        <dsp:cNvPr id="0" name=""/>
        <dsp:cNvSpPr/>
      </dsp:nvSpPr>
      <dsp:spPr>
        <a:xfrm>
          <a:off x="1642860" y="607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/>
            <a:t>EXAMPLES:</a:t>
          </a:r>
          <a:endParaRPr lang="en-US" sz="2500" kern="1200"/>
        </a:p>
      </dsp:txBody>
      <dsp:txXfrm>
        <a:off x="1642860" y="607"/>
        <a:ext cx="4985943" cy="1422390"/>
      </dsp:txXfrm>
    </dsp:sp>
    <dsp:sp modelId="{5761B7B3-29DB-4A47-93FC-B5AC5791DA3A}">
      <dsp:nvSpPr>
        <dsp:cNvPr id="0" name=""/>
        <dsp:cNvSpPr/>
      </dsp:nvSpPr>
      <dsp:spPr>
        <a:xfrm>
          <a:off x="0" y="1778595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1640F-B1AD-454F-87EB-2F1F9BEA1F5D}">
      <dsp:nvSpPr>
        <dsp:cNvPr id="0" name=""/>
        <dsp:cNvSpPr/>
      </dsp:nvSpPr>
      <dsp:spPr>
        <a:xfrm>
          <a:off x="430272" y="2098633"/>
          <a:ext cx="782314" cy="7823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9E4C3-AB2E-4760-94C5-CD044F351F6C}">
      <dsp:nvSpPr>
        <dsp:cNvPr id="0" name=""/>
        <dsp:cNvSpPr/>
      </dsp:nvSpPr>
      <dsp:spPr>
        <a:xfrm>
          <a:off x="1642860" y="1778595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If corona-virus dies, we can go everywhere.</a:t>
          </a:r>
          <a:endParaRPr lang="en-US" sz="2500" kern="1200" dirty="0"/>
        </a:p>
      </dsp:txBody>
      <dsp:txXfrm>
        <a:off x="1642860" y="1778595"/>
        <a:ext cx="4985943" cy="1422390"/>
      </dsp:txXfrm>
    </dsp:sp>
    <dsp:sp modelId="{A1795E72-1504-4973-ACBC-29BCCA3F4DD3}">
      <dsp:nvSpPr>
        <dsp:cNvPr id="0" name=""/>
        <dsp:cNvSpPr/>
      </dsp:nvSpPr>
      <dsp:spPr>
        <a:xfrm>
          <a:off x="0" y="3556583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F55F3-D99D-41DE-8CE1-55D2EA418AFB}">
      <dsp:nvSpPr>
        <dsp:cNvPr id="0" name=""/>
        <dsp:cNvSpPr/>
      </dsp:nvSpPr>
      <dsp:spPr>
        <a:xfrm>
          <a:off x="430272" y="3876620"/>
          <a:ext cx="782314" cy="7823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53D8A-9FD8-4FC2-8B54-ECE8852845BA}">
      <dsp:nvSpPr>
        <dsp:cNvPr id="0" name=""/>
        <dsp:cNvSpPr/>
      </dsp:nvSpPr>
      <dsp:spPr>
        <a:xfrm>
          <a:off x="1642860" y="3556583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If the weather is perfect tomorrow, we can go on a picnic </a:t>
          </a:r>
          <a:endParaRPr lang="en-US" sz="2500" kern="1200" dirty="0"/>
        </a:p>
      </dsp:txBody>
      <dsp:txXfrm>
        <a:off x="1642860" y="3556583"/>
        <a:ext cx="4985943" cy="1422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986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872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67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0610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5214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0027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3424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98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825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634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01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237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216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785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575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49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AD664-1CA5-B44A-AD91-ED7B92D61676}" type="datetimeFigureOut">
              <a:rPr lang="es-CO" smtClean="0"/>
              <a:t>20/08/20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A11A9C-C0E2-C946-8277-F9C9A3D2F8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587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485968" TargetMode="External"/><Relationship Id="rId3" Type="http://schemas.openxmlformats.org/officeDocument/2006/relationships/hyperlink" Target="http://pasmov.com/what-are-extreme-sports/" TargetMode="External"/><Relationship Id="rId7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xhere.com/en/photo/645727" TargetMode="External"/><Relationship Id="rId5" Type="http://schemas.openxmlformats.org/officeDocument/2006/relationships/image" Target="../media/image2.jpg"/><Relationship Id="rId10" Type="http://schemas.openxmlformats.org/officeDocument/2006/relationships/hyperlink" Target="https://pxhere.com/en/photo/1248239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-xF47FXtelQ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20690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en/photo/600605" TargetMode="Externa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moviefail.com/op-ed-revisiting-superman-returns/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://jonnathon.deviantart.com/art/torii-328600193" TargetMode="External"/><Relationship Id="rId7" Type="http://schemas.openxmlformats.org/officeDocument/2006/relationships/diagramColors" Target="../diagrams/colors3.xml"/><Relationship Id="rId12" Type="http://schemas.openxmlformats.org/officeDocument/2006/relationships/hyperlink" Target="https://gsouto-digitalteacher.blogspot.com/2017/07/lets-talk-oxford-english-dictionary-new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1.jp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0.svg"/><Relationship Id="rId4" Type="http://schemas.openxmlformats.org/officeDocument/2006/relationships/diagramData" Target="../diagrams/data3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ytwhitelight/6948561045/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diagramColors" Target="../diagrams/colors4.xml"/><Relationship Id="rId10" Type="http://schemas.openxmlformats.org/officeDocument/2006/relationships/hyperlink" Target="https://vintageinspiredpassionista.com/2013/09/22/birmingham-home-show-2013/" TargetMode="Externa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echenkitchen.de/2015/01/sake-don-gehackter-lachs-auf-reis-in-einer-schuessel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https://encrypted-tbn0.google.com/images?q=tbn:ANd9GcS8vXb8kQsOBwe_48k_WG8NEvkGvDqpRDE_6PT-qvd69jTGvSwk" TargetMode="External"/><Relationship Id="rId7" Type="http://schemas.openxmlformats.org/officeDocument/2006/relationships/image" Target="https://encrypted-tbn0.google.com/images?q=tbn:ANd9GcQ1AvxtGvV3q0cUpCqLck_z5b3f0buIldCzuRI50c0w_yW-U02I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https://encrypted-tbn1.google.com/images?q=tbn:ANd9GcQhq5wA3f8lqijaJIar2DYru2_FUEF_S5XpTZgPNLMjW9sNQ_pAfw" TargetMode="External"/><Relationship Id="rId4" Type="http://schemas.openxmlformats.org/officeDocument/2006/relationships/image" Target="../media/image22.jpeg"/><Relationship Id="rId9" Type="http://schemas.openxmlformats.org/officeDocument/2006/relationships/image" Target="https://encrypted-tbn0.google.com/images?q=tbn:ANd9GcROBhLbsVGMo8en9ytAuiW6umtfZcr3mruV-snQeACD-ODGjR0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A2CB7-D176-7448-830E-8400E57F5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302" y="1323256"/>
            <a:ext cx="7766936" cy="1532965"/>
          </a:xfrm>
        </p:spPr>
        <p:txBody>
          <a:bodyPr>
            <a:normAutofit fontScale="90000"/>
          </a:bodyPr>
          <a:lstStyle/>
          <a:p>
            <a:r>
              <a:rPr lang="es-CO" b="1" dirty="0"/>
              <a:t>ABILITIES AND </a:t>
            </a:r>
            <a:br>
              <a:rPr lang="es-CO" b="1" dirty="0"/>
            </a:br>
            <a:r>
              <a:rPr lang="es-CO" b="1" dirty="0"/>
              <a:t>INTERESTS:  </a:t>
            </a:r>
            <a:br>
              <a:rPr lang="es-CO" b="1" dirty="0"/>
            </a:br>
            <a:r>
              <a:rPr lang="es-CO" b="1" dirty="0"/>
              <a:t>CAN – CAN´T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F623EC-1616-6D4C-8AB6-52E85953A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314108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11" name="Imagen 10" descr="Imagen que contiene objeto, paracaídas, exterior, vuelo&#10;&#10;Descripción generada automáticamente">
            <a:extLst>
              <a:ext uri="{FF2B5EF4-FFF2-40B4-BE49-F238E27FC236}">
                <a16:creationId xmlns:a16="http://schemas.microsoft.com/office/drawing/2014/main" id="{C2C8C53C-6F3F-1849-9DBC-64D6C1429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47237" y="3429000"/>
            <a:ext cx="3971365" cy="3429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94FD1E2-9D24-4A4F-AA44-CE5483DEA73C}"/>
              </a:ext>
            </a:extLst>
          </p:cNvPr>
          <p:cNvSpPr txBox="1"/>
          <p:nvPr/>
        </p:nvSpPr>
        <p:spPr>
          <a:xfrm>
            <a:off x="3810000" y="6858000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>
                <a:hlinkClick r:id="rId3" tooltip="http://pasmov.com/what-are-extreme-sports/"/>
              </a:rPr>
              <a:t>Esta foto</a:t>
            </a:r>
            <a:r>
              <a:rPr lang="es-CO" sz="900"/>
              <a:t> de Autor desconocido está bajo licencia </a:t>
            </a:r>
            <a:r>
              <a:rPr lang="es-CO" sz="900">
                <a:hlinkClick r:id="rId4" tooltip="https://creativecommons.org/licenses/by-sa/3.0/"/>
              </a:rPr>
              <a:t>CC BY-SA</a:t>
            </a:r>
            <a:endParaRPr lang="es-CO" sz="900"/>
          </a:p>
        </p:txBody>
      </p:sp>
      <p:pic>
        <p:nvPicPr>
          <p:cNvPr id="14" name="Imagen 13" descr="Imagen que contiene nieve, exterior, persona, esquiando&#10;&#10;Descripción generada automáticamente">
            <a:extLst>
              <a:ext uri="{FF2B5EF4-FFF2-40B4-BE49-F238E27FC236}">
                <a16:creationId xmlns:a16="http://schemas.microsoft.com/office/drawing/2014/main" id="{F6555671-386B-584E-9C7A-01345DB3D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11386" y="3816406"/>
            <a:ext cx="3758624" cy="304159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B271C2F-47E8-DF42-B89D-8E7306C78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0" y="1324267"/>
            <a:ext cx="3747236" cy="2492139"/>
          </a:xfrm>
          <a:prstGeom prst="rect">
            <a:avLst/>
          </a:prstGeom>
        </p:spPr>
      </p:pic>
      <p:pic>
        <p:nvPicPr>
          <p:cNvPr id="20" name="Imagen 19" descr="Un hombre surfeando en el agua&#10;&#10;Descripción generada automáticamente">
            <a:extLst>
              <a:ext uri="{FF2B5EF4-FFF2-40B4-BE49-F238E27FC236}">
                <a16:creationId xmlns:a16="http://schemas.microsoft.com/office/drawing/2014/main" id="{2120DFBE-B2E5-A049-830A-ED7348D47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718602" y="3429000"/>
            <a:ext cx="447339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01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29688-A2EF-9C44-A3C6-8A5B3CBD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GB"/>
              <a:t>Look at the picture and fill in the gaps with the correct action verbs.</a:t>
            </a:r>
            <a:endParaRPr lang="es-CO"/>
          </a:p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DD43D1-2434-C444-A544-0B85EE098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sz="1100" dirty="0"/>
          </a:p>
          <a:p>
            <a:pPr>
              <a:lnSpc>
                <a:spcPct val="90000"/>
              </a:lnSpc>
            </a:pPr>
            <a:endParaRPr lang="en-GB" sz="1100" dirty="0"/>
          </a:p>
          <a:p>
            <a:pPr>
              <a:lnSpc>
                <a:spcPct val="90000"/>
              </a:lnSpc>
            </a:pPr>
            <a:r>
              <a:rPr lang="en-GB" sz="1100" dirty="0"/>
              <a:t>Example: “The bird can </a:t>
            </a:r>
            <a:r>
              <a:rPr lang="en-GB" sz="1100" u="sng" dirty="0"/>
              <a:t>FLY</a:t>
            </a:r>
            <a:r>
              <a:rPr lang="en-GB" sz="1100" dirty="0"/>
              <a:t> and </a:t>
            </a:r>
            <a:r>
              <a:rPr lang="en-GB" sz="1100" u="sng" dirty="0"/>
              <a:t>SING</a:t>
            </a:r>
            <a:r>
              <a:rPr lang="en-GB" sz="1100" dirty="0"/>
              <a:t> but it can’t </a:t>
            </a:r>
            <a:r>
              <a:rPr lang="en-GB" sz="1100" u="sng" dirty="0"/>
              <a:t>SWIM</a:t>
            </a:r>
            <a:r>
              <a:rPr lang="en-GB" sz="1100" dirty="0"/>
              <a:t> or </a:t>
            </a:r>
            <a:r>
              <a:rPr lang="en-GB" sz="1100" u="sng" dirty="0"/>
              <a:t>RUN</a:t>
            </a:r>
            <a:r>
              <a:rPr lang="en-GB" sz="1100" dirty="0"/>
              <a:t>.”</a:t>
            </a:r>
            <a:endParaRPr lang="es-CO" sz="1100" dirty="0"/>
          </a:p>
          <a:p>
            <a:pPr>
              <a:lnSpc>
                <a:spcPct val="90000"/>
              </a:lnSpc>
            </a:pPr>
            <a:r>
              <a:rPr lang="en-GB" sz="1100" dirty="0"/>
              <a:t> </a:t>
            </a:r>
            <a:endParaRPr lang="es-CO" sz="1100" dirty="0"/>
          </a:p>
          <a:p>
            <a:pPr lvl="0">
              <a:lnSpc>
                <a:spcPct val="90000"/>
              </a:lnSpc>
            </a:pPr>
            <a:r>
              <a:rPr lang="en-GB" sz="1100" dirty="0"/>
              <a:t>The giraffe can ______ and ______ but it can’t ______ or ______ .</a:t>
            </a:r>
            <a:endParaRPr lang="es-CO" sz="1100" dirty="0"/>
          </a:p>
          <a:p>
            <a:pPr lvl="0">
              <a:lnSpc>
                <a:spcPct val="90000"/>
              </a:lnSpc>
            </a:pPr>
            <a:r>
              <a:rPr lang="en-GB" sz="1100" dirty="0"/>
              <a:t>The zebra can ______ and ______ but it can’t ______ or ______ .</a:t>
            </a:r>
            <a:endParaRPr lang="es-CO" sz="1100" dirty="0"/>
          </a:p>
          <a:p>
            <a:pPr lvl="0">
              <a:lnSpc>
                <a:spcPct val="90000"/>
              </a:lnSpc>
            </a:pPr>
            <a:r>
              <a:rPr lang="en-GB" sz="1100" dirty="0"/>
              <a:t>The elephant can ______ and ______ but it can’t ______ or ______ .</a:t>
            </a:r>
            <a:endParaRPr lang="es-CO" sz="1100" dirty="0"/>
          </a:p>
          <a:p>
            <a:pPr lvl="0">
              <a:lnSpc>
                <a:spcPct val="90000"/>
              </a:lnSpc>
            </a:pPr>
            <a:r>
              <a:rPr lang="en-GB" sz="1100" dirty="0"/>
              <a:t>The parrot can ______ and ______ but it can’t ______ or ______ .</a:t>
            </a:r>
            <a:endParaRPr lang="es-CO" sz="1100" dirty="0"/>
          </a:p>
          <a:p>
            <a:pPr lvl="0">
              <a:lnSpc>
                <a:spcPct val="90000"/>
              </a:lnSpc>
            </a:pPr>
            <a:r>
              <a:rPr lang="en-GB" sz="1100" dirty="0"/>
              <a:t>The lion can ______ and ______ but it can’t ______ or ______ .</a:t>
            </a:r>
            <a:endParaRPr lang="es-CO" sz="1100" dirty="0"/>
          </a:p>
          <a:p>
            <a:pPr lvl="0">
              <a:lnSpc>
                <a:spcPct val="90000"/>
              </a:lnSpc>
            </a:pPr>
            <a:r>
              <a:rPr lang="en-GB" sz="1100" dirty="0"/>
              <a:t>The rhino can ______ and ______ but it can’t ______ or ______ .</a:t>
            </a:r>
            <a:endParaRPr lang="es-CO" sz="11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EA1EA0-7F94-DF4B-BECC-48F0DFAAC3A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r="26715" b="1"/>
          <a:stretch/>
        </p:blipFill>
        <p:spPr bwMode="auto">
          <a:xfrm>
            <a:off x="677334" y="2159331"/>
            <a:ext cx="5423429" cy="3882362"/>
          </a:xfrm>
          <a:prstGeom prst="rect">
            <a:avLst/>
          </a:prstGeom>
          <a:noFill/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F88D4898-0AEE-1541-B166-8048A53EDC1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77334" y="1775018"/>
            <a:ext cx="8596668" cy="384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400" b="1" dirty="0"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RUN – FLY – SWIM – TALK – SING – JUMP – CLIMB - WALK</a:t>
            </a:r>
            <a:endParaRPr lang="es-CO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896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AE0246-7446-814F-BD80-664B448A2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4" y="1179151"/>
            <a:ext cx="2812051" cy="4463889"/>
          </a:xfrm>
        </p:spPr>
        <p:txBody>
          <a:bodyPr anchor="ctr">
            <a:norm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s-CO" dirty="0"/>
              <a:t>True or false? </a:t>
            </a:r>
            <a:br>
              <a:rPr lang="es-CO" dirty="0"/>
            </a:br>
            <a:br>
              <a:rPr lang="es-CO" dirty="0"/>
            </a:br>
            <a:r>
              <a:rPr lang="es-CO" dirty="0"/>
              <a:t>Rewrite the sentence:</a:t>
            </a:r>
            <a:br>
              <a:rPr lang="es-CO" dirty="0"/>
            </a:br>
            <a:r>
              <a:rPr lang="es-CO" dirty="0"/>
              <a:t>use can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6C1BC9-FAC2-2E40-AF1B-129D86DB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935" y="276046"/>
            <a:ext cx="7170937" cy="6283780"/>
          </a:xfrm>
        </p:spPr>
        <p:txBody>
          <a:bodyPr anchor="ctr">
            <a:normAutofit fontScale="85000" lnSpcReduction="20000"/>
          </a:bodyPr>
          <a:lstStyle/>
          <a:p>
            <a:pPr lvl="0" hangingPunct="0">
              <a:lnSpc>
                <a:spcPct val="90000"/>
              </a:lnSpc>
            </a:pPr>
            <a:endParaRPr lang="en-GB" sz="1500" dirty="0"/>
          </a:p>
          <a:p>
            <a:pPr hangingPunct="0">
              <a:lnSpc>
                <a:spcPct val="90000"/>
              </a:lnSpc>
            </a:pPr>
            <a:r>
              <a:rPr lang="en-GB" sz="2100" dirty="0"/>
              <a:t>Example: “The EAGLE can </a:t>
            </a:r>
            <a:r>
              <a:rPr lang="en-GB" sz="2100" u="sng" dirty="0"/>
              <a:t>FLY</a:t>
            </a:r>
            <a:r>
              <a:rPr lang="en-GB" sz="2100" dirty="0"/>
              <a:t> but it can’t  </a:t>
            </a:r>
            <a:r>
              <a:rPr lang="en-GB" sz="2100" u="sng" dirty="0"/>
              <a:t>RUN</a:t>
            </a:r>
            <a:r>
              <a:rPr lang="en-GB" sz="2100" dirty="0"/>
              <a:t>.”   </a:t>
            </a:r>
            <a:r>
              <a:rPr lang="en-GB" sz="2100" u="sng" dirty="0">
                <a:solidFill>
                  <a:schemeClr val="accent5">
                    <a:lumMod val="75000"/>
                  </a:schemeClr>
                </a:solidFill>
              </a:rPr>
              <a:t>TRUE.</a:t>
            </a:r>
            <a:endParaRPr lang="es-CO" sz="2100" u="sng" dirty="0">
              <a:solidFill>
                <a:schemeClr val="accent5">
                  <a:lumMod val="75000"/>
                </a:schemeClr>
              </a:solidFill>
            </a:endParaRPr>
          </a:p>
          <a:p>
            <a:pPr lvl="0" hangingPunct="0">
              <a:lnSpc>
                <a:spcPct val="90000"/>
              </a:lnSpc>
            </a:pPr>
            <a:endParaRPr lang="en-GB" dirty="0"/>
          </a:p>
          <a:p>
            <a:pPr lvl="0" hangingPunct="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Snakes are slow and can hear. __F___       _________________________________________________</a:t>
            </a:r>
            <a:endParaRPr lang="es-CO" dirty="0"/>
          </a:p>
          <a:p>
            <a:pPr lvl="0" hangingPunct="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Some snakes eat monkeys and </a:t>
            </a:r>
            <a:r>
              <a:rPr lang="en-GB" dirty="0" err="1"/>
              <a:t>giraffes.__T</a:t>
            </a:r>
            <a:r>
              <a:rPr lang="en-GB" dirty="0"/>
              <a:t>___    ___________________________________________</a:t>
            </a:r>
            <a:endParaRPr lang="es-CO" dirty="0"/>
          </a:p>
          <a:p>
            <a:pPr lvl="0" hangingPunct="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Eagles are very strong.    ___F___            _________________________________________________</a:t>
            </a:r>
            <a:endParaRPr lang="es-CO" dirty="0"/>
          </a:p>
          <a:p>
            <a:pPr lvl="0" hangingPunct="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Giraffes can clean their ears with their feet. ____F   </a:t>
            </a:r>
          </a:p>
          <a:p>
            <a:pPr lvl="0" hangingPunct="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Giraffes can clean </a:t>
            </a:r>
            <a:r>
              <a:rPr lang="en-GB" u="sng" dirty="0">
                <a:highlight>
                  <a:srgbClr val="00FFFF"/>
                </a:highlight>
              </a:rPr>
              <a:t>their</a:t>
            </a:r>
            <a:r>
              <a:rPr lang="en-GB" dirty="0"/>
              <a:t> ears with </a:t>
            </a:r>
            <a:r>
              <a:rPr lang="en-GB" u="sng" dirty="0">
                <a:highlight>
                  <a:srgbClr val="00FFFF"/>
                </a:highlight>
              </a:rPr>
              <a:t>their</a:t>
            </a:r>
            <a:r>
              <a:rPr lang="en-GB" u="sng" dirty="0"/>
              <a:t> </a:t>
            </a:r>
            <a:r>
              <a:rPr lang="en-GB" dirty="0"/>
              <a:t>tongues.</a:t>
            </a:r>
          </a:p>
          <a:p>
            <a:pPr lvl="0" hangingPunct="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Baby lions can see 1.5 Km away.  _____ F   _______________________________________________</a:t>
            </a:r>
            <a:endParaRPr lang="es-CO" dirty="0"/>
          </a:p>
          <a:p>
            <a:pPr lvl="0" hangingPunct="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Lions can eat for 20 minutes._____ False  / doesn´t say.    __________________________________________________</a:t>
            </a:r>
            <a:endParaRPr lang="es-CO" dirty="0"/>
          </a:p>
          <a:p>
            <a:pPr lvl="0" hangingPunct="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Giraffes can’t jump.  ____ False_      ________________________________________________________</a:t>
            </a:r>
            <a:endParaRPr lang="es-CO" dirty="0"/>
          </a:p>
          <a:p>
            <a:pPr>
              <a:lnSpc>
                <a:spcPct val="90000"/>
              </a:lnSpc>
            </a:pPr>
            <a:endParaRPr lang="es-CO" sz="1500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700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8FD84-A18B-C84D-B53B-AE17D270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05408"/>
            <a:ext cx="8846229" cy="56950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br>
              <a:rPr lang="es-CO" sz="2700" dirty="0"/>
            </a:br>
            <a:r>
              <a:rPr lang="es-CO" sz="2700" dirty="0"/>
              <a:t>JACK-JACK the baby with superpowers.</a:t>
            </a:r>
            <a:br>
              <a:rPr lang="es-CO" sz="3200" dirty="0"/>
            </a:br>
            <a:r>
              <a:rPr lang="es-CO" sz="2400" dirty="0"/>
              <a:t>Watch this clip. </a:t>
            </a:r>
            <a:r>
              <a:rPr lang="es-CO" sz="2400" dirty="0">
                <a:hlinkClick r:id="rId2"/>
              </a:rPr>
              <a:t>https://youtu.be/-xF47FXtelQ</a:t>
            </a:r>
            <a:br>
              <a:rPr lang="es-CO" sz="2400" dirty="0"/>
            </a:br>
            <a:br>
              <a:rPr lang="es-CO" sz="2400" dirty="0"/>
            </a:br>
            <a:r>
              <a:rPr lang="es-CO" sz="2400" dirty="0"/>
              <a:t>1. Which 6 superpowers does Jack-Jack possess?   </a:t>
            </a:r>
            <a:br>
              <a:rPr lang="es-CO" sz="2400" dirty="0"/>
            </a:br>
            <a:r>
              <a:rPr lang="es-CO" sz="2400" dirty="0"/>
              <a:t>    </a:t>
            </a:r>
            <a:br>
              <a:rPr lang="es-CO" sz="2400" dirty="0"/>
            </a:br>
            <a:r>
              <a:rPr lang="es-CO" sz="2400" dirty="0"/>
              <a:t>2. what can he do?  </a:t>
            </a:r>
          </a:p>
        </p:txBody>
      </p:sp>
    </p:spTree>
    <p:extLst>
      <p:ext uri="{BB962C8B-B14F-4D97-AF65-F5344CB8AC3E}">
        <p14:creationId xmlns:p14="http://schemas.microsoft.com/office/powerpoint/2010/main" val="858083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20DAB8D-DCD2-2246-B2F1-72E6F255AF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5608" y="488829"/>
            <a:ext cx="8596313" cy="5722189"/>
          </a:xfrm>
        </p:spPr>
        <p:txBody>
          <a:bodyPr>
            <a:normAutofit/>
          </a:bodyPr>
          <a:lstStyle/>
          <a:p>
            <a:br>
              <a:rPr lang="es-CO" dirty="0"/>
            </a:br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EA49EC3-7C05-FD4F-94EB-D57F536F5EB8}"/>
              </a:ext>
            </a:extLst>
          </p:cNvPr>
          <p:cNvSpPr/>
          <p:nvPr/>
        </p:nvSpPr>
        <p:spPr>
          <a:xfrm>
            <a:off x="534839" y="1305341"/>
            <a:ext cx="940279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Write ideas using CAN and these talents: </a:t>
            </a:r>
          </a:p>
          <a:p>
            <a:endParaRPr lang="es-CO" dirty="0"/>
          </a:p>
          <a:p>
            <a:r>
              <a:rPr lang="es-CO" dirty="0"/>
              <a:t>x-ray vision, levitate, read people´s thoughts, superhuman speed, superhuman strength, shoot laser beams from his eyes, teleport, move objects with his mind, pass through walls.</a:t>
            </a:r>
          </a:p>
          <a:p>
            <a:endParaRPr lang="es-CO" dirty="0"/>
          </a:p>
          <a:p>
            <a:r>
              <a:rPr lang="es-CO" dirty="0"/>
              <a:t>Example:  Jack-Jack the baby </a:t>
            </a:r>
            <a:r>
              <a:rPr lang="es-CO" u="sng" dirty="0"/>
              <a:t>can burst into flames</a:t>
            </a:r>
            <a:r>
              <a:rPr lang="es-CO" dirty="0"/>
              <a:t>.  </a:t>
            </a:r>
          </a:p>
          <a:p>
            <a:endParaRPr lang="es-CO" u="sng" dirty="0"/>
          </a:p>
          <a:p>
            <a:pPr>
              <a:buFont typeface="+mj-lt"/>
              <a:buAutoNum type="arabicPeriod"/>
            </a:pPr>
            <a:r>
              <a:rPr lang="es-CO" dirty="0"/>
              <a:t>…..Jack-Jack can pass through walls </a:t>
            </a:r>
          </a:p>
          <a:p>
            <a:pPr>
              <a:buFont typeface="+mj-lt"/>
              <a:buAutoNum type="arabicPeriod"/>
            </a:pPr>
            <a:r>
              <a:rPr lang="es-CO" dirty="0"/>
              <a:t>…..Jack- Jack can burst into fire. </a:t>
            </a:r>
          </a:p>
          <a:p>
            <a:pPr>
              <a:buFont typeface="+mj-lt"/>
              <a:buAutoNum type="arabicPeriod"/>
            </a:pPr>
            <a:r>
              <a:rPr lang="es-CO" dirty="0"/>
              <a:t>…… Jack-Jack can shoot laser beams from his eyes.</a:t>
            </a:r>
          </a:p>
          <a:p>
            <a:pPr>
              <a:buFont typeface="+mj-lt"/>
              <a:buAutoNum type="arabicPeriod"/>
            </a:pPr>
            <a:r>
              <a:rPr lang="es-CO" dirty="0"/>
              <a:t>…… Jack-Jack the baby can always laugh</a:t>
            </a:r>
          </a:p>
          <a:p>
            <a:pPr>
              <a:buFont typeface="+mj-lt"/>
              <a:buAutoNum type="arabicPeriod"/>
            </a:pPr>
            <a:r>
              <a:rPr lang="es-CO" dirty="0"/>
              <a:t>….. Jack-Jack can levitate.</a:t>
            </a:r>
          </a:p>
          <a:p>
            <a:pPr>
              <a:buFont typeface="+mj-lt"/>
              <a:buAutoNum type="arabicPeriod"/>
            </a:pPr>
            <a:r>
              <a:rPr lang="es-CO" dirty="0"/>
              <a:t>….. Jack-Jack can use his x-ray vision</a:t>
            </a:r>
          </a:p>
          <a:p>
            <a:pPr>
              <a:buFont typeface="+mj-lt"/>
              <a:buAutoNum type="arabicPeriod"/>
            </a:pPr>
            <a:r>
              <a:rPr lang="es-CO" dirty="0"/>
              <a:t>….. </a:t>
            </a:r>
          </a:p>
          <a:p>
            <a:pPr>
              <a:buFont typeface="+mj-lt"/>
              <a:buAutoNum type="arabicPeriod"/>
            </a:pPr>
            <a:r>
              <a:rPr lang="es-CO" dirty="0"/>
              <a:t>…… </a:t>
            </a:r>
          </a:p>
          <a:p>
            <a:pPr>
              <a:buFont typeface="+mj-lt"/>
              <a:buAutoNum type="arabicPeriod"/>
            </a:pPr>
            <a:r>
              <a:rPr lang="es-CO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353752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E6198-42D0-BC46-B32A-7468AAE7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words and phrases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C49B08-D4C4-0C43-8407-E330444FB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85900"/>
            <a:ext cx="4184035" cy="45554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Can: talents, skills, things that you are able to do.</a:t>
            </a:r>
          </a:p>
          <a:p>
            <a:r>
              <a:rPr lang="en-US" dirty="0"/>
              <a:t>Can´t: to express what you are not able to do.</a:t>
            </a:r>
          </a:p>
          <a:p>
            <a:endParaRPr lang="en-US" dirty="0"/>
          </a:p>
          <a:p>
            <a:r>
              <a:rPr lang="en-US" sz="1400" dirty="0"/>
              <a:t>Jack-Jack the baby can destroy everything</a:t>
            </a:r>
          </a:p>
          <a:p>
            <a:r>
              <a:rPr lang="en-US" sz="1400" dirty="0"/>
              <a:t>Can Jack-Jack the baby destroy everything?</a:t>
            </a:r>
          </a:p>
          <a:p>
            <a:r>
              <a:rPr lang="en-US" sz="1400" dirty="0"/>
              <a:t>Yes, he can / No, he can´t.</a:t>
            </a:r>
          </a:p>
          <a:p>
            <a:endParaRPr lang="en-US" sz="1400" dirty="0"/>
          </a:p>
          <a:p>
            <a:r>
              <a:rPr lang="en-US" sz="1400" dirty="0"/>
              <a:t>Talents</a:t>
            </a:r>
          </a:p>
          <a:p>
            <a:r>
              <a:rPr lang="en-US" sz="1400" dirty="0"/>
              <a:t>To ask for a favor</a:t>
            </a:r>
          </a:p>
          <a:p>
            <a:r>
              <a:rPr lang="en-US" sz="1400" dirty="0"/>
              <a:t>To express a polite request</a:t>
            </a:r>
          </a:p>
          <a:p>
            <a:r>
              <a:rPr lang="en-US" sz="1400" dirty="0"/>
              <a:t>To express permission</a:t>
            </a:r>
          </a:p>
          <a:p>
            <a:r>
              <a:rPr lang="en-US" sz="1400" dirty="0"/>
              <a:t>Possibilities and impossibilities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AD8DAB-A8CD-1448-935A-BC38BEB99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485901"/>
            <a:ext cx="4184034" cy="4555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Actions</a:t>
            </a:r>
          </a:p>
          <a:p>
            <a:r>
              <a:rPr lang="en-US" dirty="0"/>
              <a:t>Levitate, cry, read people´s thoughts, strength, teleport, become, shoot laser beams, pass through walls.</a:t>
            </a:r>
          </a:p>
          <a:p>
            <a:endParaRPr lang="en-US" dirty="0"/>
          </a:p>
          <a:p>
            <a:r>
              <a:rPr lang="en-US" dirty="0"/>
              <a:t>May I go to the bathroom please?</a:t>
            </a:r>
          </a:p>
          <a:p>
            <a:r>
              <a:rPr lang="en-US" dirty="0"/>
              <a:t>Can I go to the bathroom please?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466176D-DE66-0D44-9AD2-61A8D7A4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08" y="248840"/>
            <a:ext cx="2733794" cy="12424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b="1" dirty="0"/>
              <a:t>CAN IS :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6D84C4-90FE-B949-AB8E-19B1EF1A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8" y="1582793"/>
            <a:ext cx="5386763" cy="18580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We use CAN, to express our abilities.  Can is a modal Auxiliar, It is followed by the simple form of the verb. 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6CF93E-8713-124B-A316-6A9972682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83374" y="3785875"/>
            <a:ext cx="4376343" cy="2216257"/>
          </a:xfrm>
          <a:prstGeom prst="rect">
            <a:avLst/>
          </a:prstGeom>
        </p:spPr>
      </p:pic>
      <p:pic>
        <p:nvPicPr>
          <p:cNvPr id="33" name="Imagen 32" descr="Un hombre en al aire con una bicicleta&#10;&#10;Descripción generada automáticamente">
            <a:extLst>
              <a:ext uri="{FF2B5EF4-FFF2-40B4-BE49-F238E27FC236}">
                <a16:creationId xmlns:a16="http://schemas.microsoft.com/office/drawing/2014/main" id="{156E7AD5-51F4-2545-B370-A60F8A1E7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67891" y="286431"/>
            <a:ext cx="4629661" cy="234009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7F950E-01A2-8B44-917C-D13D6E4F27E7}"/>
              </a:ext>
            </a:extLst>
          </p:cNvPr>
          <p:cNvSpPr txBox="1"/>
          <p:nvPr/>
        </p:nvSpPr>
        <p:spPr>
          <a:xfrm>
            <a:off x="7099985" y="3047998"/>
            <a:ext cx="480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HE </a:t>
            </a:r>
            <a:r>
              <a:rPr lang="es-CO" b="1" u="sng" dirty="0">
                <a:solidFill>
                  <a:schemeClr val="accent5"/>
                </a:solidFill>
              </a:rPr>
              <a:t>CAN</a:t>
            </a:r>
            <a:r>
              <a:rPr lang="es-CO" b="1" dirty="0">
                <a:solidFill>
                  <a:schemeClr val="accent5"/>
                </a:solidFill>
              </a:rPr>
              <a:t> </a:t>
            </a:r>
            <a:r>
              <a:rPr lang="es-CO" b="1" u="sng" dirty="0">
                <a:solidFill>
                  <a:schemeClr val="accent5"/>
                </a:solidFill>
              </a:rPr>
              <a:t>PRACTICE </a:t>
            </a:r>
            <a:r>
              <a:rPr lang="es-CO" dirty="0">
                <a:solidFill>
                  <a:schemeClr val="bg1"/>
                </a:solidFill>
              </a:rPr>
              <a:t>EXTREME BIKING EVERY AFTERNOON 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E7928A-90BC-6941-B936-3E97FC4CBDC3}"/>
              </a:ext>
            </a:extLst>
          </p:cNvPr>
          <p:cNvSpPr txBox="1"/>
          <p:nvPr/>
        </p:nvSpPr>
        <p:spPr>
          <a:xfrm>
            <a:off x="6592762" y="5934670"/>
            <a:ext cx="5251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HE</a:t>
            </a:r>
            <a:r>
              <a:rPr lang="es-CO" dirty="0"/>
              <a:t> </a:t>
            </a:r>
            <a:r>
              <a:rPr lang="es-CO" b="1" dirty="0">
                <a:solidFill>
                  <a:schemeClr val="accent5"/>
                </a:solidFill>
              </a:rPr>
              <a:t>CAN SURF </a:t>
            </a:r>
            <a:r>
              <a:rPr lang="es-CO" dirty="0">
                <a:solidFill>
                  <a:schemeClr val="bg1"/>
                </a:solidFill>
              </a:rPr>
              <a:t>IN THE ATLANTIC OCEAN BUT HE CAN´T DO BUNGEE JUMPING.</a:t>
            </a:r>
          </a:p>
          <a:p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B3463247-E2B1-B844-8C76-FE8611DE2BD2}"/>
              </a:ext>
            </a:extLst>
          </p:cNvPr>
          <p:cNvSpPr txBox="1">
            <a:spLocks/>
          </p:cNvSpPr>
          <p:nvPr/>
        </p:nvSpPr>
        <p:spPr>
          <a:xfrm>
            <a:off x="829735" y="567944"/>
            <a:ext cx="2733794" cy="92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US" sz="5400" b="1" dirty="0"/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6712BA5C-F7CF-4041-A074-D0CEDE3175BC}"/>
              </a:ext>
            </a:extLst>
          </p:cNvPr>
          <p:cNvSpPr txBox="1">
            <a:spLocks/>
          </p:cNvSpPr>
          <p:nvPr/>
        </p:nvSpPr>
        <p:spPr>
          <a:xfrm>
            <a:off x="982135" y="720344"/>
            <a:ext cx="2733794" cy="92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US" sz="5400" b="1" dirty="0"/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23BAA847-86CB-894B-8FDE-B08AAD2884D5}"/>
              </a:ext>
            </a:extLst>
          </p:cNvPr>
          <p:cNvSpPr txBox="1">
            <a:spLocks/>
          </p:cNvSpPr>
          <p:nvPr/>
        </p:nvSpPr>
        <p:spPr>
          <a:xfrm>
            <a:off x="863508" y="3288416"/>
            <a:ext cx="2733794" cy="1242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5400" b="1" dirty="0"/>
              <a:t>CAN´T :</a:t>
            </a: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D4633C89-DEBA-EA40-B62D-B458D6294D3B}"/>
              </a:ext>
            </a:extLst>
          </p:cNvPr>
          <p:cNvSpPr txBox="1">
            <a:spLocks/>
          </p:cNvSpPr>
          <p:nvPr/>
        </p:nvSpPr>
        <p:spPr>
          <a:xfrm>
            <a:off x="377437" y="4530823"/>
            <a:ext cx="5808582" cy="14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We use CAN´T, to express talents we are not able to do.  </a:t>
            </a:r>
          </a:p>
        </p:txBody>
      </p:sp>
    </p:spTree>
    <p:extLst>
      <p:ext uri="{BB962C8B-B14F-4D97-AF65-F5344CB8AC3E}">
        <p14:creationId xmlns:p14="http://schemas.microsoft.com/office/powerpoint/2010/main" val="207785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2425B15-C4DC-4E43-99B8-50C349FBD9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0281856"/>
              </p:ext>
            </p:extLst>
          </p:nvPr>
        </p:nvGraphicFramePr>
        <p:xfrm>
          <a:off x="1104181" y="719666"/>
          <a:ext cx="10110159" cy="5870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82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9" name="Isosceles Triangle 148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1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3" name="Isosceles Triangle 152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958921-86CC-0C47-A6D2-BBF3E3E4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Modal CAN  is used to express abilities that a person have.</a:t>
            </a:r>
            <a:br>
              <a:rPr lang="en-US">
                <a:solidFill>
                  <a:srgbClr val="FFFFFF"/>
                </a:solidFill>
              </a:rPr>
            </a:br>
            <a:endParaRPr lang="es-CO">
              <a:solidFill>
                <a:srgbClr val="FFFFFF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F521C1-A88E-C144-BCD6-3D2D63A0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7585" b="-1"/>
          <a:stretch/>
        </p:blipFill>
        <p:spPr>
          <a:xfrm>
            <a:off x="757251" y="1804105"/>
            <a:ext cx="3856774" cy="3338689"/>
          </a:xfrm>
          <a:prstGeom prst="rect">
            <a:avLst/>
          </a:prstGeom>
        </p:spPr>
      </p:pic>
      <p:graphicFrame>
        <p:nvGraphicFramePr>
          <p:cNvPr id="29" name="Marcador de contenido 2">
            <a:extLst>
              <a:ext uri="{FF2B5EF4-FFF2-40B4-BE49-F238E27FC236}">
                <a16:creationId xmlns:a16="http://schemas.microsoft.com/office/drawing/2014/main" id="{4F6D7455-4584-4A7E-ACBD-7681CB918F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363586"/>
              </p:ext>
            </p:extLst>
          </p:nvPr>
        </p:nvGraphicFramePr>
        <p:xfrm>
          <a:off x="6330512" y="2837329"/>
          <a:ext cx="5449341" cy="361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32193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2AB56-9E50-6C43-8E6A-D17914A04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CO" sz="4000" dirty="0"/>
              <a:t>To ask for a favour /</a:t>
            </a:r>
            <a:br>
              <a:rPr lang="es-CO" sz="1400" dirty="0"/>
            </a:br>
            <a:r>
              <a:rPr lang="es-CO" sz="4000" dirty="0"/>
              <a:t>express a polite request</a:t>
            </a:r>
            <a:br>
              <a:rPr lang="es-CO" sz="1400" dirty="0"/>
            </a:br>
            <a:br>
              <a:rPr lang="es-CO" sz="1400" dirty="0"/>
            </a:br>
            <a:br>
              <a:rPr lang="es-CO" sz="1400" dirty="0"/>
            </a:br>
            <a:r>
              <a:rPr lang="es-CO" sz="2200" b="1" dirty="0">
                <a:solidFill>
                  <a:schemeClr val="accent5">
                    <a:lumMod val="75000"/>
                  </a:schemeClr>
                </a:solidFill>
              </a:rPr>
              <a:t>EXAMPLES</a:t>
            </a:r>
            <a:r>
              <a:rPr lang="es-CO" sz="1400" dirty="0"/>
              <a:t>:</a:t>
            </a:r>
            <a:br>
              <a:rPr lang="es-CO" sz="1400" dirty="0"/>
            </a:br>
            <a:endParaRPr lang="es-CO" sz="1400" dirty="0"/>
          </a:p>
        </p:txBody>
      </p:sp>
      <p:pic>
        <p:nvPicPr>
          <p:cNvPr id="6" name="Imagen 5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E3D27AFE-8DA0-1A45-80E9-5AC2C730A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8840" y="2962347"/>
            <a:ext cx="3854481" cy="1606033"/>
          </a:xfrm>
          <a:prstGeom prst="rect">
            <a:avLst/>
          </a:prstGeom>
        </p:spPr>
      </p:pic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4094669-65CE-4C36-9E15-B27D20FAC9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927551"/>
              </p:ext>
            </p:extLst>
          </p:nvPr>
        </p:nvGraphicFramePr>
        <p:xfrm>
          <a:off x="5173343" y="3089427"/>
          <a:ext cx="4410676" cy="3768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7F1C450-8413-BC48-92C2-EFFCDBDCE72E}"/>
              </a:ext>
            </a:extLst>
          </p:cNvPr>
          <p:cNvSpPr/>
          <p:nvPr/>
        </p:nvSpPr>
        <p:spPr>
          <a:xfrm>
            <a:off x="4999724" y="2682063"/>
            <a:ext cx="4410677" cy="149387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s-CO" dirty="0">
                <a:highlight>
                  <a:srgbClr val="FFFF00"/>
                </a:highlight>
              </a:rPr>
              <a:t>Can</a:t>
            </a:r>
            <a:r>
              <a:rPr lang="es-CO" dirty="0">
                <a:highlight>
                  <a:srgbClr val="00FF00"/>
                </a:highlight>
              </a:rPr>
              <a:t> I </a:t>
            </a:r>
            <a:r>
              <a:rPr lang="es-CO" dirty="0">
                <a:highlight>
                  <a:srgbClr val="00FFFF"/>
                </a:highlight>
              </a:rPr>
              <a:t>use</a:t>
            </a:r>
            <a:r>
              <a:rPr lang="es-CO" dirty="0"/>
              <a:t> </a:t>
            </a:r>
            <a:r>
              <a:rPr lang="es-CO" u="sng" dirty="0"/>
              <a:t>your cell phone</a:t>
            </a:r>
            <a:r>
              <a:rPr lang="es-CO" dirty="0"/>
              <a:t>?</a:t>
            </a:r>
          </a:p>
          <a:p>
            <a:endParaRPr lang="es-CO" dirty="0"/>
          </a:p>
        </p:txBody>
      </p:sp>
      <p:sp>
        <p:nvSpPr>
          <p:cNvPr id="8" name="Rectángulo 7" descr="Speaker Phone">
            <a:extLst>
              <a:ext uri="{FF2B5EF4-FFF2-40B4-BE49-F238E27FC236}">
                <a16:creationId xmlns:a16="http://schemas.microsoft.com/office/drawing/2014/main" id="{6C930ADD-A6E2-FD4D-81C2-59558F13DB36}"/>
              </a:ext>
            </a:extLst>
          </p:cNvPr>
          <p:cNvSpPr/>
          <p:nvPr/>
        </p:nvSpPr>
        <p:spPr>
          <a:xfrm>
            <a:off x="4975668" y="3089427"/>
            <a:ext cx="821630" cy="821630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Imagen 3" descr="Imagen que contiene botella, alimentos, foto, monitor&#10;&#10;Descripción generada automáticamente">
            <a:extLst>
              <a:ext uri="{FF2B5EF4-FFF2-40B4-BE49-F238E27FC236}">
                <a16:creationId xmlns:a16="http://schemas.microsoft.com/office/drawing/2014/main" id="{137408B8-197C-6942-994A-31DCEEF4E3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434641" y="4467830"/>
            <a:ext cx="953549" cy="108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1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7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Freeform: Shape 29">
            <a:extLst>
              <a:ext uri="{FF2B5EF4-FFF2-40B4-BE49-F238E27FC236}">
                <a16:creationId xmlns:a16="http://schemas.microsoft.com/office/drawing/2014/main" id="{4524F065-9F7C-400C-9A20-B343BFAA6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2627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02BBC0-35A7-1F48-81E6-B1D0FA36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CO" sz="3200"/>
              <a:t>To express permission:  example: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544A948-6FAD-1C47-9C4D-D5410B5D86A3}"/>
              </a:ext>
            </a:extLst>
          </p:cNvPr>
          <p:cNvSpPr txBox="1"/>
          <p:nvPr/>
        </p:nvSpPr>
        <p:spPr>
          <a:xfrm>
            <a:off x="836269" y="4214520"/>
            <a:ext cx="5259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O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can </a:t>
            </a:r>
            <a:r>
              <a:rPr lang="es-CO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stay out </a:t>
            </a:r>
            <a:r>
              <a:rPr lang="es-CO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tonight until ten  o`clock.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6DB9E65-E072-43AF-A8C9-9744BA0C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6867" y="6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C88FDA19-1812-4B8F-A9C2-0F24C97A26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895536"/>
              </p:ext>
            </p:extLst>
          </p:nvPr>
        </p:nvGraphicFramePr>
        <p:xfrm>
          <a:off x="4391727" y="517497"/>
          <a:ext cx="3727067" cy="166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Imagen que contiene firmar, exterior, nieve, parado&#10;&#10;Descripción generada automáticamente">
            <a:extLst>
              <a:ext uri="{FF2B5EF4-FFF2-40B4-BE49-F238E27FC236}">
                <a16:creationId xmlns:a16="http://schemas.microsoft.com/office/drawing/2014/main" id="{BA90F777-B6BB-0E44-A49F-D00551E3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649123" y="695080"/>
            <a:ext cx="3415845" cy="2279009"/>
          </a:xfrm>
          <a:prstGeom prst="rect">
            <a:avLst/>
          </a:prstGeom>
        </p:spPr>
      </p:pic>
      <p:pic>
        <p:nvPicPr>
          <p:cNvPr id="9" name="Imagen 8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436A7339-6CBD-D74A-AA13-BD4DC6ECEF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932269" y="3998408"/>
            <a:ext cx="3727067" cy="216451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04B15E3-B3E9-0844-B018-7C8C1B62E835}"/>
              </a:ext>
            </a:extLst>
          </p:cNvPr>
          <p:cNvSpPr txBox="1"/>
          <p:nvPr/>
        </p:nvSpPr>
        <p:spPr>
          <a:xfrm>
            <a:off x="6462085" y="6825796"/>
            <a:ext cx="43740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>
                <a:hlinkClick r:id="rId10" tooltip="https://vintageinspiredpassionista.com/2013/09/22/birmingham-home-show-2013/"/>
              </a:rPr>
              <a:t>Esta foto</a:t>
            </a:r>
            <a:r>
              <a:rPr lang="es-CO" sz="900"/>
              <a:t> de Autor desconocido está bajo licencia </a:t>
            </a:r>
            <a:r>
              <a:rPr lang="es-CO" sz="900">
                <a:hlinkClick r:id="rId11" tooltip="https://creativecommons.org/licenses/by-nc/3.0/"/>
              </a:rPr>
              <a:t>CC BY-NC</a:t>
            </a:r>
            <a:endParaRPr lang="es-CO" sz="900"/>
          </a:p>
        </p:txBody>
      </p:sp>
    </p:spTree>
    <p:extLst>
      <p:ext uri="{BB962C8B-B14F-4D97-AF65-F5344CB8AC3E}">
        <p14:creationId xmlns:p14="http://schemas.microsoft.com/office/powerpoint/2010/main" val="1270030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0ED61E-DD08-2240-A8B8-7008C9BC3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s-CO" sz="4400" dirty="0"/>
              <a:t>To express possibility: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6B2386D-B4DC-4C2A-8642-6D1BDEC589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36871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7786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AF68F-5135-E549-920A-FDCC5EF8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s-CO">
                <a:solidFill>
                  <a:srgbClr val="FFFFFF"/>
                </a:solidFill>
              </a:rPr>
              <a:t>To express impossibility:</a:t>
            </a:r>
          </a:p>
        </p:txBody>
      </p:sp>
      <p:pic>
        <p:nvPicPr>
          <p:cNvPr id="5" name="Imagen 4" descr="Un plato de comida con arroz y verduras&#10;&#10;Descripción generada automáticamente">
            <a:extLst>
              <a:ext uri="{FF2B5EF4-FFF2-40B4-BE49-F238E27FC236}">
                <a16:creationId xmlns:a16="http://schemas.microsoft.com/office/drawing/2014/main" id="{E74D334F-687A-B540-B5FC-8E8622583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7251" y="2446583"/>
            <a:ext cx="3856774" cy="205373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20D0AA-7352-6B46-B935-3463713A7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endParaRPr lang="es-CO" dirty="0">
              <a:solidFill>
                <a:srgbClr val="FFFFFF"/>
              </a:solidFill>
            </a:endParaRPr>
          </a:p>
          <a:p>
            <a:r>
              <a:rPr lang="es-CO" sz="3600" dirty="0">
                <a:solidFill>
                  <a:srgbClr val="FFFFFF"/>
                </a:solidFill>
              </a:rPr>
              <a:t>You can´t be hungry.  You just ate a huge dinner.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01185C-D6DC-514F-9EA7-1F8C093B1CDB}"/>
              </a:ext>
            </a:extLst>
          </p:cNvPr>
          <p:cNvSpPr txBox="1"/>
          <p:nvPr/>
        </p:nvSpPr>
        <p:spPr>
          <a:xfrm>
            <a:off x="1877378" y="4300260"/>
            <a:ext cx="273664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O" sz="700">
                <a:solidFill>
                  <a:srgbClr val="FFFFFF"/>
                </a:solidFill>
                <a:hlinkClick r:id="rId3" tooltip="http://www.kuechenkitchen.de/2015/01/sake-don-gehackter-lachs-auf-reis-in-einer-schuesse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O" sz="700">
                <a:solidFill>
                  <a:srgbClr val="FFFFFF"/>
                </a:solidFill>
              </a:rPr>
              <a:t> de Autor desconocido está bajo licencia </a:t>
            </a:r>
            <a:r>
              <a:rPr lang="es-CO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CO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50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FB318-E02C-E54D-BF40-D24015B3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861"/>
          </a:xfrm>
        </p:spPr>
        <p:txBody>
          <a:bodyPr>
            <a:normAutofit fontScale="90000"/>
          </a:bodyPr>
          <a:lstStyle/>
          <a:p>
            <a:r>
              <a:rPr lang="en-GB" altLang="es-CO" dirty="0">
                <a:solidFill>
                  <a:schemeClr val="tx1"/>
                </a:solidFill>
                <a:latin typeface="Blade Runner Movie Font" charset="0"/>
                <a:ea typeface="Times New Roman" panose="02020603050405020304" pitchFamily="18" charset="0"/>
              </a:rPr>
              <a:t>READING:  Fun animal facts!</a:t>
            </a:r>
            <a:br>
              <a:rPr lang="en-GB" altLang="es-CO" sz="3200" dirty="0">
                <a:solidFill>
                  <a:schemeClr val="tx1"/>
                </a:solidFill>
              </a:rPr>
            </a:br>
            <a:endParaRPr lang="es-CO" dirty="0"/>
          </a:p>
        </p:txBody>
      </p:sp>
      <p:pic>
        <p:nvPicPr>
          <p:cNvPr id="2067" name="Picture 19">
            <a:extLst>
              <a:ext uri="{FF2B5EF4-FFF2-40B4-BE49-F238E27FC236}">
                <a16:creationId xmlns:a16="http://schemas.microsoft.com/office/drawing/2014/main" id="{843D45C6-81D9-194E-8FB7-F535A76C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51125"/>
            <a:ext cx="967970" cy="98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1">
            <a:extLst>
              <a:ext uri="{FF2B5EF4-FFF2-40B4-BE49-F238E27FC236}">
                <a16:creationId xmlns:a16="http://schemas.microsoft.com/office/drawing/2014/main" id="{3B1E5E7A-F2BA-E649-AA61-9B4F0FACA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2186"/>
            <a:ext cx="35779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O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cursoItalian BTN Wide" charset="0"/>
                <a:ea typeface="Times New Roman" panose="02020603050405020304" pitchFamily="18" charset="0"/>
              </a:rPr>
              <a:t>!</a:t>
            </a:r>
            <a:endParaRPr kumimoji="0" lang="en-GB" altLang="es-C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83A42E0-225D-C042-8280-ABB3262C443F}"/>
              </a:ext>
            </a:extLst>
          </p:cNvPr>
          <p:cNvSpPr/>
          <p:nvPr/>
        </p:nvSpPr>
        <p:spPr>
          <a:xfrm>
            <a:off x="1808398" y="1343744"/>
            <a:ext cx="7905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s-CO" sz="2000" dirty="0">
                <a:latin typeface="ConcursoItalian BTN Wide" charset="0"/>
                <a:ea typeface="Times New Roman" panose="02020603050405020304" pitchFamily="18" charset="0"/>
              </a:rPr>
              <a:t>The lion is strong, dangerous and fast. It is called “The King of the jungle”. Baby lions can’t see.  A thirsty lion can drink for 20 minutes.</a:t>
            </a:r>
            <a:endParaRPr lang="es-CO" sz="20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4AC5858-5346-EF4E-A1E9-FBB1AD4C0C0B}"/>
              </a:ext>
            </a:extLst>
          </p:cNvPr>
          <p:cNvSpPr/>
          <p:nvPr/>
        </p:nvSpPr>
        <p:spPr>
          <a:xfrm>
            <a:off x="1808397" y="2544073"/>
            <a:ext cx="76669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4300" algn="just">
              <a:spcAft>
                <a:spcPts val="0"/>
              </a:spcAft>
            </a:pPr>
            <a:r>
              <a:rPr lang="en-GB" sz="2000" dirty="0">
                <a:latin typeface="ConcursoItalian BTN Wide"/>
                <a:ea typeface="Times New Roman" panose="02020603050405020304" pitchFamily="18" charset="0"/>
              </a:rPr>
              <a:t>Eagles can see, fly very far. They can see a rabbit 1.5 Km away! Be careful rabbits! However, they are not very strong, they can’t lift heavy things. </a:t>
            </a:r>
            <a:endParaRPr lang="es-C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67AA61B1-72DC-F843-B06B-80CAFCBA9213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664599"/>
            <a:ext cx="967969" cy="9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9371E92-EA39-AA45-B4BC-EE20B289414A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03" y="3815834"/>
            <a:ext cx="705600" cy="85185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47D983A-DE0D-954E-ADCD-1EE982739CAA}"/>
              </a:ext>
            </a:extLst>
          </p:cNvPr>
          <p:cNvSpPr/>
          <p:nvPr/>
        </p:nvSpPr>
        <p:spPr>
          <a:xfrm>
            <a:off x="1748762" y="3918594"/>
            <a:ext cx="778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4300" algn="just">
              <a:spcAft>
                <a:spcPts val="0"/>
              </a:spcAft>
            </a:pPr>
            <a:r>
              <a:rPr lang="en-GB" sz="2000" dirty="0">
                <a:latin typeface="ConcursoItalian BTN Wide"/>
                <a:ea typeface="Times New Roman" panose="02020603050405020304" pitchFamily="18" charset="0"/>
              </a:rPr>
              <a:t>Giraffes are very tall and beautiful. They can clean their ears with their tongues and run very fast but they can’t jump or fly.</a:t>
            </a:r>
            <a:endParaRPr lang="es-C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0BC4E389-6278-3343-AA7A-61D0D0F5EF4D}"/>
              </a:ext>
            </a:extLst>
          </p:cNvPr>
          <p:cNvPicPr/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82" y="5091308"/>
            <a:ext cx="705599" cy="70788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23A16C6D-7311-6246-A7C1-930B83D14773}"/>
              </a:ext>
            </a:extLst>
          </p:cNvPr>
          <p:cNvSpPr/>
          <p:nvPr/>
        </p:nvSpPr>
        <p:spPr>
          <a:xfrm>
            <a:off x="1939294" y="5118923"/>
            <a:ext cx="7905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4300" algn="just">
              <a:spcAft>
                <a:spcPts val="0"/>
              </a:spcAft>
            </a:pPr>
            <a:r>
              <a:rPr lang="en-GB" sz="2000" dirty="0">
                <a:latin typeface="ConcursoItalian BTN Wide"/>
                <a:ea typeface="Times New Roman" panose="02020603050405020304" pitchFamily="18" charset="0"/>
              </a:rPr>
              <a:t>Dou you like snakes? I don’t! They are fast, dangerous and aggressive. Some snakes can eat monkeys and pigs but they can’t hear or walk. </a:t>
            </a:r>
            <a:endParaRPr lang="es-C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23760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904</Words>
  <Application>Microsoft Macintosh PowerPoint</Application>
  <PresentationFormat>Panorámica</PresentationFormat>
  <Paragraphs>99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Blade Runner Movie Font</vt:lpstr>
      <vt:lpstr>Comic Sans MS</vt:lpstr>
      <vt:lpstr>ConcursoItalian BTN Wide</vt:lpstr>
      <vt:lpstr>Times New Roman</vt:lpstr>
      <vt:lpstr>Trebuchet MS</vt:lpstr>
      <vt:lpstr>Wingdings</vt:lpstr>
      <vt:lpstr>Wingdings 3</vt:lpstr>
      <vt:lpstr>Faceta</vt:lpstr>
      <vt:lpstr>ABILITIES AND  INTERESTS:   CAN – CAN´T </vt:lpstr>
      <vt:lpstr>CAN IS :</vt:lpstr>
      <vt:lpstr>Presentación de PowerPoint</vt:lpstr>
      <vt:lpstr>Modal CAN  is used to express abilities that a person have. </vt:lpstr>
      <vt:lpstr>To ask for a favour / express a polite request   EXAMPLES: </vt:lpstr>
      <vt:lpstr>To express permission:  example:</vt:lpstr>
      <vt:lpstr>To express possibility:</vt:lpstr>
      <vt:lpstr>To express impossibility:</vt:lpstr>
      <vt:lpstr>READING:  Fun animal facts! </vt:lpstr>
      <vt:lpstr>Look at the picture and fill in the gaps with the correct action verbs. </vt:lpstr>
      <vt:lpstr>True or false?   Rewrite the sentence: use can</vt:lpstr>
      <vt:lpstr> JACK-JACK the baby with superpowers. Watch this clip. https://youtu.be/-xF47FXtelQ  1. Which 6 superpowers does Jack-Jack possess?         2. what can he do?  </vt:lpstr>
      <vt:lpstr> </vt:lpstr>
      <vt:lpstr>Key words and phrases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ABILITIES AND  INTERESTS:   CAN – CAN´T </dc:title>
  <dc:creator>Elizabeth Rodriguez</dc:creator>
  <cp:lastModifiedBy>Elizabeth Rodriguez</cp:lastModifiedBy>
  <cp:revision>20</cp:revision>
  <dcterms:created xsi:type="dcterms:W3CDTF">2020-03-20T21:06:56Z</dcterms:created>
  <dcterms:modified xsi:type="dcterms:W3CDTF">2020-08-20T14:36:38Z</dcterms:modified>
</cp:coreProperties>
</file>