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74" r:id="rId2"/>
    <p:sldId id="272" r:id="rId3"/>
    <p:sldId id="280" r:id="rId4"/>
    <p:sldId id="281" r:id="rId5"/>
    <p:sldId id="273" r:id="rId6"/>
    <p:sldId id="269" r:id="rId7"/>
    <p:sldId id="271" r:id="rId8"/>
    <p:sldId id="278" r:id="rId9"/>
    <p:sldId id="258" r:id="rId10"/>
    <p:sldId id="259" r:id="rId11"/>
    <p:sldId id="265" r:id="rId12"/>
    <p:sldId id="277" r:id="rId13"/>
    <p:sldId id="279" r:id="rId14"/>
    <p:sldId id="276" r:id="rId15"/>
    <p:sldId id="264" r:id="rId16"/>
    <p:sldId id="256" r:id="rId17"/>
    <p:sldId id="25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79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9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2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9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8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1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6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2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2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2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BF6BA2-505D-4CA9-B009-451B3B38ACC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C0190CF-F79F-4AD0-BB97-2F833A5DD022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43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eh.edu.mx/scige/boletin/prepa4/n3/m4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sic.ch/contenidos/mec%C3%A1nica-de-fluidos/principio-de-arquimide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ovirtual.blogspot.com/search/label/Principio%20de%20Arqu%C3%ADmedes" TargetMode="External"/><Relationship Id="rId2" Type="http://schemas.openxmlformats.org/officeDocument/2006/relationships/hyperlink" Target="https://www.youtube.com/watch?v=NNfUbfk5-u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mrita.olabs.edu.in/?sub=1&amp;brch=1&amp;sim=72&amp;cnt=4" TargetMode="External"/><Relationship Id="rId2" Type="http://schemas.openxmlformats.org/officeDocument/2006/relationships/hyperlink" Target="https://www.educaplus.org/game/principio-de-arquimed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bovirtual.blogspot.com/search/label/Principio%20de%20Arqu%C3%ADmed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ic.ch/contenidos/mec%C3%A1nica-de-fluidos/principio-de-arquimid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Empuje" TargetMode="External"/><Relationship Id="rId2" Type="http://schemas.openxmlformats.org/officeDocument/2006/relationships/hyperlink" Target="https://es.wikipedia.org/wiki/Fluid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s.wikipedia.org/wiki/Pes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05337D-6718-40C5-9E42-B22CA77D3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791" y="987778"/>
            <a:ext cx="10058400" cy="4023360"/>
          </a:xfrm>
        </p:spPr>
        <p:txBody>
          <a:bodyPr/>
          <a:lstStyle/>
          <a:p>
            <a:r>
              <a:rPr lang="es-ES" sz="3200" dirty="0">
                <a:solidFill>
                  <a:srgbClr val="444444"/>
                </a:solidFill>
                <a:latin typeface="Annie Use Your Telescope"/>
              </a:rPr>
              <a:t>¿Por qué un objeto se hunde o flota?</a:t>
            </a:r>
          </a:p>
          <a:p>
            <a:r>
              <a:rPr lang="es-ES" sz="3200" dirty="0">
                <a:solidFill>
                  <a:srgbClr val="444444"/>
                </a:solidFill>
                <a:latin typeface="Annie Use Your Telescope"/>
              </a:rPr>
              <a:t>Porque flotan los peces?</a:t>
            </a:r>
          </a:p>
          <a:p>
            <a:r>
              <a:rPr lang="es-ES" sz="3200" dirty="0">
                <a:solidFill>
                  <a:srgbClr val="444444"/>
                </a:solidFill>
                <a:latin typeface="Annie Use Your Telescope"/>
              </a:rPr>
              <a:t>Porque flotan los barcos?</a:t>
            </a:r>
          </a:p>
          <a:p>
            <a:r>
              <a:rPr lang="es-ES" sz="3200" dirty="0">
                <a:solidFill>
                  <a:srgbClr val="444444"/>
                </a:solidFill>
                <a:latin typeface="Annie Use Your Telescope"/>
              </a:rPr>
              <a:t>Como cambian las líneas de flotación los submarinos?</a:t>
            </a:r>
          </a:p>
          <a:p>
            <a:r>
              <a:rPr lang="es-ES" sz="3200" dirty="0">
                <a:solidFill>
                  <a:srgbClr val="444444"/>
                </a:solidFill>
                <a:latin typeface="Annie Use Your Telescope"/>
              </a:rPr>
              <a:t>Porque  asciende un globo aerostático?</a:t>
            </a:r>
          </a:p>
          <a:p>
            <a:endParaRPr lang="es-ES" sz="3200" dirty="0">
              <a:solidFill>
                <a:srgbClr val="444444"/>
              </a:solidFill>
              <a:latin typeface="Annie Use Your Telescope"/>
            </a:endParaRPr>
          </a:p>
          <a:p>
            <a:endParaRPr lang="es-ES" sz="2000" dirty="0">
              <a:solidFill>
                <a:srgbClr val="444444"/>
              </a:solidFill>
              <a:latin typeface="Annie Use Your Telescope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060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95" y="1181100"/>
            <a:ext cx="1202350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7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054" y="88085"/>
            <a:ext cx="10098263" cy="65600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91CFD-2BC3-48E3-848E-D4FFD262607C}"/>
              </a:ext>
            </a:extLst>
          </p:cNvPr>
          <p:cNvSpPr txBox="1"/>
          <p:nvPr/>
        </p:nvSpPr>
        <p:spPr>
          <a:xfrm>
            <a:off x="5983111" y="63465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https://www.uaeh.edu.mx/scige/boletin/prepa4/n3/m4.html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64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9354C0F-9A5C-46DC-A11D-1F2A93381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33" y="327379"/>
            <a:ext cx="5057032" cy="551903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5B026E-8D8D-4601-879F-08AAE973A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7378"/>
            <a:ext cx="4319587" cy="64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5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5A860-2049-4D47-BB62-885656A58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23" y="3268559"/>
            <a:ext cx="3881120" cy="4023360"/>
          </a:xfrm>
        </p:spPr>
        <p:txBody>
          <a:bodyPr/>
          <a:lstStyle/>
          <a:p>
            <a:pPr algn="just"/>
            <a:r>
              <a:rPr lang="es-ES" b="0" i="0" dirty="0">
                <a:solidFill>
                  <a:srgbClr val="666666"/>
                </a:solidFill>
                <a:effectLst/>
                <a:latin typeface="Amiri"/>
              </a:rPr>
              <a:t>Un submarino utiliza el principio de Arquímedes para navegar bajo el agua o en la superficie. Para controlar su peso, los submarinos están equipados con tanques de lastre. Para sumergirse o emerger, usan los tanques de proa y popa, llamados tanques principales, que se abren y se llenan completamente de agua para sumergirse o se llenan de aire a presión para emerger.</a:t>
            </a:r>
          </a:p>
          <a:p>
            <a:br>
              <a:rPr lang="es-ES" dirty="0"/>
            </a:b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3A47CF-5450-4B9A-90FB-D91C0D465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23" y="119237"/>
            <a:ext cx="4488354" cy="262396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A29DB46-00CE-47C8-ACB0-1503FEE3DA78}"/>
              </a:ext>
            </a:extLst>
          </p:cNvPr>
          <p:cNvSpPr txBox="1"/>
          <p:nvPr/>
        </p:nvSpPr>
        <p:spPr>
          <a:xfrm>
            <a:off x="891822" y="28851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https://youtu.be/9NKUM7NYk7w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5D4DF0-B6D2-4001-BBFB-85EB8A76DFCF}"/>
              </a:ext>
            </a:extLst>
          </p:cNvPr>
          <p:cNvSpPr txBox="1"/>
          <p:nvPr/>
        </p:nvSpPr>
        <p:spPr>
          <a:xfrm>
            <a:off x="5926667" y="2896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https://www.youtube.com/watch?v=GnetxQHqrXU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72D251C-D476-403C-B028-D5B755D39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286" y="119237"/>
            <a:ext cx="3931003" cy="275513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6A76306-71FE-464A-9A33-E4EB83CA7773}"/>
              </a:ext>
            </a:extLst>
          </p:cNvPr>
          <p:cNvSpPr txBox="1"/>
          <p:nvPr/>
        </p:nvSpPr>
        <p:spPr>
          <a:xfrm>
            <a:off x="5926667" y="3458572"/>
            <a:ext cx="4876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Peso de corona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corresponde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pero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volumen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?. Los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metales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menos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calidad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son mas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ligeros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que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oro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igual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tamaño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la corona no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fuera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oro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volume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seria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mayor, </a:t>
            </a:r>
          </a:p>
          <a:p>
            <a:r>
              <a:rPr lang="en-US" sz="1800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Metio</a:t>
            </a:r>
            <a:r>
              <a:rPr lang="en-US" sz="18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18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 </a:t>
            </a:r>
            <a:r>
              <a:rPr lang="en-US" sz="1800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recipiente</a:t>
            </a:r>
            <a:r>
              <a:rPr lang="en-US" sz="18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la corona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debia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desplazar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mismo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volume de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agua.La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corona era mas </a:t>
            </a:r>
            <a:r>
              <a:rPr lang="en-US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grande</a:t>
            </a:r>
            <a:endParaRPr lang="en-US" u="sng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471356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B077A-C119-4BD9-80B9-14477D42A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s-ES" dirty="0"/>
            </a:b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95BD60-5855-4DF6-81D4-BDBD85716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676275"/>
            <a:ext cx="76390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8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656" y="285749"/>
            <a:ext cx="10592094" cy="632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8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873" y="168813"/>
            <a:ext cx="12947865" cy="58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31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000125"/>
            <a:ext cx="1155034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08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571" y="232228"/>
            <a:ext cx="8807067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5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80532" y="711983"/>
            <a:ext cx="104535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solidFill>
                  <a:srgbClr val="444444"/>
                </a:solidFill>
                <a:latin typeface="Annie Use Your Telescope"/>
              </a:rPr>
              <a:t>Explicar lo que sucede en las diferentes situaciones:</a:t>
            </a:r>
          </a:p>
          <a:p>
            <a:pPr algn="ctr"/>
            <a:r>
              <a:rPr lang="es-ES" sz="4800" dirty="0">
                <a:solidFill>
                  <a:srgbClr val="444444"/>
                </a:solidFill>
                <a:latin typeface="Annie Use Your Telescope"/>
              </a:rPr>
              <a:t> https://www.youtube.com/watch?v=iiWMkiVX1qQ</a:t>
            </a:r>
          </a:p>
        </p:txBody>
      </p:sp>
    </p:spTree>
    <p:extLst>
      <p:ext uri="{BB962C8B-B14F-4D97-AF65-F5344CB8AC3E}">
        <p14:creationId xmlns:p14="http://schemas.microsoft.com/office/powerpoint/2010/main" val="210083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D1F511-B134-4A8E-B958-166F32B72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rgbClr val="444444"/>
                </a:solidFill>
                <a:latin typeface="Annie Use Your Telescope"/>
              </a:rPr>
              <a:t>Video sobre flotabilidad en los barcos: </a:t>
            </a:r>
          </a:p>
          <a:p>
            <a:r>
              <a:rPr lang="es-ES" sz="2000" dirty="0">
                <a:solidFill>
                  <a:srgbClr val="444444"/>
                </a:solidFill>
                <a:latin typeface="Annie Use Your Telescope"/>
                <a:hlinkClick r:id="rId2"/>
              </a:rPr>
              <a:t>https://www.youtube.com/watch?v=NNfUbfk5-uY</a:t>
            </a:r>
            <a:endParaRPr lang="es-ES" sz="2000" dirty="0">
              <a:solidFill>
                <a:srgbClr val="444444"/>
              </a:solidFill>
              <a:latin typeface="Annie Use Your Telescope"/>
            </a:endParaRPr>
          </a:p>
          <a:p>
            <a:endParaRPr lang="es-ES" dirty="0">
              <a:solidFill>
                <a:srgbClr val="444444"/>
              </a:solidFill>
              <a:latin typeface="Annie Use Your Telescope"/>
            </a:endParaRPr>
          </a:p>
          <a:p>
            <a:r>
              <a:rPr lang="es-ES" dirty="0">
                <a:solidFill>
                  <a:srgbClr val="444444"/>
                </a:solidFill>
                <a:latin typeface="Annie Use Your Telescope"/>
              </a:rPr>
              <a:t>Experiencias sobre las características del Principio de </a:t>
            </a:r>
            <a:r>
              <a:rPr lang="es-ES" dirty="0" err="1">
                <a:solidFill>
                  <a:srgbClr val="444444"/>
                </a:solidFill>
                <a:latin typeface="Annie Use Your Telescope"/>
              </a:rPr>
              <a:t>Arquimedes</a:t>
            </a:r>
            <a:endParaRPr lang="es-ES" dirty="0">
              <a:solidFill>
                <a:srgbClr val="444444"/>
              </a:solidFill>
              <a:latin typeface="Annie Use Your Telescope"/>
            </a:endParaRPr>
          </a:p>
          <a:p>
            <a:r>
              <a:rPr lang="es-ES" sz="2000" dirty="0">
                <a:solidFill>
                  <a:srgbClr val="444444"/>
                </a:solidFill>
                <a:latin typeface="Annie Use Your Telescope"/>
                <a:hlinkClick r:id="rId3"/>
              </a:rPr>
              <a:t>https://labovirtual.blogspot.com/search/label/Principio%20de%20Arqu%C3%ADmedes</a:t>
            </a:r>
            <a:endParaRPr lang="es-ES" sz="2000" dirty="0">
              <a:solidFill>
                <a:srgbClr val="444444"/>
              </a:solidFill>
              <a:latin typeface="Annie Use Your Telescope"/>
            </a:endParaRPr>
          </a:p>
          <a:p>
            <a:endParaRPr lang="es-ES" sz="2000" dirty="0">
              <a:solidFill>
                <a:srgbClr val="444444"/>
              </a:solidFill>
              <a:latin typeface="Annie Use Your Telescope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62370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C7D74-22AC-4C80-A5A7-F38DE13A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Use la simulación que le de mas herramientas para dar respuesta a la pregunta seleccionada, de acuerdo a la variable que mas influya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04C8B2-0E2B-4446-9585-FDCF28C52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>
                <a:hlinkClick r:id="rId2"/>
              </a:rPr>
              <a:t>https://www.educaplus.org/game/principio-de-arquimedes</a:t>
            </a:r>
            <a:r>
              <a:rPr lang="es-CO" dirty="0"/>
              <a:t>.    Empuje - densidad</a:t>
            </a:r>
          </a:p>
          <a:p>
            <a:endParaRPr lang="es-CO" dirty="0"/>
          </a:p>
          <a:p>
            <a:r>
              <a:rPr lang="es-CO" dirty="0">
                <a:hlinkClick r:id="rId3"/>
              </a:rPr>
              <a:t>http://amrita.olabs.edu.in/?sub=1&amp;brch=1&amp;sim=72&amp;cnt=4</a:t>
            </a:r>
            <a:r>
              <a:rPr lang="es-CO" dirty="0"/>
              <a:t> .      Empuje-gravedad</a:t>
            </a:r>
          </a:p>
          <a:p>
            <a:endParaRPr lang="es-CO" dirty="0"/>
          </a:p>
          <a:p>
            <a:r>
              <a:rPr lang="es-CO" dirty="0">
                <a:hlinkClick r:id="rId4"/>
              </a:rPr>
              <a:t>https://labovirtual.blogspot.com/search/label/Principio%20de%20Arqu%C3%</a:t>
            </a:r>
            <a:r>
              <a:rPr lang="es-CO">
                <a:hlinkClick r:id="rId4"/>
              </a:rPr>
              <a:t>ADmedes</a:t>
            </a:r>
            <a:r>
              <a:rPr lang="es-CO"/>
              <a:t>   </a:t>
            </a:r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48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Y las fuerzas?</a:t>
            </a:r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9767" y="2358285"/>
            <a:ext cx="2476500" cy="285750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1142" y="2315298"/>
            <a:ext cx="5573486" cy="29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4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El objeto se hunde si su peso es MAYOR que el peso del fluido desalojado ( desplazado)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O" dirty="0"/>
              <a:t>El objeto FLOTA si su peso es MENOR que el peso del fluido desalojado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6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867" y="493484"/>
            <a:ext cx="3160387" cy="58431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783" y="2497868"/>
            <a:ext cx="23145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1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4667F38-0E1F-4EDA-AED5-7DB5E23FD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5511" y="367418"/>
            <a:ext cx="6443915" cy="5920493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1D4BE31-A800-4578-A021-9B4A39D64FFE}"/>
              </a:ext>
            </a:extLst>
          </p:cNvPr>
          <p:cNvSpPr txBox="1"/>
          <p:nvPr/>
        </p:nvSpPr>
        <p:spPr>
          <a:xfrm>
            <a:off x="422574" y="2010601"/>
            <a:ext cx="41832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https://www.fisic.ch/contenidos/mec%C3%A1nica-de-fluidos/principio-de-arquimides/</a:t>
            </a:r>
            <a:endParaRPr lang="en-US" sz="1800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40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b="1" dirty="0"/>
              <a:t>«Un cuerpo total o parcialmente sumergido en un </a:t>
            </a:r>
            <a:r>
              <a:rPr lang="es-ES" sz="3200" b="1" dirty="0">
                <a:hlinkClick r:id="rId2" tooltip="Fluido"/>
              </a:rPr>
              <a:t>fluido</a:t>
            </a:r>
            <a:r>
              <a:rPr lang="es-ES" sz="3200" b="1" dirty="0"/>
              <a:t> en reposo experimenta un </a:t>
            </a:r>
            <a:r>
              <a:rPr lang="es-ES" sz="3200" b="1" dirty="0">
                <a:hlinkClick r:id="rId3" tooltip="Empuje"/>
              </a:rPr>
              <a:t>empuje</a:t>
            </a:r>
            <a:r>
              <a:rPr lang="es-ES" sz="3200" b="1" dirty="0"/>
              <a:t> vertical hacia arriba igual al </a:t>
            </a:r>
            <a:r>
              <a:rPr lang="es-ES" sz="3200" b="1" dirty="0">
                <a:hlinkClick r:id="rId4" tooltip="Peso"/>
              </a:rPr>
              <a:t>peso</a:t>
            </a:r>
            <a:r>
              <a:rPr lang="es-ES" sz="3200" b="1" dirty="0"/>
              <a:t> del fluido desalojado»</a:t>
            </a:r>
            <a:endParaRPr lang="en-US" sz="3200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65724" y="1959428"/>
            <a:ext cx="11926276" cy="364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013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9456</TotalTime>
  <Words>443</Words>
  <Application>Microsoft Office PowerPoint</Application>
  <PresentationFormat>Panorámica</PresentationFormat>
  <Paragraphs>35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Amiri</vt:lpstr>
      <vt:lpstr>Annie Use Your Telescope</vt:lpstr>
      <vt:lpstr>Calibri</vt:lpstr>
      <vt:lpstr>Calibri Light</vt:lpstr>
      <vt:lpstr>Retrospección</vt:lpstr>
      <vt:lpstr>Presentación de PowerPoint</vt:lpstr>
      <vt:lpstr>Presentación de PowerPoint</vt:lpstr>
      <vt:lpstr>Presentación de PowerPoint</vt:lpstr>
      <vt:lpstr>Use la simulación que le de mas herramientas para dar respuesta a la pregunta seleccionada, de acuerdo a la variable que mas influya </vt:lpstr>
      <vt:lpstr>Y las fuerzas?</vt:lpstr>
      <vt:lpstr>Presentación de PowerPoint</vt:lpstr>
      <vt:lpstr>Presentación de PowerPoint</vt:lpstr>
      <vt:lpstr>Presentación de PowerPoint</vt:lpstr>
      <vt:lpstr>«Un cuerpo total o parcialmente sumergido en un fluido en reposo experimenta un empuje vertical hacia arriba igual al peso del fluido desalojado»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jotorres.fis@gmail.com</dc:creator>
  <cp:lastModifiedBy>Yohana</cp:lastModifiedBy>
  <cp:revision>35</cp:revision>
  <dcterms:created xsi:type="dcterms:W3CDTF">2020-05-06T23:15:25Z</dcterms:created>
  <dcterms:modified xsi:type="dcterms:W3CDTF">2021-12-09T18:21:38Z</dcterms:modified>
</cp:coreProperties>
</file>