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8" r:id="rId2"/>
    <p:sldId id="262" r:id="rId3"/>
    <p:sldId id="265" r:id="rId4"/>
    <p:sldId id="266" r:id="rId5"/>
    <p:sldId id="269" r:id="rId6"/>
    <p:sldId id="270" r:id="rId7"/>
    <p:sldId id="267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512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MX"/>
              <a:t>Haz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1826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587794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955353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8732400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174098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01235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6889530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1394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86470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310770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3642703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245127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90018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44476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98380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MX"/>
              <a:t>Haz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12964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BF3D84-B1F4-4712-BB47-45CC0EDC5266}" type="datetimeFigureOut">
              <a:rPr lang="es-CO" smtClean="0"/>
              <a:t>3/06/2025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56211DBB-352F-4283-A487-01488A009C92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41926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¿Qué son las normas ISO?">
            <a:extLst>
              <a:ext uri="{FF2B5EF4-FFF2-40B4-BE49-F238E27FC236}">
                <a16:creationId xmlns:a16="http://schemas.microsoft.com/office/drawing/2014/main" id="{1F44928F-FEC6-404D-A7C8-8A9E36266D3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9361" b="22307"/>
          <a:stretch/>
        </p:blipFill>
        <p:spPr bwMode="auto">
          <a:xfrm>
            <a:off x="4006456" y="2749894"/>
            <a:ext cx="5704114" cy="187161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98B21799-A1CF-1A56-F252-6F5EB05BF3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89213" y="121915"/>
            <a:ext cx="8666616" cy="2262781"/>
          </a:xfrm>
        </p:spPr>
        <p:txBody>
          <a:bodyPr>
            <a:normAutofit/>
          </a:bodyPr>
          <a:lstStyle/>
          <a:p>
            <a:r>
              <a:rPr lang="es-CO" b="1" dirty="0"/>
              <a:t>SISTEMAS INTEGRADOS DE GESTIÓN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F58877E-AE1F-2B61-6A02-AB47C3EFD3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89213" y="5187879"/>
            <a:ext cx="8915399" cy="1449685"/>
          </a:xfrm>
        </p:spPr>
        <p:txBody>
          <a:bodyPr>
            <a:normAutofit fontScale="85000" lnSpcReduction="20000"/>
          </a:bodyPr>
          <a:lstStyle/>
          <a:p>
            <a:r>
              <a:rPr lang="es-CO" sz="2400" b="1" dirty="0"/>
              <a:t>Martha Isabel Mejía De Alba</a:t>
            </a:r>
          </a:p>
          <a:p>
            <a:r>
              <a:rPr lang="es-CO" sz="2400" dirty="0"/>
              <a:t>I.Q., </a:t>
            </a:r>
            <a:r>
              <a:rPr lang="es-CO" sz="2400" dirty="0" err="1"/>
              <a:t>M.Sc</a:t>
            </a:r>
            <a:r>
              <a:rPr lang="es-CO" sz="2400" dirty="0"/>
              <a:t>. en Ingeniería Ambiental</a:t>
            </a:r>
          </a:p>
          <a:p>
            <a:r>
              <a:rPr lang="es-CO" sz="2400" dirty="0"/>
              <a:t>Auditora Interna Sistemas Integrados de Gestión</a:t>
            </a:r>
          </a:p>
          <a:p>
            <a:r>
              <a:rPr lang="es-CO" sz="2400" dirty="0"/>
              <a:t>mimejiaa@udistrital.edu.co</a:t>
            </a:r>
          </a:p>
          <a:p>
            <a:endParaRPr lang="es-CO" sz="2400" dirty="0"/>
          </a:p>
        </p:txBody>
      </p:sp>
    </p:spTree>
    <p:extLst>
      <p:ext uri="{BB962C8B-B14F-4D97-AF65-F5344CB8AC3E}">
        <p14:creationId xmlns:p14="http://schemas.microsoft.com/office/powerpoint/2010/main" val="1873934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1FCE8B27-5FA3-9D37-CD7A-BF014B792D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0341" y="1657802"/>
            <a:ext cx="10184344" cy="4405541"/>
          </a:xfrm>
          <a:prstGeom prst="round2DiagRect">
            <a:avLst>
              <a:gd name="adj1" fmla="val 16667"/>
              <a:gd name="adj2" fmla="val 0"/>
            </a:avLst>
          </a:prstGeom>
          <a:ln w="88900" cap="sq">
            <a:solidFill>
              <a:srgbClr val="FFFFFF"/>
            </a:soli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46DA6A05-C8E4-6508-D67F-B3A35253AE1B}"/>
              </a:ext>
            </a:extLst>
          </p:cNvPr>
          <p:cNvSpPr txBox="1">
            <a:spLocks/>
          </p:cNvSpPr>
          <p:nvPr/>
        </p:nvSpPr>
        <p:spPr>
          <a:xfrm>
            <a:off x="1546860" y="299260"/>
            <a:ext cx="9726385" cy="135854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b="1" dirty="0"/>
              <a:t>INTEGRACIÓN NORMAS ISO 9001:2015, 14001:2015 Y 45001:2018</a:t>
            </a:r>
          </a:p>
        </p:txBody>
      </p:sp>
    </p:spTree>
    <p:extLst>
      <p:ext uri="{BB962C8B-B14F-4D97-AF65-F5344CB8AC3E}">
        <p14:creationId xmlns:p14="http://schemas.microsoft.com/office/powerpoint/2010/main" val="22444610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B9DD571-9C69-C66D-F300-4C550350614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5D03F339-21F6-1607-D919-1C979185C98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3859" y="1950811"/>
            <a:ext cx="10741309" cy="3481160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6" name="Título 1">
            <a:extLst>
              <a:ext uri="{FF2B5EF4-FFF2-40B4-BE49-F238E27FC236}">
                <a16:creationId xmlns:a16="http://schemas.microsoft.com/office/drawing/2014/main" id="{CC91F7F3-78B3-BFA2-A24B-4CA914EE9FBE}"/>
              </a:ext>
            </a:extLst>
          </p:cNvPr>
          <p:cNvSpPr txBox="1">
            <a:spLocks/>
          </p:cNvSpPr>
          <p:nvPr/>
        </p:nvSpPr>
        <p:spPr>
          <a:xfrm>
            <a:off x="1546860" y="299260"/>
            <a:ext cx="9726385" cy="135854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b="1" dirty="0"/>
              <a:t>INTEGRACIÓN NORMAS ISO 9001:2015, 14001:2015 Y 45001:2018</a:t>
            </a:r>
          </a:p>
        </p:txBody>
      </p:sp>
    </p:spTree>
    <p:extLst>
      <p:ext uri="{BB962C8B-B14F-4D97-AF65-F5344CB8AC3E}">
        <p14:creationId xmlns:p14="http://schemas.microsoft.com/office/powerpoint/2010/main" val="2834899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65D514-82DF-C0C2-3FB8-5A9C6869EB4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36F236D6-6C73-D9B6-3CFD-20E338124E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06668" y="1730828"/>
            <a:ext cx="10606768" cy="4604658"/>
          </a:xfrm>
          <a:prstGeom prst="rect">
            <a:avLst/>
          </a:prstGeom>
          <a:ln w="127000" cap="rnd">
            <a:solidFill>
              <a:srgbClr val="FFFFFF"/>
            </a:solidFill>
          </a:ln>
          <a:effectLst>
            <a:outerShdw blurRad="76200" dist="95250" dir="10500000" sx="97000" sy="23000" kx="900000" algn="br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800000"/>
            </a:lightRig>
          </a:scene3d>
          <a:sp3d contourW="6350">
            <a:bevelT w="50800" h="16510"/>
            <a:contourClr>
              <a:srgbClr val="C0C0C0"/>
            </a:contourClr>
          </a:sp3d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F85C1A39-579B-B7C2-A5D0-26C352094A4F}"/>
              </a:ext>
            </a:extLst>
          </p:cNvPr>
          <p:cNvSpPr txBox="1">
            <a:spLocks/>
          </p:cNvSpPr>
          <p:nvPr/>
        </p:nvSpPr>
        <p:spPr>
          <a:xfrm>
            <a:off x="1546860" y="299260"/>
            <a:ext cx="9726385" cy="135854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b="1" dirty="0"/>
              <a:t>INTEGRACIÓN NORMAS ISO 9001:2015, 14001:2015 Y 45001:2018</a:t>
            </a:r>
          </a:p>
        </p:txBody>
      </p:sp>
    </p:spTree>
    <p:extLst>
      <p:ext uri="{BB962C8B-B14F-4D97-AF65-F5344CB8AC3E}">
        <p14:creationId xmlns:p14="http://schemas.microsoft.com/office/powerpoint/2010/main" val="14371678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AA46EA-902C-789F-0307-F4741AA5FE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AF92D04-122C-55A0-BA1A-1A21B6218F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69275" y="1088259"/>
            <a:ext cx="9938656" cy="570411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Título 1">
            <a:extLst>
              <a:ext uri="{FF2B5EF4-FFF2-40B4-BE49-F238E27FC236}">
                <a16:creationId xmlns:a16="http://schemas.microsoft.com/office/drawing/2014/main" id="{3BA378BF-326E-9AFF-5CC9-E69D9DEFA1BE}"/>
              </a:ext>
            </a:extLst>
          </p:cNvPr>
          <p:cNvSpPr txBox="1">
            <a:spLocks/>
          </p:cNvSpPr>
          <p:nvPr/>
        </p:nvSpPr>
        <p:spPr>
          <a:xfrm>
            <a:off x="1481546" y="65627"/>
            <a:ext cx="9726385" cy="135854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sz="3200" b="1" dirty="0"/>
              <a:t>INTEGRACIÓN NORMAS ISO 9001:2015, </a:t>
            </a:r>
          </a:p>
          <a:p>
            <a:pPr algn="ctr"/>
            <a:r>
              <a:rPr lang="es-CO" sz="3200" b="1" dirty="0"/>
              <a:t>14001:2015 Y 45001:2018</a:t>
            </a:r>
          </a:p>
        </p:txBody>
      </p:sp>
    </p:spTree>
    <p:extLst>
      <p:ext uri="{BB962C8B-B14F-4D97-AF65-F5344CB8AC3E}">
        <p14:creationId xmlns:p14="http://schemas.microsoft.com/office/powerpoint/2010/main" val="3381605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1554AC-BCB0-40BB-D41A-891B02032AF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>
            <a:extLst>
              <a:ext uri="{FF2B5EF4-FFF2-40B4-BE49-F238E27FC236}">
                <a16:creationId xmlns:a16="http://schemas.microsoft.com/office/drawing/2014/main" id="{CE721586-AC5F-FA28-619C-953E107B55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80739" y="1550671"/>
            <a:ext cx="11288174" cy="419176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3" name="Título 1">
            <a:extLst>
              <a:ext uri="{FF2B5EF4-FFF2-40B4-BE49-F238E27FC236}">
                <a16:creationId xmlns:a16="http://schemas.microsoft.com/office/drawing/2014/main" id="{0515D157-1699-2706-1364-77F5F155A535}"/>
              </a:ext>
            </a:extLst>
          </p:cNvPr>
          <p:cNvSpPr txBox="1">
            <a:spLocks/>
          </p:cNvSpPr>
          <p:nvPr/>
        </p:nvSpPr>
        <p:spPr>
          <a:xfrm>
            <a:off x="1546860" y="299260"/>
            <a:ext cx="9726385" cy="1358542"/>
          </a:xfrm>
          <a:prstGeom prst="rect">
            <a:avLst/>
          </a:prstGeom>
        </p:spPr>
        <p:txBody>
          <a:bodyPr>
            <a:normAutofit fontScale="97500"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b="1" dirty="0"/>
              <a:t>INTEGRACIÓN NORMAS ISO 9001:2015, 14001:2015 Y 45001:2018</a:t>
            </a:r>
          </a:p>
        </p:txBody>
      </p:sp>
    </p:spTree>
    <p:extLst>
      <p:ext uri="{BB962C8B-B14F-4D97-AF65-F5344CB8AC3E}">
        <p14:creationId xmlns:p14="http://schemas.microsoft.com/office/powerpoint/2010/main" val="3202169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1DC4C3-963C-B152-3203-EEE3B7B784D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1">
            <a:extLst>
              <a:ext uri="{FF2B5EF4-FFF2-40B4-BE49-F238E27FC236}">
                <a16:creationId xmlns:a16="http://schemas.microsoft.com/office/drawing/2014/main" id="{D88E05C9-1C85-4600-DCAC-39B5B1082194}"/>
              </a:ext>
            </a:extLst>
          </p:cNvPr>
          <p:cNvSpPr txBox="1">
            <a:spLocks/>
          </p:cNvSpPr>
          <p:nvPr/>
        </p:nvSpPr>
        <p:spPr>
          <a:xfrm>
            <a:off x="3070288" y="2319913"/>
            <a:ext cx="6473952" cy="74332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ctr"/>
            <a:r>
              <a:rPr lang="es-CO" b="1" dirty="0"/>
              <a:t>BIBLIOGRAFÍA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C1401746-1EC1-8FD2-23E7-0F35BCE0D01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1410" y="3429000"/>
            <a:ext cx="8585378" cy="15764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5641957"/>
      </p:ext>
    </p:extLst>
  </p:cSld>
  <p:clrMapOvr>
    <a:masterClrMapping/>
  </p:clrMapOvr>
</p:sld>
</file>

<file path=ppt/theme/theme1.xml><?xml version="1.0" encoding="utf-8"?>
<a:theme xmlns:a="http://schemas.openxmlformats.org/drawingml/2006/main" name="Espiral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166</TotalTime>
  <Words>74</Words>
  <Application>Microsoft Office PowerPoint</Application>
  <PresentationFormat>Panorámica</PresentationFormat>
  <Paragraphs>12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Century Gothic</vt:lpstr>
      <vt:lpstr>Wingdings 3</vt:lpstr>
      <vt:lpstr>Espiral</vt:lpstr>
      <vt:lpstr>SISTEMAS INTEGRADOS DE GESTIÓN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MARTHA ISABEL MEJÍA DE ALBA</dc:creator>
  <cp:lastModifiedBy>MARTHA ISABEL MEJÍA DE ALBA</cp:lastModifiedBy>
  <cp:revision>9</cp:revision>
  <dcterms:created xsi:type="dcterms:W3CDTF">2025-05-29T23:23:06Z</dcterms:created>
  <dcterms:modified xsi:type="dcterms:W3CDTF">2025-06-04T03:02:21Z</dcterms:modified>
</cp:coreProperties>
</file>