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1C0ED-A5BF-4A65-9290-D60B167E4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16B3B5-44CF-45E7-BB80-5C50FF9A1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7DD2D-2406-466B-B44F-BB08B548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11C762-47CA-4489-83D5-604E9046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70B604-911A-4BEA-B449-476A7733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623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D5CD7-1D24-4D32-BC1E-F5C904CD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046621-D956-489E-B361-B647C9C8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1690FD-0095-4C6C-B363-CC4A2930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1976E3-5B68-46B2-B04D-4D514B60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CE3885-5127-4770-91F1-CBC11EF5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164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9C8D90-2C1C-445C-8994-D37C565B1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C59031-8DFC-4D25-AA9F-DC19409B6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C9A1EF-5B47-4788-994E-A0EC57F0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A9978E-1DFC-445C-9C39-48659E73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944586-F3C0-46FD-BC57-5A11DD7B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782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8CDD7-33EA-4E82-B720-C709547B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6E0023-AB72-482E-848F-9F380185A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C3ED93-BAA0-4CC7-A483-E7E55D7F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A76CD2-5A9A-48B1-A517-5D20B793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F03791-6875-4AB7-B912-B1ACBFEA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402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EF083-C665-4FAE-A5E2-7F17F83A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3F68C0-90A4-494E-AEF1-190186CC0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A1975-799D-4E63-9030-8D186E6ED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9E30E-0B0A-47F5-BDE0-899EF830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496D3B-D824-4A7D-ABEF-F6E29A71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25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919E7-8073-42D1-8DCD-6D213DB0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71C175-F784-4914-A9F0-C9A46C995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5C571E-FB44-4B53-BA45-A77125372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475987-8105-4DC4-A9C4-042ED1EC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C6E081-8D46-454D-AF47-3BE8BEF3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9C3391-8143-4AC7-82AE-D95DA5A8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7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09FBF-C70E-4905-814F-541D2183C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01923B-22E0-4ACA-BBF2-8A6189431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320A8A-503A-4AA7-A17B-6554A9426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4D475A-3386-4194-A756-C094D98FB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8B9D0A-246A-44F2-AC6A-DB2F00272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59E987-2AA3-4D6A-88AB-9F74CD7D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9AA056-9455-4BBD-8B6D-A2ECB420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710FC3-2D09-4FE8-8276-BFD38F3E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889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AB363-A933-4F55-80BE-482828AA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B84934-4157-4165-9D9E-59C562ED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44E067-8AFD-43F5-88F8-0AFCD73C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183D2D-DAD8-4610-9270-EF09DAF9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45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C65B91-9EFC-4A1B-A04B-7019E60E6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89F698-B425-43AA-A881-ECE520D7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65358C-04E7-41F0-872E-1A8F32CD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390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25D33-FC27-468E-88D1-74F384D1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E12DB0-93B1-4D24-80F7-164F6801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D24997-269D-497F-9D38-9553BD0BE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B0BA2A-FDDE-49EA-9A18-87455B6E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E4AF3F-A4C2-41D7-8604-93280934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12D4DA-03FD-4E09-B9AA-80B370D1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75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C4026-C398-456C-8B9A-A22650675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845365-C45A-471C-AB6F-C0267CCEF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10F0D8-2DE6-4D00-9EC1-6852B6E85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E4119D-9D82-44E8-8EDC-4B1B4C50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4F863C-6D8A-4005-893C-C2067BB8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085D8D-F3F3-4090-947E-8BA5D235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8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0EB5DB-341E-497D-A35F-6C3E3FCA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19F29E-696D-466E-ABA4-2D492C5D9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0AA7CF-8897-42D7-B74C-905766C8F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ADB5-7775-45A0-BAFC-A61E0C13A475}" type="datetimeFigureOut">
              <a:rPr lang="es-CO" smtClean="0"/>
              <a:t>28/09/2022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3DB53D-405F-4ACE-A531-8A808BF5D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613722-D2D6-4716-AA52-E5B89414D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9EAB-D6EA-46A7-AE91-644509E73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203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FE49B-B390-41C7-93C3-00BF1742C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Código BCD</a:t>
            </a:r>
          </a:p>
        </p:txBody>
      </p:sp>
    </p:spTree>
    <p:extLst>
      <p:ext uri="{BB962C8B-B14F-4D97-AF65-F5344CB8AC3E}">
        <p14:creationId xmlns:p14="http://schemas.microsoft.com/office/powerpoint/2010/main" val="250489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A28EE-A87C-4011-8034-E23A9984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601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Código BCD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CF34C5-70F7-45A5-B38A-76ACF0B19D68}"/>
              </a:ext>
            </a:extLst>
          </p:cNvPr>
          <p:cNvSpPr txBox="1"/>
          <p:nvPr/>
        </p:nvSpPr>
        <p:spPr>
          <a:xfrm>
            <a:off x="539686" y="1149227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Decimal codificado en binario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3F1F825-E34D-4083-BCF7-476F73315D46}"/>
              </a:ext>
            </a:extLst>
          </p:cNvPr>
          <p:cNvSpPr txBox="1"/>
          <p:nvPr/>
        </p:nvSpPr>
        <p:spPr>
          <a:xfrm>
            <a:off x="539686" y="1948348"/>
            <a:ext cx="112721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En sistemas de computación, </a:t>
            </a:r>
            <a:r>
              <a:rPr lang="es-ES" dirty="0" err="1"/>
              <a:t>Binary-Coded</a:t>
            </a:r>
            <a:r>
              <a:rPr lang="es-ES" dirty="0"/>
              <a:t> Decimal (BCD) o Decimal codificado en binario es un estándar para representar números decimales en el sistema binario, en donde cada dígito decimal es codificado con una secuencia de 4 bits. Con esta codificación especial de los dígitos decimales en el sistema binario, se pueden realizar operaciones aritméticas como suma, resta, multiplicación y división.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Cada dígito decimal tiene una representación binaria codificada con 4 bits: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7412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0FD9D0D-CC99-4BE7-9396-E62EECA07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54" y="387924"/>
            <a:ext cx="6037858" cy="623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42FA51D-2F1C-4062-AD5F-63BB7EA0C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14" y="692674"/>
            <a:ext cx="5266414" cy="94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8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504C2C9-46AF-4766-B13F-62F0516930B5}"/>
              </a:ext>
            </a:extLst>
          </p:cNvPr>
          <p:cNvSpPr txBox="1"/>
          <p:nvPr/>
        </p:nvSpPr>
        <p:spPr>
          <a:xfrm>
            <a:off x="2359059" y="1764525"/>
            <a:ext cx="60944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Ejemplo: para convertir el número BCD 1100100001.</a:t>
            </a:r>
          </a:p>
          <a:p>
            <a:pPr algn="l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 </a:t>
            </a:r>
          </a:p>
          <a:p>
            <a:pPr algn="l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1. Dividir de 4 bits en 4 bits empezando de la derecha.</a:t>
            </a:r>
          </a:p>
          <a:p>
            <a:pPr algn="l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 </a:t>
            </a:r>
          </a:p>
          <a:p>
            <a:pPr algn="ctr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11   0010   0001</a:t>
            </a:r>
          </a:p>
          <a:p>
            <a:pPr algn="l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 </a:t>
            </a:r>
          </a:p>
          <a:p>
            <a:pPr algn="l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2. Si el grupo de la izquierda no completa 4 bits agregar los ceros necesarios a la izquierda.</a:t>
            </a:r>
          </a:p>
          <a:p>
            <a:pPr algn="l"/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 </a:t>
            </a:r>
          </a:p>
          <a:p>
            <a:pPr algn="ctr"/>
            <a:r>
              <a:rPr lang="es-ES" b="0" i="0" dirty="0">
                <a:solidFill>
                  <a:srgbClr val="FF0000"/>
                </a:solidFill>
                <a:effectLst/>
                <a:latin typeface="source-sans-pro"/>
              </a:rPr>
              <a:t>00</a:t>
            </a:r>
            <a:r>
              <a:rPr lang="es-ES" b="0" i="0" dirty="0">
                <a:solidFill>
                  <a:srgbClr val="000000"/>
                </a:solidFill>
                <a:effectLst/>
                <a:latin typeface="source-sans-pro"/>
              </a:rPr>
              <a:t>11   0010   0001</a:t>
            </a:r>
          </a:p>
        </p:txBody>
      </p:sp>
    </p:spTree>
    <p:extLst>
      <p:ext uri="{BB962C8B-B14F-4D97-AF65-F5344CB8AC3E}">
        <p14:creationId xmlns:p14="http://schemas.microsoft.com/office/powerpoint/2010/main" val="4194996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141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source-sans-pro</vt:lpstr>
      <vt:lpstr>Tema de Office</vt:lpstr>
      <vt:lpstr>Código BCD</vt:lpstr>
      <vt:lpstr>Código BCD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Código BCD</dc:title>
  <dc:creator>Jose Guillermo Guarnizo Marin</dc:creator>
  <cp:lastModifiedBy>Jose Guillermo Guarnizo Marin</cp:lastModifiedBy>
  <cp:revision>3</cp:revision>
  <dcterms:created xsi:type="dcterms:W3CDTF">2022-09-28T14:51:04Z</dcterms:created>
  <dcterms:modified xsi:type="dcterms:W3CDTF">2022-09-28T15:19:22Z</dcterms:modified>
</cp:coreProperties>
</file>