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/>
    <p:restoredTop sz="92014"/>
  </p:normalViewPr>
  <p:slideViewPr>
    <p:cSldViewPr snapToGrid="0" snapToObjects="1">
      <p:cViewPr varScale="1">
        <p:scale>
          <a:sx n="90" d="100"/>
          <a:sy n="90" d="100"/>
        </p:scale>
        <p:origin x="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D3723-28BD-9149-A16F-A8DD23CC5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0BC39E-FC8B-F145-AC45-44B367C47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04A92F-9FA3-2D47-B9A2-8543E135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ECF3-4469-7F4D-8E2F-87888F8EF86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74FBB7-9B55-5844-9A29-D46B701A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37F780-E60B-8046-B2FB-B719F564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11AF-D2D1-1E4D-941B-CDB6471E9B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0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97EDF-C18E-5246-99D7-12A49001A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F23B5C-B845-BC4D-96E3-35D1DD1A0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0D4CE9-C552-C545-B154-E9FA5890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ECF3-4469-7F4D-8E2F-87888F8EF86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88F0A6-9E67-0246-BE5E-C31DFE281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65E2D5-49B8-E342-90C4-E2CA01DF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11AF-D2D1-1E4D-941B-CDB6471E9B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1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52C5B5-C8CB-D64A-83E8-58AF296DD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704993-3263-EB4D-AF5D-75BDD6FB0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C28DC0-48D3-CF44-97EA-51E80878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ECF3-4469-7F4D-8E2F-87888F8EF86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E7291E-EF28-614E-8548-C46814A7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281147-3A88-8F45-B391-F98A115D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11AF-D2D1-1E4D-941B-CDB6471E9B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2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4D275-CB9C-5946-9668-A88EA1D5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55D48A-D065-5D43-8B14-4FF974861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E2C8FE-599C-7E4D-8944-E2CB883B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ECF3-4469-7F4D-8E2F-87888F8EF86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85156-B1A0-4A47-A7BE-C7CC0F4B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F2087D-8684-2A48-993C-0133422AD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11AF-D2D1-1E4D-941B-CDB6471E9B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6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AB4E5-1D38-8740-A6E0-FE74C5E9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9989EA-1166-5F4B-A766-D1F9FF1EE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CBC24D-B759-FD40-9314-D676927D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ECF3-4469-7F4D-8E2F-87888F8EF86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28DAF5-7751-1B4F-989A-9E9EC7AE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FA6756-F39E-B046-9BDC-4ADF4766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11AF-D2D1-1E4D-941B-CDB6471E9B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0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6E0B3-E856-5D4F-9A25-F9C81AF7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4F9745-8471-9145-A7CF-D46C3C43D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531BEB-7B19-B648-ABEB-9F44BC865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EE8D50-2D55-2847-989D-E6CDB120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ECF3-4469-7F4D-8E2F-87888F8EF86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37E8B3-FA38-1449-8FA8-F67C2173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3B70E0-D0FB-CA4D-99C3-37959C4C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11AF-D2D1-1E4D-941B-CDB6471E9B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8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B7C3E-C4D4-3C46-ADB1-551E44FB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110039-D88A-5244-85C7-AFCD040A4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B06FF-3DB3-464B-BB90-056DDBD42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DCD857-3B67-7543-9D9D-AB370D099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7F83FB-3EAB-E343-B8BD-EB52BE092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FE66C98-AC72-424F-BA3D-4646978B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ECF3-4469-7F4D-8E2F-87888F8EF86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991D9E6-6C78-9B41-870E-511122D8D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00EFCFC-22E6-9F43-A60B-29A9C457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11AF-D2D1-1E4D-941B-CDB6471E9B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8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923EF-FF9A-9344-B588-911944659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54F07C-F620-B548-93E8-015499CD2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ECF3-4469-7F4D-8E2F-87888F8EF86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2BDC67-39AE-8C43-8788-F5FCF889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8270C1-0F3A-AD40-B636-A2279FBC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11AF-D2D1-1E4D-941B-CDB6471E9B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7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5100BB-103D-F44B-AF9F-F7359EBB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ECF3-4469-7F4D-8E2F-87888F8EF86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DFF3DC-7C4E-3D45-94E3-947589CF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932831-A4EE-B448-A7FE-7EF6F7FA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11AF-D2D1-1E4D-941B-CDB6471E9B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9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C189D-B2C8-6443-953D-0465A923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269B6F-C51B-6341-A8D6-F16D43AA4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C6546B-F2DA-5A4C-B0D4-A2CD18222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DD7187-2D86-A84D-845B-1DFBC141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ECF3-4469-7F4D-8E2F-87888F8EF86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4B49EA-56E1-1145-8060-4953D827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73371E-B2CA-784A-89CC-FE8E3594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11AF-D2D1-1E4D-941B-CDB6471E9B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4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837B8-2937-414E-B44A-6F04A6D3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540399-5E0B-434F-8DC1-4E8B7935F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0FE464-8483-CA41-AB75-D377DFFF2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6DA5BB-4FEE-9947-90F0-A6D3ABDB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ECF3-4469-7F4D-8E2F-87888F8EF86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E6278E-A749-0443-A3E7-B0AD3ABC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4D74D-A30F-654C-BEF2-23F1F72A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11AF-D2D1-1E4D-941B-CDB6471E9B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7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CF2A5D-279D-E144-A24A-6307270FD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D12E77-895A-A34F-94DA-1D6653E00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6B4435-EB35-E441-9653-80725C458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5ECF3-4469-7F4D-8E2F-87888F8EF86F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BB8EC6-024B-ED49-A72D-B6E5217FC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A26A69-06A9-2A42-A982-D3D6A818D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411AF-D2D1-1E4D-941B-CDB6471E9B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5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haigoodview.com/node/7581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aigoodview.com/node/7581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rion21.blogspot.com/2010/06/introduction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9312D3-9404-094E-B601-F8447CD8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baseline="30000"/>
              <a:t>OCTOBER 6th</a:t>
            </a:r>
            <a:r>
              <a:rPr lang="en-US" sz="3700"/>
              <a:t>, 2020</a:t>
            </a:r>
            <a:br>
              <a:rPr lang="en-US" sz="3700"/>
            </a:br>
            <a:r>
              <a:rPr lang="en-US" sz="3700"/>
              <a:t>Topics: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F52081-552B-9548-9EAF-44DB821C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Meeting people :  Introduce yourself</a:t>
            </a:r>
          </a:p>
          <a:p>
            <a:r>
              <a:rPr lang="en-US" sz="2000"/>
              <a:t>Listening practice</a:t>
            </a:r>
          </a:p>
          <a:p>
            <a:r>
              <a:rPr lang="en-US" sz="2000"/>
              <a:t>Speaking practice:  </a:t>
            </a:r>
          </a:p>
          <a:p>
            <a:r>
              <a:rPr lang="en-US" sz="2000"/>
              <a:t>Pronunciation and definitions. </a:t>
            </a:r>
          </a:p>
          <a:p>
            <a:r>
              <a:rPr lang="en-US" sz="2000"/>
              <a:t>Alphabet - video</a:t>
            </a:r>
          </a:p>
          <a:p>
            <a:endParaRPr lang="en-US" sz="20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1">
            <a:extLst>
              <a:ext uri="{FF2B5EF4-FFF2-40B4-BE49-F238E27FC236}">
                <a16:creationId xmlns:a16="http://schemas.microsoft.com/office/drawing/2014/main" id="{BC809A7C-AD8E-1146-B2FA-F843A0D07028}"/>
              </a:ext>
            </a:extLst>
          </p:cNvPr>
          <p:cNvPicPr/>
          <p:nvPr/>
        </p:nvPicPr>
        <p:blipFill rotWithShape="1">
          <a:blip r:embed="rId2"/>
          <a:srcRect l="985" r="5486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</p:pic>
    </p:spTree>
    <p:extLst>
      <p:ext uri="{BB962C8B-B14F-4D97-AF65-F5344CB8AC3E}">
        <p14:creationId xmlns:p14="http://schemas.microsoft.com/office/powerpoint/2010/main" val="1629047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8CF655-1098-A84E-82DD-352F7D0C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Answering an Introduction</a:t>
            </a:r>
            <a:endParaRPr lang="en-US" sz="48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073CFF-CC83-5045-B58E-1D8929F53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/>
              <a:t>Formal</a:t>
            </a:r>
          </a:p>
          <a:p>
            <a:endParaRPr lang="en-US" sz="2000"/>
          </a:p>
          <a:p>
            <a:r>
              <a:rPr lang="en-US" sz="2000"/>
              <a:t>No, I haven’t yet had the pleasure.</a:t>
            </a:r>
          </a:p>
          <a:p>
            <a:endParaRPr lang="en-US" sz="2000"/>
          </a:p>
          <a:p>
            <a:r>
              <a:rPr lang="en-US" sz="2000"/>
              <a:t>I’m delighted to meet you</a:t>
            </a:r>
          </a:p>
          <a:p>
            <a:endParaRPr lang="en-US" sz="2000"/>
          </a:p>
          <a:p>
            <a:r>
              <a:rPr lang="en-US" sz="2000"/>
              <a:t>I’m so pleased to meet you</a:t>
            </a:r>
          </a:p>
          <a:p>
            <a:endParaRPr lang="en-US" sz="2000"/>
          </a:p>
          <a:p>
            <a:r>
              <a:rPr lang="en-US" sz="2000"/>
              <a:t>How do you do?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Marcador de contenido 14" descr="Imagen que contiene persona, interior, hombre, parado&#10;&#10;Descripción generada automáticamente">
            <a:extLst>
              <a:ext uri="{FF2B5EF4-FFF2-40B4-BE49-F238E27FC236}">
                <a16:creationId xmlns:a16="http://schemas.microsoft.com/office/drawing/2014/main" id="{58B5962D-D929-DE42-8056-F9E2EBEF2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042" r="1" b="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3DC8EC17-594B-4343-90E1-38DB594CF2E4}"/>
              </a:ext>
            </a:extLst>
          </p:cNvPr>
          <p:cNvSpPr txBox="1"/>
          <p:nvPr/>
        </p:nvSpPr>
        <p:spPr>
          <a:xfrm>
            <a:off x="8594467" y="5998444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haigoodview.com/node/758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está bajo licencia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9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29913B-0ABB-2045-B679-E27A483B9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dirty="0"/>
              <a:t>Exercise #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B8B52E-96EC-D446-9A4A-03DC163DD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Greet and introduce yourself to people.</a:t>
            </a:r>
          </a:p>
          <a:p>
            <a:endParaRPr lang="en-US" sz="2000" dirty="0"/>
          </a:p>
          <a:p>
            <a:r>
              <a:rPr lang="en-US" sz="2000" dirty="0"/>
              <a:t>1.  You are at the airport</a:t>
            </a:r>
          </a:p>
          <a:p>
            <a:r>
              <a:rPr lang="en-US" sz="2000" dirty="0"/>
              <a:t>2. You are at a cafeteria</a:t>
            </a:r>
          </a:p>
          <a:p>
            <a:r>
              <a:rPr lang="en-US" sz="2000" dirty="0"/>
              <a:t>3. You are at a formal cocktail party</a:t>
            </a:r>
          </a:p>
          <a:p>
            <a:r>
              <a:rPr lang="en-US" sz="2000" dirty="0"/>
              <a:t>4. You are at a park</a:t>
            </a:r>
          </a:p>
          <a:p>
            <a:r>
              <a:rPr lang="en-US" sz="2000" dirty="0"/>
              <a:t>5.  You are at the office.</a:t>
            </a:r>
          </a:p>
        </p:txBody>
      </p:sp>
    </p:spTree>
    <p:extLst>
      <p:ext uri="{BB962C8B-B14F-4D97-AF65-F5344CB8AC3E}">
        <p14:creationId xmlns:p14="http://schemas.microsoft.com/office/powerpoint/2010/main" val="59497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1">
            <a:extLst>
              <a:ext uri="{FF2B5EF4-FFF2-40B4-BE49-F238E27FC236}">
                <a16:creationId xmlns:a16="http://schemas.microsoft.com/office/drawing/2014/main" id="{B37D9F37-62DD-4B49-9469-3683173AA265}"/>
              </a:ext>
            </a:extLst>
          </p:cNvPr>
          <p:cNvPicPr/>
          <p:nvPr/>
        </p:nvPicPr>
        <p:blipFill rotWithShape="1">
          <a:blip r:embed="rId2"/>
          <a:srcRect t="12742"/>
          <a:stretch/>
        </p:blipFill>
        <p:spPr bwMode="auto">
          <a:xfrm>
            <a:off x="20" y="426042"/>
            <a:ext cx="7349047" cy="64319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8859F8-F45F-E14F-BF7A-BDB4E0376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Introducing Yourself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C428E8-13CC-2648-8C2D-AF84B7072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/>
              <a:t>Informal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/>
              <a:t>Less formal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/>
              <a:t>Formal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07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2B1A88-895A-3245-98A3-2056DD1E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 fontScale="90000"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b="1" dirty="0"/>
              <a:t>Informal </a:t>
            </a:r>
            <a:r>
              <a:rPr lang="en-US" sz="3600" dirty="0"/>
              <a:t>…………………………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41B874-4933-5742-BDDA-E4FAD7811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71" y="2524721"/>
            <a:ext cx="5500988" cy="3677123"/>
          </a:xfrm>
        </p:spPr>
        <p:txBody>
          <a:bodyPr anchor="ctr">
            <a:normAutofit/>
          </a:bodyPr>
          <a:lstStyle/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27EE743-D55A-014C-9E85-EFD993B8C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260421"/>
              </p:ext>
            </p:extLst>
          </p:nvPr>
        </p:nvGraphicFramePr>
        <p:xfrm>
          <a:off x="7020942" y="1102097"/>
          <a:ext cx="4530977" cy="4714094"/>
        </p:xfrm>
        <a:graphic>
          <a:graphicData uri="http://schemas.openxmlformats.org/drawingml/2006/table">
            <a:tbl>
              <a:tblPr firstRow="1" firstCol="1" bandRow="1"/>
              <a:tblGrid>
                <a:gridCol w="4530977">
                  <a:extLst>
                    <a:ext uri="{9D8B030D-6E8A-4147-A177-3AD203B41FA5}">
                      <a16:colId xmlns:a16="http://schemas.microsoft.com/office/drawing/2014/main" val="1153127882"/>
                    </a:ext>
                  </a:extLst>
                </a:gridCol>
              </a:tblGrid>
              <a:tr h="673442">
                <a:tc>
                  <a:txBody>
                    <a:bodyPr/>
                    <a:lstStyle/>
                    <a:p>
                      <a:pPr marL="457200" indent="-4572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33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Hello I’m…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446" marR="141446" marT="19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164667"/>
                  </a:ext>
                </a:extLst>
              </a:tr>
              <a:tr h="673442">
                <a:tc>
                  <a:txBody>
                    <a:bodyPr/>
                    <a:lstStyle/>
                    <a:p>
                      <a:pPr marL="457200" indent="-4572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33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 \ hey 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446" marR="141446" marT="19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351193"/>
                  </a:ext>
                </a:extLst>
              </a:tr>
              <a:tr h="673442">
                <a:tc>
                  <a:txBody>
                    <a:bodyPr/>
                    <a:lstStyle/>
                    <a:p>
                      <a:pPr marL="457200" indent="-4572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33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Everyone calls me…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446" marR="141446" marT="19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512318"/>
                  </a:ext>
                </a:extLst>
              </a:tr>
              <a:tr h="673442">
                <a:tc>
                  <a:txBody>
                    <a:bodyPr/>
                    <a:lstStyle/>
                    <a:p>
                      <a:pPr marL="457200" indent="-4572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33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People call me …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446" marR="141446" marT="19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293379"/>
                  </a:ext>
                </a:extLst>
              </a:tr>
              <a:tr h="673442">
                <a:tc>
                  <a:txBody>
                    <a:bodyPr/>
                    <a:lstStyle/>
                    <a:p>
                      <a:pPr marL="457200" indent="-4572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33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friends call me…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446" marR="141446" marT="19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876843"/>
                  </a:ext>
                </a:extLst>
              </a:tr>
              <a:tr h="673442">
                <a:tc>
                  <a:txBody>
                    <a:bodyPr/>
                    <a:lstStyle/>
                    <a:p>
                      <a:pPr marL="457200" indent="-4572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33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I’m …. But call me…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446" marR="141446" marT="19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420474"/>
                  </a:ext>
                </a:extLst>
              </a:tr>
              <a:tr h="673442">
                <a:tc>
                  <a:txBody>
                    <a:bodyPr/>
                    <a:lstStyle/>
                    <a:p>
                      <a:pPr marL="457200" indent="-45720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33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can call me…</a:t>
                      </a:r>
                      <a:endParaRPr lang="en-US" sz="3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446" marR="141446" marT="196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52391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2014935-1B76-954E-B6D1-8D08A8DA8EB2}"/>
              </a:ext>
            </a:extLst>
          </p:cNvPr>
          <p:cNvSpPr txBox="1"/>
          <p:nvPr/>
        </p:nvSpPr>
        <p:spPr>
          <a:xfrm>
            <a:off x="838199" y="4045068"/>
            <a:ext cx="4343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b="1" dirty="0"/>
              <a:t>Less formal  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Hello my name’s …..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Please call me ……</a:t>
            </a:r>
          </a:p>
        </p:txBody>
      </p:sp>
    </p:spTree>
    <p:extLst>
      <p:ext uri="{BB962C8B-B14F-4D97-AF65-F5344CB8AC3E}">
        <p14:creationId xmlns:p14="http://schemas.microsoft.com/office/powerpoint/2010/main" val="383925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AE135E-7102-704B-A3ED-D0224836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Formal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EEA51151-F1EA-BC46-8662-6D63EB5EF8F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r="-2" b="3867"/>
          <a:stretch/>
        </p:blipFill>
        <p:spPr bwMode="auto">
          <a:xfrm>
            <a:off x="576244" y="650494"/>
            <a:ext cx="5628018" cy="5324142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B46588-9D75-4E4B-B6AB-ED26EE55520B}"/>
              </a:ext>
            </a:extLst>
          </p:cNvPr>
          <p:cNvSpPr txBox="1"/>
          <p:nvPr/>
        </p:nvSpPr>
        <p:spPr>
          <a:xfrm>
            <a:off x="6556954" y="2111008"/>
            <a:ext cx="531773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Please  let me introduce myself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May I introduce myself?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Allow me to introduce myself….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Excuse me!  My name’s …..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9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9D631-9FD1-4640-BCCB-9803B310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transcribe the info. You hear. (total English- </a:t>
            </a:r>
            <a:r>
              <a:rPr lang="en-US" sz="1100" dirty="0"/>
              <a:t>track 1.07</a:t>
            </a:r>
            <a:r>
              <a:rPr lang="en-US" dirty="0"/>
              <a:t>)</a:t>
            </a:r>
          </a:p>
        </p:txBody>
      </p:sp>
      <p:pic>
        <p:nvPicPr>
          <p:cNvPr id="4" name="cd1trk07" descr="cd1trk07">
            <a:hlinkClick r:id="" action="ppaction://media"/>
            <a:extLst>
              <a:ext uri="{FF2B5EF4-FFF2-40B4-BE49-F238E27FC236}">
                <a16:creationId xmlns:a16="http://schemas.microsoft.com/office/drawing/2014/main" id="{12554C60-3661-9A45-B5FB-07419D5E5C6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3200" y="1014412"/>
            <a:ext cx="574675" cy="574675"/>
          </a:xfrm>
        </p:spPr>
      </p:pic>
    </p:spTree>
    <p:extLst>
      <p:ext uri="{BB962C8B-B14F-4D97-AF65-F5344CB8AC3E}">
        <p14:creationId xmlns:p14="http://schemas.microsoft.com/office/powerpoint/2010/main" val="41948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0840A1-B86B-FB45-A961-B55411CF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en-US" sz="4000" b="1" dirty="0"/>
              <a:t>Introducing someone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CA2382-FCFD-9641-9E0B-AB247FA4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r>
              <a:rPr lang="en-US" b="1" dirty="0"/>
              <a:t>Less Formal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51CF914A-B844-F046-8774-EBF36317B4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4671" y="2729397"/>
            <a:ext cx="4267733" cy="3483864"/>
          </a:xfrm>
          <a:prstGeom prst="rect">
            <a:avLst/>
          </a:prstGeom>
          <a:noFill/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2F79009-AA6B-C44C-8056-784234E8D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890873"/>
              </p:ext>
            </p:extLst>
          </p:nvPr>
        </p:nvGraphicFramePr>
        <p:xfrm>
          <a:off x="6198781" y="3248064"/>
          <a:ext cx="5523082" cy="244653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523082">
                  <a:extLst>
                    <a:ext uri="{9D8B030D-6E8A-4147-A177-3AD203B41FA5}">
                      <a16:colId xmlns:a16="http://schemas.microsoft.com/office/drawing/2014/main" val="1185682284"/>
                    </a:ext>
                  </a:extLst>
                </a:gridCol>
              </a:tblGrid>
              <a:tr h="5716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en-US" sz="2500" dirty="0">
                          <a:effectLst/>
                        </a:rPr>
                        <a:t>          </a:t>
                      </a:r>
                      <a:r>
                        <a:rPr lang="en-US" sz="3100" dirty="0">
                          <a:effectLst/>
                        </a:rPr>
                        <a:t>Less formal  </a:t>
                      </a:r>
                      <a:endParaRPr lang="es-CO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544" marR="107544" marT="0" marB="0"/>
                </a:tc>
                <a:extLst>
                  <a:ext uri="{0D108BD9-81ED-4DB2-BD59-A6C34878D82A}">
                    <a16:rowId xmlns:a16="http://schemas.microsoft.com/office/drawing/2014/main" val="771330539"/>
                  </a:ext>
                </a:extLst>
              </a:tr>
              <a:tr h="468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en-US" sz="2500">
                          <a:effectLst/>
                        </a:rPr>
                        <a:t>Oh ,Paul, I’d like you to meet…</a:t>
                      </a:r>
                      <a:endParaRPr lang="es-CO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544" marR="107544" marT="0" marB="0"/>
                </a:tc>
                <a:extLst>
                  <a:ext uri="{0D108BD9-81ED-4DB2-BD59-A6C34878D82A}">
                    <a16:rowId xmlns:a16="http://schemas.microsoft.com/office/drawing/2014/main" val="3981381797"/>
                  </a:ext>
                </a:extLst>
              </a:tr>
              <a:tr h="468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en-US" sz="2500">
                          <a:effectLst/>
                        </a:rPr>
                        <a:t>Oh , look, here’s Mary. Mary meet…</a:t>
                      </a:r>
                      <a:endParaRPr lang="es-CO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544" marR="107544" marT="0" marB="0"/>
                </a:tc>
                <a:extLst>
                  <a:ext uri="{0D108BD9-81ED-4DB2-BD59-A6C34878D82A}">
                    <a16:rowId xmlns:a16="http://schemas.microsoft.com/office/drawing/2014/main" val="3682626611"/>
                  </a:ext>
                </a:extLst>
              </a:tr>
              <a:tr h="468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en-US" sz="2500">
                          <a:effectLst/>
                        </a:rPr>
                        <a:t>I’d like to introduce…</a:t>
                      </a:r>
                      <a:endParaRPr lang="es-CO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544" marR="107544" marT="0" marB="0"/>
                </a:tc>
                <a:extLst>
                  <a:ext uri="{0D108BD9-81ED-4DB2-BD59-A6C34878D82A}">
                    <a16:rowId xmlns:a16="http://schemas.microsoft.com/office/drawing/2014/main" val="2381533765"/>
                  </a:ext>
                </a:extLst>
              </a:tr>
              <a:tr h="468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85850" algn="l"/>
                        </a:tabLst>
                      </a:pPr>
                      <a:r>
                        <a:rPr lang="en-US" sz="2500" dirty="0">
                          <a:effectLst/>
                        </a:rPr>
                        <a:t>Paul , may I introduce Mary? </a:t>
                      </a:r>
                      <a:endParaRPr lang="es-CO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544" marR="107544" marT="0" marB="0"/>
                </a:tc>
                <a:extLst>
                  <a:ext uri="{0D108BD9-81ED-4DB2-BD59-A6C34878D82A}">
                    <a16:rowId xmlns:a16="http://schemas.microsoft.com/office/drawing/2014/main" val="1453697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05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1AA593-4B20-0C4C-899F-E9AE283A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/>
            <a:r>
              <a:rPr lang="en-US" sz="4800"/>
              <a:t>Introducing Someone -  Formal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C3284C-73F7-9C40-8A2B-C1C830351D00}"/>
              </a:ext>
            </a:extLst>
          </p:cNvPr>
          <p:cNvSpPr txBox="1"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This is…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Let me introduce....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Have you meet…?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By the way, do you know each other?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Allow me to introduce</a:t>
            </a:r>
          </a:p>
        </p:txBody>
      </p:sp>
      <p:pic>
        <p:nvPicPr>
          <p:cNvPr id="15" name="Marcador de contenido 14" descr="Imagen que contiene persona, interior, hombre, parado&#10;&#10;Descripción generada automáticamente">
            <a:extLst>
              <a:ext uri="{FF2B5EF4-FFF2-40B4-BE49-F238E27FC236}">
                <a16:creationId xmlns:a16="http://schemas.microsoft.com/office/drawing/2014/main" id="{916D8D98-87E1-F546-8931-123C92FD6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042" r="1" b="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7048E91-8457-3740-A960-385F7C152832}"/>
              </a:ext>
            </a:extLst>
          </p:cNvPr>
          <p:cNvSpPr txBox="1"/>
          <p:nvPr/>
        </p:nvSpPr>
        <p:spPr>
          <a:xfrm>
            <a:off x="8594467" y="5998444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haigoodview.com/node/758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está bajo licencia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6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9F090A-29BA-344B-BBE5-D01B7C43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/>
              <a:t>Answering an Introduction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Content Placeholder 18">
            <a:extLst>
              <a:ext uri="{FF2B5EF4-FFF2-40B4-BE49-F238E27FC236}">
                <a16:creationId xmlns:a16="http://schemas.microsoft.com/office/drawing/2014/main" id="{6D403368-731B-4129-945B-C070075A9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n-US" sz="3200" dirty="0"/>
              <a:t>Less Formal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Formal</a:t>
            </a:r>
          </a:p>
        </p:txBody>
      </p:sp>
      <p:pic>
        <p:nvPicPr>
          <p:cNvPr id="5" name="Marcador de contenido 4" descr="Imagen que contiene libro, taza, árbol&#10;&#10;Descripción generada automáticamente">
            <a:extLst>
              <a:ext uri="{FF2B5EF4-FFF2-40B4-BE49-F238E27FC236}">
                <a16:creationId xmlns:a16="http://schemas.microsoft.com/office/drawing/2014/main" id="{85006705-E83E-D74E-AD08-4899DF169B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223" r="26314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9881AD-F720-844C-A5B2-FCE8AA7D25C2}"/>
              </a:ext>
            </a:extLst>
          </p:cNvPr>
          <p:cNvSpPr txBox="1"/>
          <p:nvPr/>
        </p:nvSpPr>
        <p:spPr>
          <a:xfrm>
            <a:off x="9705423" y="665794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orion21.blogspot.com/2010/06/introducti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está bajo licencia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2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0CEED20-A22C-4FC3-BC0E-F4FE53FD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11914C-261E-4D4A-9362-3127E1BC0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825247"/>
            <a:ext cx="4036334" cy="196688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Answering an introduction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849524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33C5C26-1658-9B48-916B-44B01C42C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174492"/>
              </p:ext>
            </p:extLst>
          </p:nvPr>
        </p:nvGraphicFramePr>
        <p:xfrm>
          <a:off x="6942238" y="928201"/>
          <a:ext cx="4752938" cy="4926943"/>
        </p:xfrm>
        <a:graphic>
          <a:graphicData uri="http://schemas.openxmlformats.org/drawingml/2006/table">
            <a:tbl>
              <a:tblPr firstRow="1" firstCol="1" bandRow="1"/>
              <a:tblGrid>
                <a:gridCol w="4752938">
                  <a:extLst>
                    <a:ext uri="{9D8B030D-6E8A-4147-A177-3AD203B41FA5}">
                      <a16:colId xmlns:a16="http://schemas.microsoft.com/office/drawing/2014/main" val="963797014"/>
                    </a:ext>
                  </a:extLst>
                </a:gridCol>
              </a:tblGrid>
              <a:tr h="1418103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42975" algn="l"/>
                          <a:tab pos="1085850" algn="l"/>
                        </a:tabLst>
                      </a:pPr>
                      <a:r>
                        <a:rPr lang="en-US" sz="3100" b="1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3900" b="1" i="1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formal 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319" marR="134319" marT="18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612276"/>
                  </a:ext>
                </a:extLst>
              </a:tr>
              <a:tr h="1151817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42975" algn="l"/>
                          <a:tab pos="1085850" algn="l"/>
                        </a:tabLst>
                      </a:pPr>
                      <a:r>
                        <a:rPr lang="en-US" sz="3100" b="1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we’ve already met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319" marR="134319" marT="18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79573"/>
                  </a:ext>
                </a:extLst>
              </a:tr>
              <a:tr h="1151817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42975" algn="l"/>
                          <a:tab pos="1085850" algn="l"/>
                        </a:tabLst>
                      </a:pPr>
                      <a:r>
                        <a:rPr lang="en-US" sz="3100" b="1" i="0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Pleased to meet you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319" marR="134319" marT="18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075946"/>
                  </a:ext>
                </a:extLst>
              </a:tr>
              <a:tr h="602603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42975" algn="l"/>
                          <a:tab pos="1085850" algn="l"/>
                        </a:tabLst>
                      </a:pPr>
                      <a:r>
                        <a:rPr lang="en-US" sz="3100" b="1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to meet you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319" marR="134319" marT="18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625543"/>
                  </a:ext>
                </a:extLst>
              </a:tr>
              <a:tr h="602603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42975" algn="l"/>
                          <a:tab pos="1085850" algn="l"/>
                        </a:tabLst>
                      </a:pPr>
                      <a:r>
                        <a:rPr lang="en-US" sz="3100" b="1" i="0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Nice to meet you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319" marR="134319" marT="18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8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039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316</Words>
  <Application>Microsoft Macintosh PowerPoint</Application>
  <PresentationFormat>Panorámica</PresentationFormat>
  <Paragraphs>74</Paragraphs>
  <Slides>11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de Office</vt:lpstr>
      <vt:lpstr>OCTOBER 6th, 2020 Topics: </vt:lpstr>
      <vt:lpstr>Introducing Yourself </vt:lpstr>
      <vt:lpstr>Informal …………………………</vt:lpstr>
      <vt:lpstr>Formal</vt:lpstr>
      <vt:lpstr>Listen and transcribe the info. You hear. (total English- track 1.07)</vt:lpstr>
      <vt:lpstr>Introducing someone</vt:lpstr>
      <vt:lpstr>Introducing Someone -  Formal</vt:lpstr>
      <vt:lpstr>Answering an Introduction</vt:lpstr>
      <vt:lpstr>Answering an introduction </vt:lpstr>
      <vt:lpstr>Answering an Introduction</vt:lpstr>
      <vt:lpstr>Exercise #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 6th, 2020 Topics: </dc:title>
  <dc:creator>Elizabeth Rodriguez</dc:creator>
  <cp:lastModifiedBy>Elizabeth Rodriguez</cp:lastModifiedBy>
  <cp:revision>4</cp:revision>
  <cp:lastPrinted>2020-10-08T02:45:44Z</cp:lastPrinted>
  <dcterms:created xsi:type="dcterms:W3CDTF">2020-10-07T00:26:49Z</dcterms:created>
  <dcterms:modified xsi:type="dcterms:W3CDTF">2020-10-08T03:25:30Z</dcterms:modified>
</cp:coreProperties>
</file>