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5" r:id="rId6"/>
    <p:sldId id="261" r:id="rId7"/>
    <p:sldId id="259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582AAD-A51B-49CA-90FD-15459162981A}" v="39" dt="2020-12-10T04:37:16.1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22DC6D-F3B0-4B16-9D1F-CD82907288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7348FC5-B8F5-4B63-99B8-1C1FB7BF0A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0ED3B5-5CE8-48C7-AF0F-7B4BD9130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03B07-A483-424F-A804-47BD74B0477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87A6FD-B0CB-4D43-8331-1C6CFFA78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916618-1875-4AE8-A15F-1ADE6E52D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FEF38-C7B3-4F3A-91DF-5334C6C5C63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8656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94227E-7BF1-4751-B2E5-655F2BEBA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4809470-A789-4B33-BDA8-57D9FA7186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69DDFF-BC2E-4CA0-BD73-72CE5D053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03B07-A483-424F-A804-47BD74B0477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0A3565-EC1D-4B75-B019-79C4675CA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064D54-9D5C-4E13-B53B-2111E8914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FEF38-C7B3-4F3A-91DF-5334C6C5C63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3724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197DCB-99D9-4826-9CFF-0CBB19BCB3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B923679-8A28-4D14-ADD7-2F62CE156A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EC5244-F3F2-4706-BD34-07E581C19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03B07-A483-424F-A804-47BD74B0477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4F3241-AB74-4D45-B98E-4960BFEB1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8E6F9-08A0-44D8-897F-405702F0E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FEF38-C7B3-4F3A-91DF-5334C6C5C63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1575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22AA41-4F7F-4C63-B637-6EDC4F16C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B3B738-A9A6-4BA3-BE8B-1BA9A8D1D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2E8903-286E-4F6B-9007-26249F257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03B07-A483-424F-A804-47BD74B0477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A82BFA-C95E-4048-81E0-D8185F93C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EF5297-02B9-4B0B-89E1-A21E6B48A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FEF38-C7B3-4F3A-91DF-5334C6C5C63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9731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35C323-34B1-4C01-9F7A-3B84C56F9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0803C74-DC68-4C17-AE28-F2389CEED6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3C4383-20A7-4E5E-A6D7-975C5FCFE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03B07-A483-424F-A804-47BD74B0477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5101CE-4BD9-47CC-A4EE-1640B5CC7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E3EE66-CB40-4114-9D76-3541587B2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FEF38-C7B3-4F3A-91DF-5334C6C5C63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2039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1D40FB-A47C-4A2C-BD69-B3B9C707A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BE0441-A61B-41FD-8960-4E76E01976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D6E0148-C2D0-4A07-9EAF-46745A507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BB0BEAE-396A-4397-816A-A7E733B84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03B07-A483-424F-A804-47BD74B0477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C2EB48F-000F-42A9-A3B1-6F45077FC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B138AE-B755-46AC-B7CD-1C836FA55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FEF38-C7B3-4F3A-91DF-5334C6C5C63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2121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4B8AB7-B00F-4111-BC64-63BBFFA05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63880F-506A-4100-BA26-B8C93A902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EDDE1E8-0CA7-4F99-A062-D0465387C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C3858CB-5ADB-4AB9-BFA4-C870D878A0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F659940-F2E5-41C5-8D88-A0DF57E1E7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7330A43-1F49-4FD4-958E-0379E7D3C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03B07-A483-424F-A804-47BD74B0477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CC89F94-0D57-4A4A-AA65-19EC40565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EDC9EB2-3243-4A8E-89FA-D6CBB2988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FEF38-C7B3-4F3A-91DF-5334C6C5C63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4482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4FEB98-119C-45CA-8660-426B7077F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ED07497-6F3F-44E6-93BF-FB9365D48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03B07-A483-424F-A804-47BD74B0477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B4F1244-C05F-4A3E-8BC2-18B614537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767F94E-E3D5-4CC1-B09D-C60D7CC45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FEF38-C7B3-4F3A-91DF-5334C6C5C63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9929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66186C0-A666-45A2-8312-AF840AC86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03B07-A483-424F-A804-47BD74B0477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393269A-3B2B-49D0-82F7-E16E8BB09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2C182F7-E740-4D06-8455-BE4CD19F6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FEF38-C7B3-4F3A-91DF-5334C6C5C63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0489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5C933-D846-48A7-8552-AF8F83E62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EB3A5A-7E63-4AE3-B67D-0FD66DA3C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71A0F54-B465-4354-A80D-A8885FB0F7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6530EC6-A70E-494E-884D-51690E54E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03B07-A483-424F-A804-47BD74B0477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13B0C8D-ECB1-4CBA-AED2-D8927907E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74A5BA-5E2A-41B3-B6B5-CA8A51D04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FEF38-C7B3-4F3A-91DF-5334C6C5C63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0590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DE9D68-EC1E-4873-B2A3-88277A17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815D86D-D5AA-43FE-B67D-315414CE78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B4E31EF-B006-4D16-8E5B-3DF7A773AD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F09E66-5348-49F4-92A5-07ED69BCC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03B07-A483-424F-A804-47BD74B0477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F3563B6-186F-4928-A36C-8F9376263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B1C7E1-AA35-4514-BDBE-B5403372C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FEF38-C7B3-4F3A-91DF-5334C6C5C63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5904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60EA70B-74A7-4B2D-8F2F-C4627B660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47939E-4F10-4DDA-9E0F-3B636B608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A7D23A-BB30-4453-8BFF-B2649322F5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03B07-A483-424F-A804-47BD74B0477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E5512F-764F-4E21-8AEC-B9769F5F67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929FA7-3E91-4A37-9135-D5FFC7D95D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FEF38-C7B3-4F3A-91DF-5334C6C5C63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0211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8499A3-D6E3-4E44-9245-7A4B2AA9A6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La Función de Control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38AAF20-BB3A-4828-B376-4AE2DDA71F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0127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66449D-C067-414F-B220-30CD114A8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Maneras para realizar el control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5F26E6-68C0-4354-805F-BE4163847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Observar directamente a los empleados</a:t>
            </a:r>
          </a:p>
          <a:p>
            <a:r>
              <a:rPr lang="es-CO" dirty="0"/>
              <a:t>Auditar periódicamente</a:t>
            </a:r>
          </a:p>
          <a:p>
            <a:r>
              <a:rPr lang="es-CO" dirty="0"/>
              <a:t>Revisión de planes pasados. Para ver donde estuvo el error, como estuvieron errados, para indicar que paso y saber el porqué del mismo</a:t>
            </a:r>
          </a:p>
        </p:txBody>
      </p:sp>
    </p:spTree>
    <p:extLst>
      <p:ext uri="{BB962C8B-B14F-4D97-AF65-F5344CB8AC3E}">
        <p14:creationId xmlns:p14="http://schemas.microsoft.com/office/powerpoint/2010/main" val="2944299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CB80C6-0FB0-43D6-9E4B-D3C9C9600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Función de control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19989C-B975-41D5-B541-F4E9BC767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Verifica :</a:t>
            </a:r>
          </a:p>
          <a:p>
            <a:pPr marL="0" indent="0">
              <a:buNone/>
            </a:pPr>
            <a:r>
              <a:rPr lang="es-CO" dirty="0"/>
              <a:t>      donde</a:t>
            </a:r>
          </a:p>
          <a:p>
            <a:pPr marL="0" indent="0">
              <a:buNone/>
            </a:pPr>
            <a:r>
              <a:rPr lang="es-CO" dirty="0"/>
              <a:t>       como</a:t>
            </a:r>
          </a:p>
          <a:p>
            <a:pPr marL="0" indent="0">
              <a:buNone/>
            </a:pPr>
            <a:r>
              <a:rPr lang="es-CO" dirty="0"/>
              <a:t>       que paso</a:t>
            </a:r>
          </a:p>
          <a:p>
            <a:pPr marL="0" indent="0">
              <a:buNone/>
            </a:pPr>
            <a:r>
              <a:rPr lang="es-CO" dirty="0"/>
              <a:t>       porque </a:t>
            </a:r>
          </a:p>
          <a:p>
            <a:pPr marL="0" indent="0">
              <a:buNone/>
            </a:pPr>
            <a:r>
              <a:rPr lang="es-CO" dirty="0"/>
              <a:t>       estado actual</a:t>
            </a:r>
          </a:p>
        </p:txBody>
      </p:sp>
    </p:spTree>
    <p:extLst>
      <p:ext uri="{BB962C8B-B14F-4D97-AF65-F5344CB8AC3E}">
        <p14:creationId xmlns:p14="http://schemas.microsoft.com/office/powerpoint/2010/main" val="3119469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7856DD-6A88-4692-A7A2-8291EF675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Función de control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416B4C-61A8-46A4-90DA-1FF4866BD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Brinda información sobre:</a:t>
            </a:r>
          </a:p>
          <a:p>
            <a:pPr marL="0" indent="0">
              <a:buNone/>
            </a:pPr>
            <a:r>
              <a:rPr lang="es-CO" dirty="0"/>
              <a:t>   calidad</a:t>
            </a:r>
          </a:p>
          <a:p>
            <a:pPr marL="0" indent="0">
              <a:buNone/>
            </a:pPr>
            <a:r>
              <a:rPr lang="es-CO" dirty="0"/>
              <a:t>   cantidad</a:t>
            </a:r>
          </a:p>
          <a:p>
            <a:pPr marL="0" indent="0">
              <a:buNone/>
            </a:pPr>
            <a:r>
              <a:rPr lang="es-CO" dirty="0"/>
              <a:t>   Uso de tiempo</a:t>
            </a:r>
          </a:p>
          <a:p>
            <a:pPr marL="0" indent="0">
              <a:buNone/>
            </a:pPr>
            <a:r>
              <a:rPr lang="es-CO" dirty="0"/>
              <a:t>    Costo</a:t>
            </a:r>
          </a:p>
        </p:txBody>
      </p:sp>
    </p:spTree>
    <p:extLst>
      <p:ext uri="{BB962C8B-B14F-4D97-AF65-F5344CB8AC3E}">
        <p14:creationId xmlns:p14="http://schemas.microsoft.com/office/powerpoint/2010/main" val="4195988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9C7F32-51ED-411F-BBF1-994268088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La Función de control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83AF0E-5F7E-436E-9D21-82138A064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Facilita ajustar estándares</a:t>
            </a:r>
          </a:p>
          <a:p>
            <a:r>
              <a:rPr lang="es-CO" dirty="0"/>
              <a:t>Compara lo planeado con lo realizado</a:t>
            </a:r>
          </a:p>
        </p:txBody>
      </p:sp>
    </p:spTree>
    <p:extLst>
      <p:ext uri="{BB962C8B-B14F-4D97-AF65-F5344CB8AC3E}">
        <p14:creationId xmlns:p14="http://schemas.microsoft.com/office/powerpoint/2010/main" val="22491921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E654D7-F610-40BC-8BEB-90721A8D8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Elementos del control</a:t>
            </a:r>
            <a:br>
              <a:rPr lang="es-CO" dirty="0"/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6005D1-2F34-4A76-8651-C08B48A99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Cantidad : numero de unidades a producir</a:t>
            </a:r>
          </a:p>
          <a:p>
            <a:r>
              <a:rPr lang="es-CO" dirty="0"/>
              <a:t>Calidad : Grado de eficiencia de los trabajadores</a:t>
            </a:r>
          </a:p>
          <a:p>
            <a:r>
              <a:rPr lang="es-CO" dirty="0"/>
              <a:t>Uso del tiempo : tiempo que consumo la venta de un nuevo producto</a:t>
            </a:r>
          </a:p>
          <a:p>
            <a:r>
              <a:rPr lang="es-CO" dirty="0"/>
              <a:t>Costo</a:t>
            </a:r>
          </a:p>
        </p:txBody>
      </p:sp>
    </p:spTree>
    <p:extLst>
      <p:ext uri="{BB962C8B-B14F-4D97-AF65-F5344CB8AC3E}">
        <p14:creationId xmlns:p14="http://schemas.microsoft.com/office/powerpoint/2010/main" val="38733909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C25361-19FE-4872-8E7F-08E01EF95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305C45-0E7B-42D1-A36F-9A8E6C69E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3173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4F7C5C-5467-41C1-AF10-26F7D2B58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2050" name="Picture 2" descr="Funcion control 2011">
            <a:extLst>
              <a:ext uri="{FF2B5EF4-FFF2-40B4-BE49-F238E27FC236}">
                <a16:creationId xmlns:a16="http://schemas.microsoft.com/office/drawing/2014/main" id="{E58027C1-0D4A-4F9E-914E-9A081F3C03E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365125"/>
            <a:ext cx="8158692" cy="581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5694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FF5FDD-827A-4A7E-9121-5B571E6E1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F29EDD-AFAC-4B67-8993-9EADBEB6A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098" name="Picture 2" descr="El control «">
            <a:extLst>
              <a:ext uri="{FF2B5EF4-FFF2-40B4-BE49-F238E27FC236}">
                <a16:creationId xmlns:a16="http://schemas.microsoft.com/office/drawing/2014/main" id="{127E8FF4-91A2-4966-A829-8FBABCF2B6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464" y="365125"/>
            <a:ext cx="7464490" cy="498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9888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4889AE-2952-4306-9E86-FFA19CC6A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6146" name="Picture 2" descr="El proceso administrativo - Monografias.com">
            <a:extLst>
              <a:ext uri="{FF2B5EF4-FFF2-40B4-BE49-F238E27FC236}">
                <a16:creationId xmlns:a16="http://schemas.microsoft.com/office/drawing/2014/main" id="{D3AE1C56-FCF5-49E3-A986-622C901D57A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486" y="1690687"/>
            <a:ext cx="6457405" cy="4915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32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74AA04-A3F1-42BC-B9B5-B31B54196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C55883-60BC-4E95-BCD7-4B87E52689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9218" name="Picture 2" descr="Elementos del proceso administrativo">
            <a:extLst>
              <a:ext uri="{FF2B5EF4-FFF2-40B4-BE49-F238E27FC236}">
                <a16:creationId xmlns:a16="http://schemas.microsoft.com/office/drawing/2014/main" id="{44B460EE-1D89-42F9-B362-F21F5F86C5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324" y="1894114"/>
            <a:ext cx="9923186" cy="3461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8558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506FDA-08A8-4A53-BBB4-195AD38D3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5122" name="Picture 2" descr="Funcion control 2011">
            <a:extLst>
              <a:ext uri="{FF2B5EF4-FFF2-40B4-BE49-F238E27FC236}">
                <a16:creationId xmlns:a16="http://schemas.microsoft.com/office/drawing/2014/main" id="{7F65EC00-D4F4-4B0F-8A82-35F8BAB4AF5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80" y="365125"/>
            <a:ext cx="9731827" cy="581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536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48178A-CC3F-41E9-B797-CBD96AF4D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3074" name="Picture 2" descr="5.LA FUNCIÓN DE CONTROL - ECONOSUBLIME">
            <a:extLst>
              <a:ext uri="{FF2B5EF4-FFF2-40B4-BE49-F238E27FC236}">
                <a16:creationId xmlns:a16="http://schemas.microsoft.com/office/drawing/2014/main" id="{818A85DE-5C63-4810-BD74-10EC2A1DFD1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652" y="895739"/>
            <a:ext cx="9004813" cy="5085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5994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115D49-6E16-463B-96AA-7E048CFB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Técnicas de control</a:t>
            </a:r>
          </a:p>
        </p:txBody>
      </p:sp>
      <p:pic>
        <p:nvPicPr>
          <p:cNvPr id="7170" name="Picture 2" descr="Control como proceso administrativo • gestiopolis">
            <a:extLst>
              <a:ext uri="{FF2B5EF4-FFF2-40B4-BE49-F238E27FC236}">
                <a16:creationId xmlns:a16="http://schemas.microsoft.com/office/drawing/2014/main" id="{03D3173D-BDD1-40E3-A9A4-38A7C908F95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10" y="1371599"/>
            <a:ext cx="8322906" cy="4805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0068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D70F4C-5A1F-46DE-BADE-A7EBC63B8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8194" name="Picture 2" descr="Control estratégico - Qué es, definición y concepto | Economipedia">
            <a:extLst>
              <a:ext uri="{FF2B5EF4-FFF2-40B4-BE49-F238E27FC236}">
                <a16:creationId xmlns:a16="http://schemas.microsoft.com/office/drawing/2014/main" id="{1C93BBBA-C8C5-42F7-8549-67331534A1E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31" y="365125"/>
            <a:ext cx="8530361" cy="581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0070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125</Words>
  <Application>Microsoft Office PowerPoint</Application>
  <PresentationFormat>Panorámica</PresentationFormat>
  <Paragraphs>27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Tema de Office</vt:lpstr>
      <vt:lpstr>La Función de Control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Técnicas de control</vt:lpstr>
      <vt:lpstr>Presentación de PowerPoint</vt:lpstr>
      <vt:lpstr>Maneras para realizar el control</vt:lpstr>
      <vt:lpstr>Función de control</vt:lpstr>
      <vt:lpstr>Función de control</vt:lpstr>
      <vt:lpstr>La Función de control</vt:lpstr>
      <vt:lpstr>Elementos del control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Función de Control</dc:title>
  <dc:creator>DANIEL FELIPE TUNJO MORENO</dc:creator>
  <cp:lastModifiedBy>claudia moreno</cp:lastModifiedBy>
  <cp:revision>1</cp:revision>
  <dcterms:created xsi:type="dcterms:W3CDTF">2020-12-10T04:08:16Z</dcterms:created>
  <dcterms:modified xsi:type="dcterms:W3CDTF">2021-08-12T01:58:21Z</dcterms:modified>
</cp:coreProperties>
</file>