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1" r:id="rId17"/>
    <p:sldId id="270" r:id="rId18"/>
    <p:sldId id="272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3E877D-839C-44F8-91DD-2EF373ADA35C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B213A-DBF5-4C4E-9B62-7BC36E2E15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4864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2B213A-DBF5-4C4E-9B62-7BC36E2E15A9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8527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808B4-BDA7-4506-B3A9-8A626A806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111C93-A1FB-4817-9554-F9281D6ED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BA5C8A-1BF4-4B36-8631-F380A7CB3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D39DDE-5291-448A-A7AB-48ECDADC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846218-35D6-4C85-9006-2E855EA6D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003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DE449-5A1F-4128-B391-D6E20DD8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FF0C4E-4DED-4493-9138-3C04F934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21722B-3981-4128-88F4-488B2B4E1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D59EAC-0DD9-46FD-A1AF-2EE918E5E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E8ABA4-011E-4751-8442-8AA3BE541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298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7984291-2B20-4F81-B373-BBD8715F9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AC4201-06FA-4119-AA64-38A425BB7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D176A7-932A-4360-8663-5966C3A7A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7654F-C16A-4523-8B1C-2CAB9C05B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AED90E-325F-446E-9DD1-2B1553C3B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174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7CE20E-EBA2-4A3A-A9BD-4DB4B0CC5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18D620-594B-4C0F-8B76-7BF55EC3F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F237E3-946E-4929-AF9F-7D06B445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3BBE9-6ED1-4419-BE76-1DF7E2BA0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F0DAC4-EFE5-41C0-B6DF-ABA1A568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096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A195D-EFDD-4634-9455-AA526B95D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E8F2EA-8607-4B74-9CE9-5C9F0B994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78D3D6-1339-4277-BBFF-EBC169936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E1E4F6-BE62-4642-BA3F-2CD6BA103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779CEF-FBD1-4E33-9A74-3A53BF99C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60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22DC4-D37A-420C-A01D-B4470CF50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C21EAB-0267-482C-9621-D3780FB17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260318-4AEC-4F90-9724-60B2B3E8CF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D988D3D-3957-4C92-8D0B-0C617E0E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5972BC-5E10-4C09-AAEA-20E88B6D9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9BF2AAC-87D6-4D33-817E-ED4991A2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908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1566F7-A3FF-495F-B1DB-2C38C3C53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B2F0D4-442F-438F-A39D-086CA4B8E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E053FE-7D56-437B-974A-79E0989A71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47F237B-7572-4BA6-90E8-A841AF70D4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A68AF0F-4B3C-4400-A78A-042B91AD8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B18B40-AD0C-41E7-9959-0E68617DC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E366EC-F4C4-41E3-B89F-DF01CD985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643B489-E2EE-4FB1-A0F6-5945E96A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34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82199E-674F-4D8A-816A-143127CE6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2C859C-767A-4480-B67E-A4F56C0D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64650F-A0A9-42CB-9266-4DC13162A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A859558-66C5-4C1D-8E56-A908A56D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13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C8E137-9797-49DA-A790-1CA0B780C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D25D9B-7F09-4C39-B3F8-1BC382C1E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3E3BC2-8560-4A36-ADFB-3D49797DF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994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B23EF-9893-4B11-8BB1-CF2568C9E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1A9EAE-626B-4322-919B-5D6B7EDF1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AFB36D-8E91-4397-969B-CC942E98B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BC0491-5CA5-4D50-8486-D3D26A001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3D091A9-7E06-443E-BA93-CF429B208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E9B165-5DB3-4676-80AA-0ECFD01E6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9217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AA652B-CB96-465C-9995-5C43BDBC3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D5272F-A7A8-4380-883F-3A6701E02B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0A5D1A-1865-4E78-8A7F-4ACFEAB454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660F6E-6792-47F8-B3B4-4810C50C3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8C9E87-D576-45C9-90EA-6E74F38F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B949CA-2144-44B1-A6FB-94944F072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044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A729CB3-477E-4F8E-9CBC-090D3E5D0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F77B1F-1BF8-4C78-B444-2DD797D19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E83353-F30E-48A1-903D-6E055FC859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49092-2AA5-424A-BE03-A15C9A4F1AB8}" type="datetimeFigureOut">
              <a:rPr lang="es-CO" smtClean="0"/>
              <a:t>17/05/2024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C2C0FE-1F8B-4DE2-B1AB-DF1D269E41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31926E-2083-41B5-ACB4-CA9A05872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B57C3-3B3A-4129-AF21-C9B36C872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3759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B721DB-D2F3-42C0-97FF-7CE1A7C4E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Functions</a:t>
            </a:r>
            <a:r>
              <a:rPr lang="es-CO" dirty="0"/>
              <a:t> 02</a:t>
            </a:r>
          </a:p>
        </p:txBody>
      </p:sp>
    </p:spTree>
    <p:extLst>
      <p:ext uri="{BB962C8B-B14F-4D97-AF65-F5344CB8AC3E}">
        <p14:creationId xmlns:p14="http://schemas.microsoft.com/office/powerpoint/2010/main" val="3348767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8F5D10C-E19F-4BD3-950F-CFD2DB971EAC}"/>
              </a:ext>
            </a:extLst>
          </p:cNvPr>
          <p:cNvSpPr txBox="1"/>
          <p:nvPr/>
        </p:nvSpPr>
        <p:spPr>
          <a:xfrm>
            <a:off x="1075763" y="665726"/>
            <a:ext cx="1047077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 scores = malloc(n *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n;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da-DK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scores[i] = getValidInteger(</a:t>
            </a:r>
            <a:r>
              <a:rPr lang="da-DK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score (0 to 100): "</a:t>
            </a:r>
            <a:r>
              <a:rPr lang="da-DK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0, 100);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"Average score: %.2f\n"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(scores, n));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free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memory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free(scores);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07126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F580425-0DB8-438F-9A85-87D932AAEF6F}"/>
              </a:ext>
            </a:extLst>
          </p:cNvPr>
          <p:cNvSpPr txBox="1"/>
          <p:nvPr/>
        </p:nvSpPr>
        <p:spPr>
          <a:xfrm>
            <a:off x="1" y="88061"/>
            <a:ext cx="570155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averageScoreArray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scores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count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getting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number of scores to enter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n =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"How many scores do you want to enter (1 to 10)? 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must be between 1 and 10!"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1, 10);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scores[n];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scores = malloc(n *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n; i++)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da-DK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scores[i] = getValidInteger(</a:t>
            </a:r>
            <a:r>
              <a:rPr lang="da-DK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score (0 to 100): "</a:t>
            </a:r>
            <a:r>
              <a:rPr lang="da-DK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100!"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0, 100);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average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"Average score: %.2f\n"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averageScoreArray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(scores, n));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free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memory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free(scores);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scores = 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NULL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F47B367-AA31-4183-A0E4-BCC0DCAF9FE6}"/>
              </a:ext>
            </a:extLst>
          </p:cNvPr>
          <p:cNvSpPr txBox="1"/>
          <p:nvPr/>
        </p:nvSpPr>
        <p:spPr>
          <a:xfrm>
            <a:off x="5800165" y="245292"/>
            <a:ext cx="6096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Averages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scores in array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float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averageScoreArray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scores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sum =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sum +=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scores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[i];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float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)sum 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count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integer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from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user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getValidInteger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errorString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lowerBound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upperBound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prompt for and get input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&amp;input);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validate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while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(input &lt;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lowerBound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||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input &gt;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upperBound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print error message and get new input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errorString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&amp;input);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221FC489-0F14-40CB-AD76-C6B25A48311E}"/>
              </a:ext>
            </a:extLst>
          </p:cNvPr>
          <p:cNvCxnSpPr>
            <a:cxnSpLocks/>
          </p:cNvCxnSpPr>
          <p:nvPr/>
        </p:nvCxnSpPr>
        <p:spPr>
          <a:xfrm flipV="1">
            <a:off x="295835" y="552569"/>
            <a:ext cx="5504330" cy="5050372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8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E2BC1AA-F309-4577-A1A7-6D5E5956670E}"/>
              </a:ext>
            </a:extLst>
          </p:cNvPr>
          <p:cNvSpPr txBox="1"/>
          <p:nvPr/>
        </p:nvSpPr>
        <p:spPr>
          <a:xfrm>
            <a:off x="2330823" y="27701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dirty="0" err="1"/>
              <a:t>Changing</a:t>
            </a:r>
            <a:r>
              <a:rPr lang="es-CO" dirty="0"/>
              <a:t> </a:t>
            </a:r>
            <a:r>
              <a:rPr lang="es-CO" dirty="0" err="1"/>
              <a:t>Parameter</a:t>
            </a:r>
            <a:r>
              <a:rPr lang="es-CO" dirty="0"/>
              <a:t> </a:t>
            </a:r>
            <a:r>
              <a:rPr lang="es-CO" dirty="0" err="1"/>
              <a:t>Values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7422F97-77BD-4210-9DFE-EA3705A73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978" y="712208"/>
            <a:ext cx="6508044" cy="604318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C42704C-3970-4811-AC86-2B49657AE20D}"/>
              </a:ext>
            </a:extLst>
          </p:cNvPr>
          <p:cNvSpPr txBox="1"/>
          <p:nvPr/>
        </p:nvSpPr>
        <p:spPr>
          <a:xfrm>
            <a:off x="7493373" y="277017"/>
            <a:ext cx="18669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Swap </a:t>
            </a:r>
            <a:r>
              <a:rPr lang="es-CO" dirty="0" err="1"/>
              <a:t>function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138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C0E6174-25DD-4602-A612-390178134599}"/>
              </a:ext>
            </a:extLst>
          </p:cNvPr>
          <p:cNvSpPr txBox="1"/>
          <p:nvPr/>
        </p:nvSpPr>
        <p:spPr>
          <a:xfrm>
            <a:off x="0" y="0"/>
            <a:ext cx="12084424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Swaps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Swaps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20B1AF7-62A7-4354-9C41-EF1DC2BD4440}"/>
              </a:ext>
            </a:extLst>
          </p:cNvPr>
          <p:cNvSpPr txBox="1"/>
          <p:nvPr/>
        </p:nvSpPr>
        <p:spPr>
          <a:xfrm>
            <a:off x="6042212" y="995083"/>
            <a:ext cx="554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Swap </a:t>
            </a:r>
            <a:r>
              <a:rPr lang="es-CO" dirty="0" err="1"/>
              <a:t>function</a:t>
            </a:r>
            <a:r>
              <a:rPr lang="es-CO" dirty="0"/>
              <a:t>: </a:t>
            </a:r>
            <a:r>
              <a:rPr lang="es-CO" dirty="0" err="1"/>
              <a:t>interchanging</a:t>
            </a:r>
            <a:r>
              <a:rPr lang="es-CO" dirty="0"/>
              <a:t> </a:t>
            </a:r>
            <a:r>
              <a:rPr lang="es-CO" dirty="0" err="1"/>
              <a:t>numbers</a:t>
            </a:r>
            <a:r>
              <a:rPr lang="es-CO" dirty="0"/>
              <a:t> in </a:t>
            </a:r>
            <a:r>
              <a:rPr lang="es-CO" dirty="0" err="1"/>
              <a:t>two</a:t>
            </a:r>
            <a:r>
              <a:rPr lang="es-CO" dirty="0"/>
              <a:t> variables</a:t>
            </a:r>
          </a:p>
        </p:txBody>
      </p:sp>
    </p:spTree>
    <p:extLst>
      <p:ext uri="{BB962C8B-B14F-4D97-AF65-F5344CB8AC3E}">
        <p14:creationId xmlns:p14="http://schemas.microsoft.com/office/powerpoint/2010/main" val="918277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C0E6174-25DD-4602-A612-390178134599}"/>
              </a:ext>
            </a:extLst>
          </p:cNvPr>
          <p:cNvSpPr txBox="1"/>
          <p:nvPr/>
        </p:nvSpPr>
        <p:spPr>
          <a:xfrm>
            <a:off x="170329" y="188259"/>
            <a:ext cx="1208442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swapValues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r>
              <a:rPr lang="es-CO" sz="1800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800" dirty="0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no </a:t>
            </a:r>
            <a:r>
              <a:rPr lang="es-CO" sz="1800" dirty="0" err="1">
                <a:solidFill>
                  <a:schemeClr val="accent4">
                    <a:lumMod val="50000"/>
                  </a:schemeClr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returning</a:t>
            </a:r>
            <a:endParaRPr lang="es-CO" sz="1800" dirty="0">
              <a:solidFill>
                <a:schemeClr val="accent4">
                  <a:lumMod val="50000"/>
                </a:schemeClr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Swaps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Swaps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swapValues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temp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temp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*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secondValue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*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firstValue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temp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EEDBC28-35BB-40C7-A09B-97420FFB1286}"/>
              </a:ext>
            </a:extLst>
          </p:cNvPr>
          <p:cNvSpPr txBox="1"/>
          <p:nvPr/>
        </p:nvSpPr>
        <p:spPr>
          <a:xfrm>
            <a:off x="7046260" y="5432612"/>
            <a:ext cx="415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Interchanging</a:t>
            </a:r>
            <a:r>
              <a:rPr lang="es-CO" dirty="0"/>
              <a:t> </a:t>
            </a:r>
            <a:r>
              <a:rPr lang="es-CO" dirty="0" err="1"/>
              <a:t>values</a:t>
            </a:r>
            <a:r>
              <a:rPr lang="es-CO" dirty="0"/>
              <a:t> in </a:t>
            </a:r>
            <a:r>
              <a:rPr lang="es-CO" dirty="0" err="1"/>
              <a:t>the</a:t>
            </a:r>
            <a:r>
              <a:rPr lang="es-CO" dirty="0"/>
              <a:t> variables, </a:t>
            </a:r>
            <a:r>
              <a:rPr lang="es-CO" dirty="0" err="1"/>
              <a:t>using</a:t>
            </a:r>
            <a:r>
              <a:rPr lang="es-CO" dirty="0"/>
              <a:t> pointers</a:t>
            </a:r>
          </a:p>
        </p:txBody>
      </p:sp>
    </p:spTree>
    <p:extLst>
      <p:ext uri="{BB962C8B-B14F-4D97-AF65-F5344CB8AC3E}">
        <p14:creationId xmlns:p14="http://schemas.microsoft.com/office/powerpoint/2010/main" val="3776414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F3C409-A9F2-42B3-893D-7DCE35F1EA99}"/>
              </a:ext>
            </a:extLst>
          </p:cNvPr>
          <p:cNvSpPr txBox="1"/>
          <p:nvPr/>
        </p:nvSpPr>
        <p:spPr>
          <a:xfrm>
            <a:off x="986118" y="314541"/>
            <a:ext cx="6096000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swapValues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firstValue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secondValue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Swaps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value1 = 5;</a:t>
            </a:r>
          </a:p>
          <a:p>
            <a:r>
              <a:rPr lang="es-CO" sz="9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value2 = 10;</a:t>
            </a:r>
          </a:p>
          <a:p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Before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swap\n"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"-----------\n"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"Value1: %d\n"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value1);</a:t>
            </a: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"Value2: %d\n"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value2);</a:t>
            </a:r>
          </a:p>
          <a:p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swapValues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(&amp;value1, &amp;value2);</a:t>
            </a:r>
          </a:p>
          <a:p>
            <a:endParaRPr lang="es-CO" sz="9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"After swap\n"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"----------\n"</a:t>
            </a:r>
            <a:r>
              <a:rPr lang="es-CO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"Value1: %d\n"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value1);</a:t>
            </a:r>
          </a:p>
          <a:p>
            <a:r>
              <a:rPr lang="en-US" sz="9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"Value2: %d\n"</a:t>
            </a:r>
            <a:r>
              <a:rPr lang="en-US" sz="9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value2);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Swaps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the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two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values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swapValues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firstValue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secondValue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temp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temp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*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secondValue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secondValue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*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firstValue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firstValue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temp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9688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EAF4A85-E6D2-4D8D-B327-13B45BADB677}"/>
              </a:ext>
            </a:extLst>
          </p:cNvPr>
          <p:cNvSpPr txBox="1"/>
          <p:nvPr/>
        </p:nvSpPr>
        <p:spPr>
          <a:xfrm>
            <a:off x="2537011" y="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800" dirty="0" err="1"/>
              <a:t>Nesting</a:t>
            </a:r>
            <a:r>
              <a:rPr lang="es-CO" sz="1800" dirty="0"/>
              <a:t> and Boxes </a:t>
            </a:r>
            <a:r>
              <a:rPr lang="es-CO" sz="1800" dirty="0" err="1"/>
              <a:t>Revisited</a:t>
            </a:r>
            <a:endParaRPr lang="es-CO" sz="18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75DAEE3-6316-43B6-98E4-D4ED48E50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201" y="788441"/>
            <a:ext cx="6195597" cy="5281118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210E274-0ED7-4193-9352-8D86A5E971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384" y="788441"/>
            <a:ext cx="6689401" cy="627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9770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B3315DF-BD2D-48D8-8E5B-FFF03CC70288}"/>
              </a:ext>
            </a:extLst>
          </p:cNvPr>
          <p:cNvSpPr txBox="1"/>
          <p:nvPr/>
        </p:nvSpPr>
        <p:spPr>
          <a:xfrm>
            <a:off x="3048000" y="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2400" dirty="0" err="1"/>
              <a:t>Nesting</a:t>
            </a:r>
            <a:r>
              <a:rPr lang="es-CO" sz="2400" dirty="0"/>
              <a:t> and Boxes </a:t>
            </a:r>
            <a:r>
              <a:rPr lang="es-CO" sz="2400" dirty="0" err="1"/>
              <a:t>Revisited</a:t>
            </a:r>
            <a:endParaRPr lang="es-CO" sz="24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68DDE02-779A-474C-A8D0-EDB61BD29E09}"/>
              </a:ext>
            </a:extLst>
          </p:cNvPr>
          <p:cNvSpPr txBox="1"/>
          <p:nvPr/>
        </p:nvSpPr>
        <p:spPr>
          <a:xfrm>
            <a:off x="0" y="461665"/>
            <a:ext cx="11403106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a box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valid width and height from user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top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interior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bottom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integer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input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from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input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validate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 Prints the given character </a:t>
            </a:r>
            <a:r>
              <a:rPr lang="en-US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numTimes</a:t>
            </a:r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times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 Prints the interior of the box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641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BC41064-4788-46DE-96AE-1F1171311794}"/>
              </a:ext>
            </a:extLst>
          </p:cNvPr>
          <p:cNvSpPr txBox="1"/>
          <p:nvPr/>
        </p:nvSpPr>
        <p:spPr>
          <a:xfrm>
            <a:off x="322729" y="212955"/>
            <a:ext cx="1099073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lowerBound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upperBound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902173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32964AD-8BC1-4C9A-A2F4-7AAC517EB511}"/>
              </a:ext>
            </a:extLst>
          </p:cNvPr>
          <p:cNvSpPr txBox="1"/>
          <p:nvPr/>
        </p:nvSpPr>
        <p:spPr>
          <a:xfrm>
            <a:off x="0" y="173173"/>
            <a:ext cx="121920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integer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input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from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errorString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lowerBound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upperBound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prompt for and get input</a:t>
            </a:r>
            <a:endParaRPr lang="en-US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&amp;input);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validate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(input &lt; </a:t>
            </a:r>
            <a:r>
              <a:rPr lang="en-US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lowerBound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|| input &gt; </a:t>
            </a:r>
            <a:r>
              <a:rPr lang="en-US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upperBound</a:t>
            </a:r>
            <a:r>
              <a:rPr lang="en-US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errorString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input;</a:t>
            </a:r>
          </a:p>
          <a:p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sz="1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03075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94EF540-98A6-4F6A-A68A-C86D0C7F3020}"/>
              </a:ext>
            </a:extLst>
          </p:cNvPr>
          <p:cNvSpPr txBox="1"/>
          <p:nvPr/>
        </p:nvSpPr>
        <p:spPr>
          <a:xfrm>
            <a:off x="161365" y="0"/>
            <a:ext cx="11860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dirty="0" err="1"/>
              <a:t>Getting</a:t>
            </a:r>
            <a:r>
              <a:rPr lang="es-CO" sz="2800" dirty="0"/>
              <a:t> </a:t>
            </a:r>
            <a:r>
              <a:rPr lang="es-CO" sz="2800" dirty="0" err="1"/>
              <a:t>Valid</a:t>
            </a:r>
            <a:r>
              <a:rPr lang="es-CO" sz="2800" dirty="0"/>
              <a:t> </a:t>
            </a:r>
            <a:r>
              <a:rPr lang="es-CO" sz="2800" dirty="0" err="1"/>
              <a:t>User</a:t>
            </a:r>
            <a:r>
              <a:rPr lang="es-CO" sz="2800" dirty="0"/>
              <a:t> Input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D805D64-3BC8-40DB-8E54-EA2919EB6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4425" y="670321"/>
            <a:ext cx="5883150" cy="551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403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B9A83D0-FD68-40C6-A44B-6F55A518F601}"/>
              </a:ext>
            </a:extLst>
          </p:cNvPr>
          <p:cNvSpPr txBox="1"/>
          <p:nvPr/>
        </p:nvSpPr>
        <p:spPr>
          <a:xfrm>
            <a:off x="762000" y="573357"/>
            <a:ext cx="108652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get valid width and height from user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(3-20):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"Width must be between 3 and 20"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3, 20);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height (3-20):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"Height must be between 3 and 20"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3, 20);</a:t>
            </a:r>
            <a:endParaRPr lang="es-CO" dirty="0">
              <a:highlight>
                <a:srgbClr val="FFFF00"/>
              </a:highlight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04863F7-583B-4666-A246-737CD0B881B9}"/>
              </a:ext>
            </a:extLst>
          </p:cNvPr>
          <p:cNvSpPr txBox="1"/>
          <p:nvPr/>
        </p:nvSpPr>
        <p:spPr>
          <a:xfrm>
            <a:off x="5504329" y="5683624"/>
            <a:ext cx="4078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Run…</a:t>
            </a:r>
          </a:p>
        </p:txBody>
      </p:sp>
    </p:spTree>
    <p:extLst>
      <p:ext uri="{BB962C8B-B14F-4D97-AF65-F5344CB8AC3E}">
        <p14:creationId xmlns:p14="http://schemas.microsoft.com/office/powerpoint/2010/main" val="2288658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33C1C6A-3A4C-4820-BC1C-5585B71E355C}"/>
              </a:ext>
            </a:extLst>
          </p:cNvPr>
          <p:cNvSpPr txBox="1"/>
          <p:nvPr/>
        </p:nvSpPr>
        <p:spPr>
          <a:xfrm>
            <a:off x="89647" y="841392"/>
            <a:ext cx="95922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numTimes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24225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56B8EB-765B-4DA4-8921-F610C85AF83E}"/>
              </a:ext>
            </a:extLst>
          </p:cNvPr>
          <p:cNvSpPr txBox="1"/>
          <p:nvPr/>
        </p:nvSpPr>
        <p:spPr>
          <a:xfrm>
            <a:off x="591670" y="846329"/>
            <a:ext cx="870472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Prints the given character </a:t>
            </a:r>
            <a:r>
              <a:rPr lang="en-US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numTimes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times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numTimes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nn-N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numTimes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"%c"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75066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A7AB2B9-051F-4D24-9FB6-B945F1AD1C7A}"/>
              </a:ext>
            </a:extLst>
          </p:cNvPr>
          <p:cNvSpPr txBox="1"/>
          <p:nvPr/>
        </p:nvSpPr>
        <p:spPr>
          <a:xfrm>
            <a:off x="98611" y="12680"/>
            <a:ext cx="1116106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6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valid width and height from user</a:t>
            </a:r>
            <a:endParaRPr lang="en-US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6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"Width must be between 3 and 20"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3, 20);</a:t>
            </a:r>
          </a:p>
          <a:p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height = </a:t>
            </a:r>
            <a:r>
              <a:rPr lang="en-US" sz="16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height (3-20): 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6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 must be between 3 and 20"</a:t>
            </a:r>
            <a:r>
              <a:rPr lang="en-US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, 3, 20);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top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of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box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'*'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interior </a:t>
            </a:r>
            <a:r>
              <a:rPr lang="es-CO" sz="16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6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bottom </a:t>
            </a:r>
            <a:r>
              <a:rPr lang="es-CO" sz="16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of</a:t>
            </a:r>
            <a:r>
              <a:rPr lang="es-CO" sz="16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box</a:t>
            </a:r>
            <a:endParaRPr lang="es-CO" sz="16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'*'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6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6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6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6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6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6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90465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7A67037-348E-4993-B15A-81958125CA95}"/>
              </a:ext>
            </a:extLst>
          </p:cNvPr>
          <p:cNvSpPr txBox="1"/>
          <p:nvPr/>
        </p:nvSpPr>
        <p:spPr>
          <a:xfrm>
            <a:off x="502024" y="259593"/>
            <a:ext cx="1138517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printCharacter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character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numTimes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printBoxInterior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34918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EE4C694-9FB8-4388-BDB4-20CD0D865AFF}"/>
              </a:ext>
            </a:extLst>
          </p:cNvPr>
          <p:cNvSpPr txBox="1"/>
          <p:nvPr/>
        </p:nvSpPr>
        <p:spPr>
          <a:xfrm>
            <a:off x="923365" y="990670"/>
            <a:ext cx="965498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Prints the interior of the box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printBoxInterior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2; i &lt; </a:t>
            </a:r>
            <a:r>
              <a:rPr lang="nn-N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'*'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 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- 2);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printCharacter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'*'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14925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6307A57-5E6C-4DFF-8F24-D44A3AFA007E}"/>
              </a:ext>
            </a:extLst>
          </p:cNvPr>
          <p:cNvSpPr txBox="1"/>
          <p:nvPr/>
        </p:nvSpPr>
        <p:spPr>
          <a:xfrm>
            <a:off x="367553" y="288955"/>
            <a:ext cx="9502588" cy="547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valid width and height from user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"Width must be between 3 and 20"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3, 20);</a:t>
            </a:r>
          </a:p>
          <a:p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height = </a:t>
            </a:r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height (3-20): 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 must be between 3 and 20"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3, 20);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top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printCharacter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'*'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interior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of</a:t>
            </a:r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box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printBoxInterior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height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bottom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printCharacter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'*'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77834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D45A10A-E161-456E-8F14-2225ADF8980F}"/>
              </a:ext>
            </a:extLst>
          </p:cNvPr>
          <p:cNvSpPr txBox="1"/>
          <p:nvPr/>
        </p:nvSpPr>
        <p:spPr>
          <a:xfrm>
            <a:off x="0" y="103775"/>
            <a:ext cx="6096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printCharacter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character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numTimes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printBoxInterior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width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height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 box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valid width and height from user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width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(3-20):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"Width must be between 3 and 20"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3, 20);</a:t>
            </a:r>
          </a:p>
          <a:p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height = </a:t>
            </a:r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height (3-20): 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 must be between 3 and 20"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3, 20);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top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printCharacter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'*'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interior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printBoxInterior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height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bottom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box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printCharacter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'*'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width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E3A269-CEEB-421A-80DE-C94E8F872F09}"/>
              </a:ext>
            </a:extLst>
          </p:cNvPr>
          <p:cNvSpPr txBox="1"/>
          <p:nvPr/>
        </p:nvSpPr>
        <p:spPr>
          <a:xfrm>
            <a:off x="5853953" y="-79653"/>
            <a:ext cx="4419600" cy="701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integer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from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user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getValidInteger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errorString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[],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lowerBound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upperBound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prompt for and get input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&amp;input);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validate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while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(input &lt;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lowerBound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|| input &gt;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upperBound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errorString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promptString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&amp;input);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input;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Prints the given character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numTimes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times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void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numTimes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numTimes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"%c"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/*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 Prints the interior of the box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*/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void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printBoxInterior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width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height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2; i &lt; 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height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'*'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 '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width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- 2);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printCharacter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'*'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6670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138E673-14F8-4EF7-91BE-72CF621D674F}"/>
              </a:ext>
            </a:extLst>
          </p:cNvPr>
          <p:cNvSpPr txBox="1"/>
          <p:nvPr/>
        </p:nvSpPr>
        <p:spPr>
          <a:xfrm>
            <a:off x="562929" y="328155"/>
            <a:ext cx="6096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getting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number of scores to enter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scores[n];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average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of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free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memory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Averages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 in array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Gets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integer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input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from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1013503-1955-4999-A280-0F3A5784012A}"/>
              </a:ext>
            </a:extLst>
          </p:cNvPr>
          <p:cNvSpPr txBox="1"/>
          <p:nvPr/>
        </p:nvSpPr>
        <p:spPr>
          <a:xfrm>
            <a:off x="7593106" y="1532965"/>
            <a:ext cx="4258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Code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input a </a:t>
            </a:r>
            <a:r>
              <a:rPr lang="es-CO" dirty="0" err="1"/>
              <a:t>number</a:t>
            </a:r>
            <a:r>
              <a:rPr lang="es-CO" dirty="0"/>
              <a:t> </a:t>
            </a:r>
            <a:r>
              <a:rPr lang="es-CO" dirty="0" err="1"/>
              <a:t>of</a:t>
            </a:r>
            <a:r>
              <a:rPr lang="es-CO" dirty="0"/>
              <a:t> </a:t>
            </a:r>
            <a:r>
              <a:rPr lang="es-CO" dirty="0" err="1"/>
              <a:t>int</a:t>
            </a:r>
            <a:r>
              <a:rPr lang="es-CO" dirty="0"/>
              <a:t> scores and </a:t>
            </a:r>
            <a:r>
              <a:rPr lang="es-CO" dirty="0" err="1"/>
              <a:t>gets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</a:t>
            </a:r>
            <a:r>
              <a:rPr lang="es-CO" dirty="0" err="1"/>
              <a:t>average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1482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449C02D-12B8-4C2C-996B-2F54231C9474}"/>
              </a:ext>
            </a:extLst>
          </p:cNvPr>
          <p:cNvSpPr txBox="1"/>
          <p:nvPr/>
        </p:nvSpPr>
        <p:spPr>
          <a:xfrm>
            <a:off x="412376" y="422772"/>
            <a:ext cx="10300448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lowerBound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upperBound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getting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D4254A2-B8CB-40E4-A865-7B00F4D47F39}"/>
              </a:ext>
            </a:extLst>
          </p:cNvPr>
          <p:cNvSpPr txBox="1"/>
          <p:nvPr/>
        </p:nvSpPr>
        <p:spPr>
          <a:xfrm>
            <a:off x="8704729" y="1814463"/>
            <a:ext cx="2814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Function</a:t>
            </a:r>
            <a:r>
              <a:rPr lang="es-CO" dirty="0"/>
              <a:t> </a:t>
            </a:r>
            <a:r>
              <a:rPr lang="es-CO" dirty="0" err="1"/>
              <a:t>prototypes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A847762-8590-4CD3-B6FA-D58CAC4D0D5A}"/>
              </a:ext>
            </a:extLst>
          </p:cNvPr>
          <p:cNvSpPr txBox="1"/>
          <p:nvPr/>
        </p:nvSpPr>
        <p:spPr>
          <a:xfrm>
            <a:off x="412376" y="4858871"/>
            <a:ext cx="10865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err="1"/>
              <a:t>promptString</a:t>
            </a:r>
            <a:r>
              <a:rPr lang="es-CO" dirty="0"/>
              <a:t>: </a:t>
            </a:r>
            <a:r>
              <a:rPr lang="es-CO" dirty="0" err="1"/>
              <a:t>message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input </a:t>
            </a:r>
            <a:r>
              <a:rPr lang="es-CO" dirty="0" err="1"/>
              <a:t>string</a:t>
            </a:r>
            <a:r>
              <a:rPr lang="es-CO" dirty="0"/>
              <a:t> </a:t>
            </a:r>
            <a:r>
              <a:rPr lang="es-CO" dirty="0" err="1"/>
              <a:t>user</a:t>
            </a:r>
            <a:r>
              <a:rPr lang="es-CO" dirty="0"/>
              <a:t>. </a:t>
            </a:r>
            <a:r>
              <a:rPr lang="es-CO" dirty="0" err="1"/>
              <a:t>errorString</a:t>
            </a:r>
            <a:r>
              <a:rPr lang="es-CO" dirty="0"/>
              <a:t>: </a:t>
            </a:r>
            <a:r>
              <a:rPr lang="es-CO" dirty="0" err="1"/>
              <a:t>message</a:t>
            </a:r>
            <a:r>
              <a:rPr lang="es-CO" dirty="0"/>
              <a:t> </a:t>
            </a:r>
            <a:r>
              <a:rPr lang="es-CO" dirty="0" err="1"/>
              <a:t>to</a:t>
            </a:r>
            <a:r>
              <a:rPr lang="es-CO" dirty="0"/>
              <a:t> </a:t>
            </a:r>
            <a:r>
              <a:rPr lang="es-CO" dirty="0" err="1"/>
              <a:t>user</a:t>
            </a:r>
            <a:r>
              <a:rPr lang="es-CO" dirty="0"/>
              <a:t> </a:t>
            </a:r>
            <a:r>
              <a:rPr lang="es-CO" dirty="0" err="1"/>
              <a:t>that</a:t>
            </a:r>
            <a:r>
              <a:rPr lang="es-CO" dirty="0"/>
              <a:t> </a:t>
            </a:r>
            <a:r>
              <a:rPr lang="es-CO" dirty="0" err="1"/>
              <a:t>the</a:t>
            </a:r>
            <a:r>
              <a:rPr lang="es-CO" dirty="0"/>
              <a:t> input </a:t>
            </a:r>
            <a:r>
              <a:rPr lang="es-CO" dirty="0" err="1"/>
              <a:t>is</a:t>
            </a:r>
            <a:r>
              <a:rPr lang="es-CO" dirty="0"/>
              <a:t> </a:t>
            </a:r>
            <a:r>
              <a:rPr lang="es-CO" dirty="0" err="1"/>
              <a:t>invalid</a:t>
            </a:r>
            <a:r>
              <a:rPr lang="es-CO" dirty="0"/>
              <a:t>. </a:t>
            </a:r>
            <a:r>
              <a:rPr lang="es-CO" dirty="0" err="1"/>
              <a:t>Lower</a:t>
            </a:r>
            <a:r>
              <a:rPr lang="es-CO" dirty="0"/>
              <a:t> </a:t>
            </a:r>
            <a:r>
              <a:rPr lang="es-CO" dirty="0" err="1"/>
              <a:t>bound</a:t>
            </a:r>
            <a:r>
              <a:rPr lang="es-CO" dirty="0"/>
              <a:t> and </a:t>
            </a:r>
            <a:r>
              <a:rPr lang="es-CO" dirty="0" err="1"/>
              <a:t>upper</a:t>
            </a:r>
            <a:r>
              <a:rPr lang="es-CO" dirty="0"/>
              <a:t> </a:t>
            </a:r>
            <a:r>
              <a:rPr lang="es-CO" dirty="0" err="1"/>
              <a:t>bound</a:t>
            </a:r>
            <a:r>
              <a:rPr lang="es-CO" dirty="0"/>
              <a:t> are </a:t>
            </a:r>
            <a:r>
              <a:rPr lang="es-CO" dirty="0" err="1"/>
              <a:t>borders</a:t>
            </a:r>
            <a:r>
              <a:rPr lang="es-CO" dirty="0"/>
              <a:t> </a:t>
            </a:r>
            <a:r>
              <a:rPr lang="es-CO" dirty="0" err="1"/>
              <a:t>of</a:t>
            </a:r>
            <a:r>
              <a:rPr lang="es-CO" dirty="0"/>
              <a:t> </a:t>
            </a:r>
            <a:r>
              <a:rPr lang="es-CO" dirty="0" err="1"/>
              <a:t>valid</a:t>
            </a:r>
            <a:r>
              <a:rPr lang="es-CO" dirty="0"/>
              <a:t> inputs </a:t>
            </a:r>
          </a:p>
        </p:txBody>
      </p:sp>
    </p:spTree>
    <p:extLst>
      <p:ext uri="{BB962C8B-B14F-4D97-AF65-F5344CB8AC3E}">
        <p14:creationId xmlns:p14="http://schemas.microsoft.com/office/powerpoint/2010/main" val="305939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100EA30-0D22-4065-BE68-BFE412107063}"/>
              </a:ext>
            </a:extLst>
          </p:cNvPr>
          <p:cNvSpPr txBox="1"/>
          <p:nvPr/>
        </p:nvSpPr>
        <p:spPr>
          <a:xfrm>
            <a:off x="430306" y="139277"/>
            <a:ext cx="8641976" cy="63555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1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Averages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 in array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Gets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integer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input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from</a:t>
            </a:r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/*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1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Gets</a:t>
            </a:r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</a:t>
            </a:r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integer</a:t>
            </a:r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 </a:t>
            </a:r>
            <a:r>
              <a:rPr lang="es-CO" sz="11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from</a:t>
            </a:r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user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*/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errorString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</a:t>
            </a: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lowerBound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upperBound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input;</a:t>
            </a:r>
          </a:p>
          <a:p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prompt for and get input</a:t>
            </a:r>
            <a:endParaRPr lang="en-US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&amp;input);</a:t>
            </a:r>
          </a:p>
          <a:p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1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validate</a:t>
            </a:r>
            <a:r>
              <a:rPr lang="es-CO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</a:t>
            </a:r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(input &lt; 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lowerBound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||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input &gt; 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upperBound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1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print error message and get new input</a:t>
            </a:r>
            <a:endParaRPr lang="en-US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errorString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promptString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1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1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&amp;input);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1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1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input;</a:t>
            </a:r>
          </a:p>
          <a:p>
            <a:r>
              <a:rPr lang="es-CO" sz="11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  <a:endParaRPr lang="es-CO" sz="28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57660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C70F100-EF7F-4648-8641-1A0057BB71D1}"/>
              </a:ext>
            </a:extLst>
          </p:cNvPr>
          <p:cNvSpPr txBox="1"/>
          <p:nvPr/>
        </p:nvSpPr>
        <p:spPr>
          <a:xfrm>
            <a:off x="116540" y="769675"/>
            <a:ext cx="1207545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getting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number of scores to enter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n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getValidInteger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"How many scores do you want to enter (1 to 10)?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must be between 1 and 10!"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1, 10);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 is %</a:t>
            </a:r>
            <a:r>
              <a:rPr lang="en-US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d",n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just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to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test,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delete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after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594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824D929-5D8A-4F64-8B4B-DEFC6AA53E1C}"/>
              </a:ext>
            </a:extLst>
          </p:cNvPr>
          <p:cNvSpPr txBox="1"/>
          <p:nvPr/>
        </p:nvSpPr>
        <p:spPr>
          <a:xfrm>
            <a:off x="331694" y="313887"/>
            <a:ext cx="1152861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number of scores to enter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get number of scores to enter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"How many scores do you want to enter (1 to 10)? 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must be between 1 and 10!"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1, 10);</a:t>
            </a:r>
          </a:p>
          <a:p>
            <a:r>
              <a:rPr lang="pt-B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pt-BR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pt-B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("N </a:t>
            </a:r>
            <a:r>
              <a:rPr lang="pt-BR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is</a:t>
            </a:r>
            <a:r>
              <a:rPr lang="pt-B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% </a:t>
            </a:r>
            <a:r>
              <a:rPr lang="pt-BR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d",n</a:t>
            </a:r>
            <a:r>
              <a:rPr lang="pt-BR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pt-BR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 scores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scores[n];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on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input because of the compiler Visual Studio uses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scores = malloc(n *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n;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da-DK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scores[i] = getValidInteger(</a:t>
            </a:r>
            <a:r>
              <a:rPr lang="da-DK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"Enter score (0 to 100): "</a:t>
            </a:r>
            <a:r>
              <a:rPr lang="da-DK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100!"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0, 100);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2250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45F1FFA-9492-4850-8A69-C1258808C1AC}"/>
              </a:ext>
            </a:extLst>
          </p:cNvPr>
          <p:cNvSpPr txBox="1"/>
          <p:nvPr/>
        </p:nvSpPr>
        <p:spPr>
          <a:xfrm>
            <a:off x="582705" y="275308"/>
            <a:ext cx="976256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getValidInteger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promptString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errorString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[],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lowerBound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upperBound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getting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user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61537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A797D6A-AD4E-41A2-A018-6CA674D35821}"/>
              </a:ext>
            </a:extLst>
          </p:cNvPr>
          <p:cNvSpPr txBox="1"/>
          <p:nvPr/>
        </p:nvSpPr>
        <p:spPr>
          <a:xfrm>
            <a:off x="582705" y="467596"/>
            <a:ext cx="12075459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 in array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averageScoreArray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[],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sum = 0;</a:t>
            </a: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nn-N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sum += </a:t>
            </a:r>
            <a:r>
              <a:rPr lang="es-C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[i];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)sum / </a:t>
            </a:r>
            <a:r>
              <a:rPr lang="es-CO" sz="1800" dirty="0" err="1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count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24693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2611</Words>
  <Application>Microsoft Office PowerPoint</Application>
  <PresentationFormat>Panorámica</PresentationFormat>
  <Paragraphs>589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Cascadia Mono</vt:lpstr>
      <vt:lpstr>Tema de Office</vt:lpstr>
      <vt:lpstr>Functions 02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02</dc:title>
  <dc:creator>Jose Guillermo Guarnizo Marin</dc:creator>
  <cp:lastModifiedBy>Jose Guillermo Guarnizo Marin</cp:lastModifiedBy>
  <cp:revision>23</cp:revision>
  <dcterms:created xsi:type="dcterms:W3CDTF">2023-05-18T16:23:58Z</dcterms:created>
  <dcterms:modified xsi:type="dcterms:W3CDTF">2024-05-17T13:46:07Z</dcterms:modified>
</cp:coreProperties>
</file>