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CE9EE-EA1C-49DE-9308-191106955B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B3C4E3-F94C-4202-8E66-C29DE1C7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86B93-0EF7-4AD0-BE71-77BB5E006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FE3F74-CE81-49B0-A9F9-6F1455B4B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FAA415-271B-4FEC-8D28-01DDD1068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273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91E7D4-EB68-4725-BF24-DFDE8988B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252B4C-48F5-44DF-8556-D74BC6D6E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C489C6-4F09-4FD7-AD6B-033653D49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2C35C4-5E23-45A9-B100-4A30ABD6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5118D4-C86D-428C-A004-39E44913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81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311E6D-7DAC-4315-BAEC-D4E52299A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E76E19-1D94-447F-B31B-DC8BADD3C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FC9DCA-8251-45DC-A52F-61D40C378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7C846E-E9C2-424A-8EAE-5A8E04BA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918B21-B14B-401A-87C8-1CD84B4F7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531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7224A-82FC-4A11-8323-AD96C4453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A9AD68-8E66-4375-AB53-55AE29542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E7B615-9AFA-4A14-96FE-68EFCAFCB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0EEB96-E4C2-4E6F-BBEF-0F52F83B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021187-803C-4966-AFA1-00098510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37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EB8DD-04AC-4856-A8F1-D20C7909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7DB45E-550F-406E-81F1-B928DDE1F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5DCB70-C57A-478A-AD02-4E7F0CE10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180C5B-2622-4E82-BF4E-88590DE9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484955-2DF5-4A5C-BD0D-A886D814F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99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ECE69A-8A7C-4438-A599-7AB000A9A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AC01B5-58DF-4DA1-97FE-D59D7698B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0BC336-4673-4D4F-A0F1-FE46C836E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AE64C3-C095-4D71-A60B-91FF4C0B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B2CF2C-7181-47FE-B498-F00461F9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DBCAF4-6413-4A81-A645-03132EAEF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499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318294-58CC-4F69-B88F-C8350023D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2A6BD1-C7F0-4A9E-8043-DB9BD3178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818954-4AEE-4E9B-AE48-8E4D8F577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5841A1-6C91-4DEA-88AF-376B7CAF7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7A9DDB-8108-445C-8ABE-246D9321E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8A1A857-2780-4A90-8DFC-BB809BBAE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1FA0233-1D81-41A2-96E9-693D71541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D14851-0D01-45A9-8F9D-7BF1D1301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352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3CC0B9-FBCB-44BB-A3B5-EAA94C58B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8630640-AFF7-42EA-B70F-633562043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62A27C-E660-4BD2-90BC-39DACEFC1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33AD36-1BB6-444B-9A56-37A0D5ED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308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9396745-BA2F-4F68-9EED-09DF0ED7A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3F8B0FD-058E-4378-B88E-4A61EA550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33A1A0-6BFE-4085-ABBC-B20385EA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227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843C-BAD7-47D7-816F-D1DB6A8FB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6B8C37-07D4-4114-A231-B562AB158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7DCEB2-AD0A-49FD-A817-93D2F3AC1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B58E96-781C-4D74-9A9F-BE572D29C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33FFAD-6F9A-424F-BEF4-E9FC25E31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3285F5-2E4F-4DD5-92EE-DD611AAD6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930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F92A2-8579-4C87-898B-731033E98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CD0484-8CE1-4A17-A126-1BDB55A26C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C76750-41AB-44E1-9440-01515F277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142412-07E2-4681-BBEC-B50C70886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F2A50F-5470-4EB5-B5FD-F48B4248A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1E1073-221F-4F54-9C3D-CE10727FC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684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93537E7-5636-4122-B347-B63639BD3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4005AD-F31A-41E3-B756-2458B91F5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1B7197-E13C-44FE-9D38-F3FF7EE5D2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063B1-F525-4095-A86F-9007CF05337A}" type="datetimeFigureOut">
              <a:rPr lang="es-CO" smtClean="0"/>
              <a:t>4/05/2023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D7FA66-8A08-4738-88B9-E673CD893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D675A0-0667-439D-AF4C-0A686C6BE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93BA1-78E2-4D6E-9E71-C117D6F18A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460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32598-3BEE-4E3C-B54D-6A51A081C9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0" i="0" dirty="0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CSV </a:t>
            </a:r>
            <a:r>
              <a:rPr lang="es-CO" b="0" i="0" dirty="0" err="1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String</a:t>
            </a:r>
            <a:r>
              <a:rPr lang="es-CO" b="0" i="0" dirty="0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  <a:t> Processing</a:t>
            </a:r>
            <a:br>
              <a:rPr lang="es-CO" b="0" i="0" dirty="0">
                <a:solidFill>
                  <a:srgbClr val="1F1F1F"/>
                </a:solidFill>
                <a:effectLst/>
                <a:latin typeface="Source Sans Pro" panose="020B0503030403020204" pitchFamily="34" charset="0"/>
              </a:rPr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51229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A7B9E7D-AE33-4048-8512-B4C12494D4E0}"/>
              </a:ext>
            </a:extLst>
          </p:cNvPr>
          <p:cNvSpPr txBox="1"/>
          <p:nvPr/>
        </p:nvSpPr>
        <p:spPr>
          <a:xfrm>
            <a:off x="926184" y="895822"/>
            <a:ext cx="102351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extract x from point string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+ 1];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on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input because of the compiler Visual Studio uses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malloc((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+ 1) *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strncpy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] =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'\0'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point.x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atof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Studio: free memory because we used pointers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free(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07111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4DBB6C1-058A-463D-AF6C-2AF57C8B3F26}"/>
              </a:ext>
            </a:extLst>
          </p:cNvPr>
          <p:cNvSpPr txBox="1"/>
          <p:nvPr/>
        </p:nvSpPr>
        <p:spPr>
          <a:xfrm>
            <a:off x="197963" y="695701"/>
            <a:ext cx="1285816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extract y from point string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don't include newline character in point string length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length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strnlen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 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- 1;</a:t>
            </a: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yString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length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-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];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on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input because of the compiler Visual Studio uses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yString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malloc((length -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 *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offset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+ 1;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-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- 1;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yString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[i]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[i + offset];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yString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[length -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- 1]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'\0'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point.y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atof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yString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Studio: free memory because we used pointers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free(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yString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yString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3300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2962E2E-1A76-4143-A59E-EE41FC88F6FE}"/>
              </a:ext>
            </a:extLst>
          </p:cNvPr>
          <p:cNvSpPr txBox="1"/>
          <p:nvPr/>
        </p:nvSpPr>
        <p:spPr>
          <a:xfrm>
            <a:off x="1067586" y="1375124"/>
            <a:ext cx="609442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point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info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"Point x: %f\n"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point.x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"Point y: %f\n"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point.y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44256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E03FD25-01D0-40E8-99AB-9BF1BE0A2135}"/>
              </a:ext>
            </a:extLst>
          </p:cNvPr>
          <p:cNvSpPr txBox="1"/>
          <p:nvPr/>
        </p:nvSpPr>
        <p:spPr>
          <a:xfrm>
            <a:off x="87198" y="112398"/>
            <a:ext cx="5606592" cy="6324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CSV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string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processing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x;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y;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typedef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read in point string from user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[100];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and y for point (no spaces, comma-separated): 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find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comma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index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-1;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== -1)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strchr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','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!= 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pointStringStart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&amp;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[0];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-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pointStringStart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"Invalid input: comma not found\n"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and y for point (no spaces, comma-separated): 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4E569D2-E7BE-4BBB-AA57-ABE300B2434B}"/>
              </a:ext>
            </a:extLst>
          </p:cNvPr>
          <p:cNvSpPr txBox="1"/>
          <p:nvPr/>
        </p:nvSpPr>
        <p:spPr>
          <a:xfrm>
            <a:off x="5693790" y="389396"/>
            <a:ext cx="6094428" cy="5770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extract x from point string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xString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+ 1];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Visual Studio users can't create arrays with sizes based on user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input because of the compiler Visual Studio uses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xString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malloc((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+ 1) *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strncpy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xString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xString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 = 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'\0'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point.x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atof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xString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Visual Studio: free memory because we used pointers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free(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xString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xString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NULL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extract y from point string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don't include newline character in point string length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length =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strnlen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pointString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pointString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)) - 1;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yString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length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-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];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Visual Studio users can't create arrays with sizes based on user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input because of the compiler Visual Studio uses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yString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malloc((length -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 *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offset =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+ 1;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length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-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- 1;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yString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[i] =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 + offset];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yString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[length -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commaIndex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- 1] =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'\0'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point.y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atof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yString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Visual Studio: free memory because we used pointers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free(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yString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yString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= 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NULL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info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"Point x: %f\n"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point.x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"Point y: %f\n"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point.y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69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3A6296A-4110-4E65-856A-2107B6A4B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215" y="579823"/>
            <a:ext cx="7456591" cy="3087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7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2869358-8C91-490E-92B7-142428DBF81E}"/>
              </a:ext>
            </a:extLst>
          </p:cNvPr>
          <p:cNvSpPr txBox="1"/>
          <p:nvPr/>
        </p:nvSpPr>
        <p:spPr>
          <a:xfrm>
            <a:off x="520831" y="499621"/>
            <a:ext cx="6094428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CSV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processing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907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FE4FD28-71C0-4AF2-B8A6-F16671B14D33}"/>
              </a:ext>
            </a:extLst>
          </p:cNvPr>
          <p:cNvSpPr txBox="1"/>
          <p:nvPr/>
        </p:nvSpPr>
        <p:spPr>
          <a:xfrm>
            <a:off x="765927" y="573845"/>
            <a:ext cx="9113363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struct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x;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y;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typedef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struct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read in point string from user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[100];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x and y for point (no spaces, comma-separated):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fgets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), </a:t>
            </a:r>
            <a:r>
              <a:rPr lang="en-US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stdin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4625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AB44918-B136-4BE4-B3F8-BF65F8ABB66E}"/>
              </a:ext>
            </a:extLst>
          </p:cNvPr>
          <p:cNvSpPr txBox="1"/>
          <p:nvPr/>
        </p:nvSpPr>
        <p:spPr>
          <a:xfrm>
            <a:off x="417138" y="117693"/>
            <a:ext cx="1082904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read in point string from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[100];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and y for point (no spaces, comma-separated):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find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comma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index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-1;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== -1)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strchr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','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!=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pointStringStart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&amp;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[0];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pointStringStart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else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"Invalid input: comma not found\n"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x and y for point (no spaces, comma-separated):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fgets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pointString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), </a:t>
            </a:r>
            <a:r>
              <a:rPr lang="en-US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stdin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5399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7C7B31F-0143-47EF-852B-5E2B14EA0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824" y="1108509"/>
            <a:ext cx="7064352" cy="464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8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A7B9E7D-AE33-4048-8512-B4C12494D4E0}"/>
              </a:ext>
            </a:extLst>
          </p:cNvPr>
          <p:cNvSpPr txBox="1"/>
          <p:nvPr/>
        </p:nvSpPr>
        <p:spPr>
          <a:xfrm>
            <a:off x="926184" y="895822"/>
            <a:ext cx="102351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extract x from point string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+ 1];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on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input because of the compiler Visual Studio uses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malloc((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+ 1) *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strncpy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commaIndex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=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'\0'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point.x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atof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Studio: free memory because we used pointers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free(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xString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53593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F0C944F-1FED-4C68-9500-5ADAD9778D8B}"/>
              </a:ext>
            </a:extLst>
          </p:cNvPr>
          <p:cNvSpPr txBox="1"/>
          <p:nvPr/>
        </p:nvSpPr>
        <p:spPr>
          <a:xfrm>
            <a:off x="1265549" y="50349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https://en.wikipedia.org/wiki/C_string_handling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5EB24BA-600E-4F54-AD9C-047D757B2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844" y="1678181"/>
            <a:ext cx="8573243" cy="240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490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601004D-2A6A-436C-883B-F3A24C6DDB77}"/>
              </a:ext>
            </a:extLst>
          </p:cNvPr>
          <p:cNvSpPr txBox="1"/>
          <p:nvPr/>
        </p:nvSpPr>
        <p:spPr>
          <a:xfrm>
            <a:off x="1425805" y="15469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https://en.cppreference.com/w/c/string/byte/strncpy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9B0DB46-B70F-4418-8E28-FBA26580D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682" y="706230"/>
            <a:ext cx="9975444" cy="259864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185719C-342A-47F5-BBDF-5D66E75CD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5459" y="3176969"/>
            <a:ext cx="5321275" cy="183673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0E0BDF1-8622-4F14-9F2F-AF8433C938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7707" y="5053784"/>
            <a:ext cx="10516586" cy="1443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06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1165</Words>
  <Application>Microsoft Office PowerPoint</Application>
  <PresentationFormat>Panorámica</PresentationFormat>
  <Paragraphs>197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Cascadia Mono</vt:lpstr>
      <vt:lpstr>Source Sans Pro</vt:lpstr>
      <vt:lpstr>Tema de Office</vt:lpstr>
      <vt:lpstr>CSV String Processing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CSV String Processing </dc:title>
  <dc:creator>Jose Guillermo Guarnizo Marin</dc:creator>
  <cp:lastModifiedBy>Jose Guillermo Guarnizo Marin</cp:lastModifiedBy>
  <cp:revision>9</cp:revision>
  <dcterms:created xsi:type="dcterms:W3CDTF">2022-12-04T02:09:51Z</dcterms:created>
  <dcterms:modified xsi:type="dcterms:W3CDTF">2023-05-04T21:25:06Z</dcterms:modified>
</cp:coreProperties>
</file>