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902F9-FC5B-45D9-9C27-1D09B09E1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0B5AB7-3D55-4016-B730-1E6C02D6D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842D9E-70F0-4C13-9909-6CEC3C5F6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E6D-4FC4-49B2-B14D-177DA8D9570E}" type="datetimeFigureOut">
              <a:rPr lang="es-CO" smtClean="0"/>
              <a:t>9/10/2023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2E8611-FE8A-4082-9118-D313E159B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19AC46-527E-47AE-B753-928757A21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8422-1AC0-4E56-80E8-4F832DCA04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026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EE1253-AB1D-4D44-B823-3C037752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64EBAD-9373-4706-82C4-36B43A320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F697D9-648E-463D-B619-49690F042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E6D-4FC4-49B2-B14D-177DA8D9570E}" type="datetimeFigureOut">
              <a:rPr lang="es-CO" smtClean="0"/>
              <a:t>9/10/2023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886EE-F476-44C4-9A01-CB3263347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D0A532-97F8-4ED1-9ABC-68F9BA2C4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8422-1AC0-4E56-80E8-4F832DCA04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573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1BFB967-2EC9-4932-9488-1A37A49237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43C1A4-A090-4877-941C-34CC56665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F6AF07-1B95-4CF1-9B15-2AEB47A93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E6D-4FC4-49B2-B14D-177DA8D9570E}" type="datetimeFigureOut">
              <a:rPr lang="es-CO" smtClean="0"/>
              <a:t>9/10/2023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5B525B-55F3-423C-8144-9C38EC153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8C783B-9571-4B32-8920-C3EFEA650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8422-1AC0-4E56-80E8-4F832DCA04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5564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6E0130-740E-4F40-8695-13EB35A87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F675F5-F7CF-4761-8C0A-FA13CB724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7BE5C2-EDAE-42B4-9611-3833F9D92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E6D-4FC4-49B2-B14D-177DA8D9570E}" type="datetimeFigureOut">
              <a:rPr lang="es-CO" smtClean="0"/>
              <a:t>9/10/2023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ABD4D6-3EFD-4F45-9EB6-11D19BF9B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8E4B20-7983-4F6E-8B1E-1B2E6451D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8422-1AC0-4E56-80E8-4F832DCA04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349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34D75-6342-473E-AD0B-614B82F28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60CBCA-59B1-4601-9DED-1692C5AED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B73F0C-756D-4455-9976-27C43F992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E6D-4FC4-49B2-B14D-177DA8D9570E}" type="datetimeFigureOut">
              <a:rPr lang="es-CO" smtClean="0"/>
              <a:t>9/10/2023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C11737-85F1-48DD-9121-04B746513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A5CA1-4538-411F-8218-00EF56CD3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8422-1AC0-4E56-80E8-4F832DCA04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9295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85AC7A-3C1C-4647-A790-52C6F194C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63C60A-E528-45A3-900F-BC8D7C6FFE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3E7886-3ABF-4493-8D0D-C9957E1CE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769502-2EEE-4F0A-8E8E-7902343C5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E6D-4FC4-49B2-B14D-177DA8D9570E}" type="datetimeFigureOut">
              <a:rPr lang="es-CO" smtClean="0"/>
              <a:t>9/10/2023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D52853-2F79-484D-8A26-38C85C271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CF0EC4-421E-4265-9EB8-75D785EEB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8422-1AC0-4E56-80E8-4F832DCA04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431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911DEB-AD88-4EFD-A7CE-37B3AB1AD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F4A578-3CCE-4DDC-9F89-AA62B6778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66864F-63A9-43BA-B342-61B5D9326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8F1285-FFF8-4BA4-923C-C8BD8ACF8B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02BC7F5-C393-4BE0-9F6B-7FFADBBD9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81B61AB-19AB-4908-B911-FB3F25F07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E6D-4FC4-49B2-B14D-177DA8D9570E}" type="datetimeFigureOut">
              <a:rPr lang="es-CO" smtClean="0"/>
              <a:t>9/10/2023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8CFD7D7-44DC-4625-BFB1-87B8B0445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7F90C81-0238-4762-B8E7-67FF2621C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8422-1AC0-4E56-80E8-4F832DCA04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5886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919AF8-13C9-4644-B77B-AE01BB71E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70048C6-03CB-466A-85FC-62983AD17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E6D-4FC4-49B2-B14D-177DA8D9570E}" type="datetimeFigureOut">
              <a:rPr lang="es-CO" smtClean="0"/>
              <a:t>9/10/2023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017D127-E526-4B53-9C56-EF5C84262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21ABC5E-DCE5-48E8-A77E-B482F9CD4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8422-1AC0-4E56-80E8-4F832DCA04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1178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601432A-8C6E-4615-839C-7D67974C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E6D-4FC4-49B2-B14D-177DA8D9570E}" type="datetimeFigureOut">
              <a:rPr lang="es-CO" smtClean="0"/>
              <a:t>9/10/2023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549097E-223B-4B42-AF86-8756CEEE0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4F0F2E-92EE-47FF-A6E2-E49B13BF2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8422-1AC0-4E56-80E8-4F832DCA04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9804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A69F9-2F42-4DAA-9212-0240CC287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19D8F1-78E0-4AE8-9344-16B674546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595227-ABDA-476D-B3B8-4DF9B8791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A4E9EB-875E-4044-98AA-547C46AE6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E6D-4FC4-49B2-B14D-177DA8D9570E}" type="datetimeFigureOut">
              <a:rPr lang="es-CO" smtClean="0"/>
              <a:t>9/10/2023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6A57F6-FD7A-43A1-AF60-A094FFD48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557437-B8B4-4166-A70F-E0D33E8C5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8422-1AC0-4E56-80E8-4F832DCA04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596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3951DB-1E31-43D9-9491-6552FCF82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14CA60E-2B29-401D-99D4-C7B50DA89D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37C05F4-6CD2-4132-B1DA-7DB8D36023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27656D-3D5C-476F-B314-06725E679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E6D-4FC4-49B2-B14D-177DA8D9570E}" type="datetimeFigureOut">
              <a:rPr lang="es-CO" smtClean="0"/>
              <a:t>9/10/2023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C801B6-3A0D-470C-B518-EDD98FDB8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490DBF-E58B-42A1-8F0A-40FB5BCD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8422-1AC0-4E56-80E8-4F832DCA04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32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6662D67-1F39-49E4-A0A5-858A437AD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726354-AB1A-486B-B333-81A6561A9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852D52-802C-43D4-B238-3234C6220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2DE6D-4FC4-49B2-B14D-177DA8D9570E}" type="datetimeFigureOut">
              <a:rPr lang="es-CO" smtClean="0"/>
              <a:t>9/10/2023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23018-2585-4B5C-8016-62D2B6BB2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5EEEF8-7EA0-456E-BA72-C914C498FB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A8422-1AC0-4E56-80E8-4F832DCA04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4408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B92AFC-6A93-44D6-B2F5-458D63794F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Matrix </a:t>
            </a:r>
            <a:r>
              <a:rPr lang="es-CO" dirty="0" err="1"/>
              <a:t>Multiplication</a:t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67781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CDF0F50-C272-4403-8571-3FDA031CE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210" y="295158"/>
            <a:ext cx="6451805" cy="6344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589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46F2913-9C69-4365-B236-0C05899754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4655" y="0"/>
            <a:ext cx="5622690" cy="6764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44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A84AF05-3273-478F-BA88-89852FE4A5D8}"/>
              </a:ext>
            </a:extLst>
          </p:cNvPr>
          <p:cNvSpPr txBox="1"/>
          <p:nvPr/>
        </p:nvSpPr>
        <p:spPr>
          <a:xfrm>
            <a:off x="1208988" y="718150"/>
            <a:ext cx="609442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Implements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matrix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multiplication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97982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BF862AD-384A-452F-9EDB-B42CAEC1FAA4}"/>
              </a:ext>
            </a:extLst>
          </p:cNvPr>
          <p:cNvSpPr txBox="1"/>
          <p:nvPr/>
        </p:nvSpPr>
        <p:spPr>
          <a:xfrm>
            <a:off x="1190133" y="803711"/>
            <a:ext cx="1001833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declare and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initialize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matrices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[2][3] = {{ 1, 2, 3 },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 4, 5, 6 } };</a:t>
            </a:r>
          </a:p>
          <a:p>
            <a:r>
              <a:rPr lang="fr-FR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second_matrix</a:t>
            </a:r>
            <a:r>
              <a:rPr lang="fr-FR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[3][2] = { { 7, 8 },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 9, 10 },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 11, 12 } };</a:t>
            </a: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result[2][2] = { 0 };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3224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4634EDF-03BE-4B05-8FE3-153F5623083A}"/>
              </a:ext>
            </a:extLst>
          </p:cNvPr>
          <p:cNvSpPr txBox="1"/>
          <p:nvPr/>
        </p:nvSpPr>
        <p:spPr>
          <a:xfrm>
            <a:off x="539684" y="466650"/>
            <a:ext cx="10574517" cy="5924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multiply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the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matrices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&lt; </a:t>
            </a:r>
            <a:r>
              <a:rPr lang="en-US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 / </a:t>
            </a:r>
            <a:r>
              <a:rPr lang="en-US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[0]); 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++)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j = 0; j &lt; </a:t>
            </a:r>
            <a:r>
              <a:rPr lang="en-US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second_matrix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[0]) / </a:t>
            </a:r>
            <a:r>
              <a:rPr lang="en-US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second_matrix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[0][0]); 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j++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n-US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is the row for the first matrix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j is the column for the second matrix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first_matrix_column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= 0;</a:t>
            </a:r>
          </a:p>
          <a:p>
            <a:r>
              <a:rPr lang="fr-FR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fr-FR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second_matrix_row</a:t>
            </a:r>
            <a:r>
              <a:rPr lang="fr-FR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= 0;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iterate however many columns are in the first matrix or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however many rows are in the second matrix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these numbers have to be the same for matrix multiplication to work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k = 0; k &lt; </a:t>
            </a:r>
            <a:r>
              <a:rPr lang="en-US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[0]) / </a:t>
            </a:r>
            <a:r>
              <a:rPr lang="en-US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[0][0</a:t>
            </a:r>
            <a:r>
              <a:rPr lang="en-US" sz="1600">
                <a:solidFill>
                  <a:srgbClr val="000000"/>
                </a:solidFill>
                <a:latin typeface="Cascadia Mono" panose="020B0609020000020004" pitchFamily="49" charset="0"/>
              </a:rPr>
              <a:t>]); k++)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result[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][j] += 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][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first_matrix_column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] *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second_matrix</a:t>
            </a:r>
            <a:r>
              <a:rPr lang="fr-FR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fr-FR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second_matrix_row</a:t>
            </a:r>
            <a:r>
              <a:rPr lang="fr-FR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][j];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move to next first matrix column and second matrix row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first_matrix_column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++;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second_matrix_row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++;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28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4697AA7-5B1C-404D-BC31-3F4A609CC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4929" y="4980509"/>
            <a:ext cx="4107536" cy="147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707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C7CDDF6-1800-41C9-8C06-C835A384262D}"/>
              </a:ext>
            </a:extLst>
          </p:cNvPr>
          <p:cNvSpPr txBox="1"/>
          <p:nvPr/>
        </p:nvSpPr>
        <p:spPr>
          <a:xfrm>
            <a:off x="3047215" y="1584697"/>
            <a:ext cx="609442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output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the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answer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Result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result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 /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result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[0]);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j = 0; j &lt;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(result[0]) /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(result[0][0]);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j++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"%5d"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result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[i][j]);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17988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FC66B3E-AD74-451D-833E-6754B88843A4}"/>
              </a:ext>
            </a:extLst>
          </p:cNvPr>
          <p:cNvSpPr txBox="1"/>
          <p:nvPr/>
        </p:nvSpPr>
        <p:spPr>
          <a:xfrm>
            <a:off x="200320" y="144965"/>
            <a:ext cx="5795127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Implements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matrix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multiplication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declare and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initialize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matrices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[2][3] = {{ 1, 2, 3 },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 4, 5, 6 } };</a:t>
            </a:r>
          </a:p>
          <a:p>
            <a:r>
              <a:rPr lang="fr-FR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fr-FR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fr-FR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second_matrix</a:t>
            </a:r>
            <a:r>
              <a:rPr lang="fr-FR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[3][2] = { { 7, 8 },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 9, 10 },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 11, 12 } };</a:t>
            </a: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result[2][2] = { 0 };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multiply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the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matrices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0;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&lt;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 /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[0]);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++)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j = 0; j &lt;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second_matrix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[0]) /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second_matrix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[0][0]);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j++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is the row for the first matrix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j is the column for the second matrix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first_matrix_column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0;</a:t>
            </a:r>
          </a:p>
          <a:p>
            <a:r>
              <a:rPr lang="fr-FR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fr-FR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fr-FR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second_matrix_row</a:t>
            </a:r>
            <a:r>
              <a:rPr lang="fr-FR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0;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iterate however many columns are in the first matrix or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however many rows are in the second matrix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these numbers have to be the same for matrix multiplication to work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n = 0; n &lt;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[0]) /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[0][0]); n++)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result[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][j] +=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][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first_matrix_column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] *</a:t>
            </a:r>
          </a:p>
          <a:p>
            <a:r>
              <a:rPr lang="fr-FR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second_matrix</a:t>
            </a:r>
            <a:r>
              <a:rPr lang="fr-FR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fr-FR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second_matrix_row</a:t>
            </a:r>
            <a:r>
              <a:rPr lang="fr-FR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][j];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move to next first matrix column and second matrix row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first_matrix_column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++;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second_matrix_row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++;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6A946BD-E10D-400C-A3C2-235015785E7E}"/>
              </a:ext>
            </a:extLst>
          </p:cNvPr>
          <p:cNvSpPr txBox="1"/>
          <p:nvPr/>
        </p:nvSpPr>
        <p:spPr>
          <a:xfrm>
            <a:off x="6096000" y="929795"/>
            <a:ext cx="6094428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output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the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answer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Result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0; i &lt;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sizeof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result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 /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sizeof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result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[0]); i++)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j = 0; j &lt;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sizeof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(result[0]) /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sizeof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(result[0][0]);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j++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"%5d"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result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[i][j]);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return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EXIT_SUCCESS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43782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835</Words>
  <Application>Microsoft Office PowerPoint</Application>
  <PresentationFormat>Panorámica</PresentationFormat>
  <Paragraphs>114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Cascadia Mono</vt:lpstr>
      <vt:lpstr>Tema de Office</vt:lpstr>
      <vt:lpstr>Matrix Multiplication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Multiplication </dc:title>
  <dc:creator>Jose Guillermo Guarnizo Marin</dc:creator>
  <cp:lastModifiedBy>Jose Guillermo Guarnizo Marin</cp:lastModifiedBy>
  <cp:revision>8</cp:revision>
  <dcterms:created xsi:type="dcterms:W3CDTF">2022-11-24T19:25:11Z</dcterms:created>
  <dcterms:modified xsi:type="dcterms:W3CDTF">2023-10-09T15:58:07Z</dcterms:modified>
</cp:coreProperties>
</file>