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03550-B131-48D5-A96F-4F67E8155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91C964-E3B8-4C51-A400-4F33F2AC6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EF10A9-6A55-4D37-A452-2CFE50266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A481-8F3B-4B87-B903-FE6619E7CF32}" type="datetimeFigureOut">
              <a:rPr lang="es-CO" smtClean="0"/>
              <a:t>15/11/2023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8ACEA3-2A7F-4CDC-AEB5-61359F7BA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C92667-5C99-4015-AB6F-3C804F3D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6575-6E4E-43F7-9AEE-01C8867E1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185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D39D7-E78C-4E79-B283-B235A53FC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D060BA-5F92-42DD-B3E0-CFFA99EFE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207F52-72A2-4AA2-9C90-ED19954A5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A481-8F3B-4B87-B903-FE6619E7CF32}" type="datetimeFigureOut">
              <a:rPr lang="es-CO" smtClean="0"/>
              <a:t>15/11/2023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9E811B-9FBD-4B3A-958D-E2B2E38A3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217A70-CA2D-4B90-831D-5BB30A58C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6575-6E4E-43F7-9AEE-01C8867E1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03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D4D662C-31DE-43DA-9FE1-520225D165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C76302-C3B1-4C20-9F65-B178614B0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2366CD-CE52-4849-8DA7-B3A632FF3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A481-8F3B-4B87-B903-FE6619E7CF32}" type="datetimeFigureOut">
              <a:rPr lang="es-CO" smtClean="0"/>
              <a:t>15/11/2023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96FDE0-7693-4991-A880-3FBFBC1AE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E4009F-C197-4C51-BF0A-1E6B3786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6575-6E4E-43F7-9AEE-01C8867E1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8509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5F1C8F-526C-495B-AB46-672ADE2FB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0B0466-FD42-41FA-B7AF-EB26CD1B2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1D320D-3507-42A5-986F-1A4F6B7ED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A481-8F3B-4B87-B903-FE6619E7CF32}" type="datetimeFigureOut">
              <a:rPr lang="es-CO" smtClean="0"/>
              <a:t>15/11/2023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7ECEF0-1334-4CC0-8BBB-3E28DCBA8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ED3F79-853A-4379-945E-FB83CCD09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6575-6E4E-43F7-9AEE-01C8867E1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635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A68E8-4455-47CD-A8B3-66FD1E5F6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717F2B-B238-4D69-A727-858BC8604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84D0BB-7782-46CF-9D26-7AAB49682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A481-8F3B-4B87-B903-FE6619E7CF32}" type="datetimeFigureOut">
              <a:rPr lang="es-CO" smtClean="0"/>
              <a:t>15/11/2023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D1DB71-6E22-4819-BF70-2C008ECC9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0E4D05-7B3A-4B51-AF63-6E604764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6575-6E4E-43F7-9AEE-01C8867E1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32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95971-876E-4947-ABCB-DD987FB2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56A411-268E-43F0-A61C-2DFC86C69B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E3DA21-84CC-434E-A6AE-B5B0D3218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E1620E-B43E-4D54-BBB3-298B12BE0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A481-8F3B-4B87-B903-FE6619E7CF32}" type="datetimeFigureOut">
              <a:rPr lang="es-CO" smtClean="0"/>
              <a:t>15/11/2023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AB6568-FE02-45CF-BEEA-AF851433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90AE29-2D13-49DE-B4B5-4E12CD988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6575-6E4E-43F7-9AEE-01C8867E1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462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8D3DE-DCE6-4D56-98AE-47F2B6D19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1DEBEB-209F-469A-B02F-1BAF708EE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229E94-7BF5-450C-8AA4-DFAB94201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20F22F6-3171-4929-B66B-964AD46091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D540B2C-CC7A-41CB-BC68-80214664C0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F66135-261E-49CB-BE20-0894207A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A481-8F3B-4B87-B903-FE6619E7CF32}" type="datetimeFigureOut">
              <a:rPr lang="es-CO" smtClean="0"/>
              <a:t>15/11/2023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914384E-2DCC-4A2B-83E1-34F021C98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6EF1306-4F31-4D5D-80BC-CB3E9866F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6575-6E4E-43F7-9AEE-01C8867E1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593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A48C8B-CC49-4607-848E-A28DEDCFA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936D5DF-CD57-4DF2-B18D-1EA950349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A481-8F3B-4B87-B903-FE6619E7CF32}" type="datetimeFigureOut">
              <a:rPr lang="es-CO" smtClean="0"/>
              <a:t>15/11/2023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47B88ED-D83F-4637-8E31-F1D32C73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AD5964-8C0A-454F-99D1-5F74CBD0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6575-6E4E-43F7-9AEE-01C8867E1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869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8F044F-4FCF-42C3-AD14-B28A5EB10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A481-8F3B-4B87-B903-FE6619E7CF32}" type="datetimeFigureOut">
              <a:rPr lang="es-CO" smtClean="0"/>
              <a:t>15/11/2023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4AED0-BC5E-449D-9D22-FE785CAB5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87AD89-A9B0-45D8-8B50-3D589B915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6575-6E4E-43F7-9AEE-01C8867E1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198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78A067-00C2-41A7-888E-0968F4495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087291-0384-4B6D-AF26-D084A3A37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44A850-2D03-4CB7-9310-2EE3F964E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9618E1-7DD8-4862-97BD-3824DA6E4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A481-8F3B-4B87-B903-FE6619E7CF32}" type="datetimeFigureOut">
              <a:rPr lang="es-CO" smtClean="0"/>
              <a:t>15/11/2023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B20263-6A1C-4335-821C-3C777AE9C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27D2D7-CF03-45EB-9DF0-A2923AB2C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6575-6E4E-43F7-9AEE-01C8867E1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8827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69C8A-C073-4324-98A1-7B8E352AD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EA0D26F-1829-4080-9116-B69AF3ABC5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8EA2460-0831-4477-AAA3-FC4EF9095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6D3AFD-29EF-4F11-949D-0DF375987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A481-8F3B-4B87-B903-FE6619E7CF32}" type="datetimeFigureOut">
              <a:rPr lang="es-CO" smtClean="0"/>
              <a:t>15/11/2023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06F612-7215-43A0-B435-5281D6380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617F96-BD12-48AE-9310-E0159172B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6575-6E4E-43F7-9AEE-01C8867E1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741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808F3C0-2737-43F1-9CCA-0D15BA13B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44FA41-B6D1-4D67-8092-28A83A333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A502D5-6958-4EDB-84AB-E8C1652A9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2A481-8F3B-4B87-B903-FE6619E7CF32}" type="datetimeFigureOut">
              <a:rPr lang="es-CO" smtClean="0"/>
              <a:t>15/11/2023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9A2DFB-6849-432F-AD03-C4BABA8D7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621A3D-D779-468F-BEC4-053F5091D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76575-6E4E-43F7-9AEE-01C8867E1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622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57D577-0791-4E29-93EF-338F181C7D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Writing</a:t>
            </a:r>
            <a:r>
              <a:rPr lang="es-CO" dirty="0"/>
              <a:t> a File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39298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426FA84-DF84-451E-9E1E-EB58D18C20A8}"/>
              </a:ext>
            </a:extLst>
          </p:cNvPr>
          <p:cNvSpPr txBox="1"/>
          <p:nvPr/>
        </p:nvSpPr>
        <p:spPr>
          <a:xfrm>
            <a:off x="0" y="467993"/>
            <a:ext cx="1077483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Checks whether or not the given character is contained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in the set of valid values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bool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isValid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character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validValues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 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check character //with valid value list, if valid return true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nn-N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character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==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validValues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[i])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true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false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565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4DBF58-B000-4E70-8B37-D87069F88E2D}"/>
              </a:ext>
            </a:extLst>
          </p:cNvPr>
          <p:cNvSpPr txBox="1"/>
          <p:nvPr/>
        </p:nvSpPr>
        <p:spPr>
          <a:xfrm>
            <a:off x="1998482" y="0"/>
            <a:ext cx="7814821" cy="36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/>
              <a:t>Returning</a:t>
            </a:r>
            <a:r>
              <a:rPr lang="es-CO" dirty="0"/>
              <a:t> </a:t>
            </a:r>
            <a:r>
              <a:rPr lang="es-CO" dirty="0" err="1"/>
              <a:t>to</a:t>
            </a:r>
            <a:r>
              <a:rPr lang="es-CO" dirty="0"/>
              <a:t> </a:t>
            </a:r>
            <a:r>
              <a:rPr lang="es-CO" dirty="0" err="1"/>
              <a:t>main</a:t>
            </a:r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30A0BC1-351F-4472-89A0-9DDD5D56B652}"/>
              </a:ext>
            </a:extLst>
          </p:cNvPr>
          <p:cNvSpPr txBox="1"/>
          <p:nvPr/>
        </p:nvSpPr>
        <p:spPr>
          <a:xfrm>
            <a:off x="255702" y="1139108"/>
            <a:ext cx="1130038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nn-N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NUM_STUDENTS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getValidStudentData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(&amp;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students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[i],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validGrades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validGrades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 /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validGrades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[0])); 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obtain student name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open file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writing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*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outputFile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fopen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"data01.txt"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"w"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 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open file data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to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writte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outputFile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"File open failed\n"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EXIT_FAILURE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08489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C1B522D-C0BE-43A6-9FE9-C6896A5B3213}"/>
              </a:ext>
            </a:extLst>
          </p:cNvPr>
          <p:cNvSpPr txBox="1"/>
          <p:nvPr/>
        </p:nvSpPr>
        <p:spPr>
          <a:xfrm>
            <a:off x="266307" y="197346"/>
            <a:ext cx="1167745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open file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writing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FILE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*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outputFile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fopen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"datas.txt"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"w"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open file data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to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writte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outputFile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"File open failed\n"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EXIT_FAILURE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write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student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data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to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file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NUM_STUDENTS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 i++) 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fixed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to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three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students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writeStudentToFile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(students[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],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outputFile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 </a:t>
            </a:r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using these function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close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file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fclose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outputFile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62272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0C765DF-29A8-4E34-A3F5-3C186BEC669A}"/>
              </a:ext>
            </a:extLst>
          </p:cNvPr>
          <p:cNvSpPr txBox="1"/>
          <p:nvPr/>
        </p:nvSpPr>
        <p:spPr>
          <a:xfrm>
            <a:off x="0" y="946576"/>
            <a:ext cx="1175522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Writes student data to a file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writeStudentToFile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student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*</a:t>
            </a:r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 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pointer in the file because //using 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fprintf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"%09d,%.2f,%c\n"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student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.number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fprintf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f because print a file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student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.percent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student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.grade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very simple, 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writte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to file using the structure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96839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432C251-6872-42A5-AB5D-B6AB80109B70}"/>
              </a:ext>
            </a:extLst>
          </p:cNvPr>
          <p:cNvSpPr txBox="1"/>
          <p:nvPr/>
        </p:nvSpPr>
        <p:spPr>
          <a:xfrm>
            <a:off x="0" y="0"/>
            <a:ext cx="1212994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stdbool.h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NUM_STUDENTS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3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typedef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same structure of last 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excercises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struct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number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percent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grade;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//catch int of the data file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getValidFloat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catch floats of the data file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validValues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char different of last examples because check if array is valid 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bool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isValid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character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validValues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return true or false if the character is valid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getValidStudentData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*</a:t>
            </a:r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student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validValues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talk in detail later 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writeStudentToFile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student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400" dirty="0">
                <a:solidFill>
                  <a:srgbClr val="2B91AF"/>
                </a:solidFill>
                <a:latin typeface="Cascadia Mono" panose="020B0609020000020004" pitchFamily="49" charset="0"/>
              </a:rPr>
              <a:t>FILE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*</a:t>
            </a:r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file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//write in a text student information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156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3A6D8ED-9EA4-4073-AA57-BA321587D086}"/>
              </a:ext>
            </a:extLst>
          </p:cNvPr>
          <p:cNvSpPr txBox="1"/>
          <p:nvPr/>
        </p:nvSpPr>
        <p:spPr>
          <a:xfrm>
            <a:off x="0" y="151179"/>
            <a:ext cx="1226427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 Gets student data and saves the data to a file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200" dirty="0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students[</a:t>
            </a:r>
            <a:r>
              <a:rPr lang="en-US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NUM_STUDENTS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]; </a:t>
            </a:r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array to storage number students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validGrades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[] = {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'A'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'B'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'C'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'D'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'F'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}; 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//array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with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list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grades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in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student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data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2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2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nn-N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NUM_STUDENTS</a:t>
            </a:r>
            <a:r>
              <a:rPr lang="nn-N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 i++)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getValidStudentData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(&amp;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students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[i],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validGrades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validGrades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 / </a:t>
            </a:r>
            <a:r>
              <a:rPr lang="en-US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validGrades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[0])); </a:t>
            </a:r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obtain student name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open file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writing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2B91AF"/>
                </a:solidFill>
                <a:latin typeface="Cascadia Mono" panose="020B0609020000020004" pitchFamily="49" charset="0"/>
              </a:rPr>
              <a:t>FILE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*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outputFile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fopen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"datas.txt"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"w"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open file data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to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writte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outputFile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== 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"File open failed\n"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EXIT_FAILURE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write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student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data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to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file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NUM_STUDENTS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 i++) 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fixed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to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three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students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writeStudentToFile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(students[</a:t>
            </a:r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], </a:t>
            </a:r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outputFile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using these function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close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file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fclose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outputFile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960968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B2C3031-66EF-4CC8-856E-B65CA5B3B043}"/>
              </a:ext>
            </a:extLst>
          </p:cNvPr>
          <p:cNvSpPr txBox="1"/>
          <p:nvPr/>
        </p:nvSpPr>
        <p:spPr>
          <a:xfrm>
            <a:off x="1572" y="0"/>
            <a:ext cx="6094428" cy="6878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integer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input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from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user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input;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input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&amp;input);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validate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(input &lt; </a:t>
            </a:r>
            <a:r>
              <a:rPr lang="en-US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|| input &gt; </a:t>
            </a:r>
            <a:r>
              <a:rPr lang="en-US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&amp;input);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input;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Get valid float input from user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getValidFloat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input;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input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&amp;input);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validate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(input &lt; </a:t>
            </a:r>
            <a:r>
              <a:rPr lang="en-US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|| input &gt; </a:t>
            </a:r>
            <a:r>
              <a:rPr lang="en-US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&amp;input);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input;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78608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F1CFF1D0-0215-44F7-8AAC-42BF5995335E}"/>
              </a:ext>
            </a:extLst>
          </p:cNvPr>
          <p:cNvSpPr txBox="1"/>
          <p:nvPr/>
        </p:nvSpPr>
        <p:spPr>
          <a:xfrm>
            <a:off x="0" y="-102288"/>
            <a:ext cx="1198146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/*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Get valid char input from user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*/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getValidChar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promptString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[],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errorString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[],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promot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message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error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message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validValues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[],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count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there are valid values and how many valid values there are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input;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//declare char variable (one char, no more), deleted in the end of the function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prompt for and get input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promptString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visualize the prompt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scanf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"%c"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&amp;input);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validate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input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while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(!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isValid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(input,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validValues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count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))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check if the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imput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is valid, by this function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                            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if char is invalid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whiel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does not allow to continue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errorString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promptString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scanf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"%c"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&amp;input);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input;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/*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Checks whether or not the given character is contained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in the set of valid values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*/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bool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isValid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character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validValues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[],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count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check character with valid value list, if valid return true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count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character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==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validValues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[i])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true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false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724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FE6C3A7-3076-4DAF-BC0F-1F2E55149271}"/>
              </a:ext>
            </a:extLst>
          </p:cNvPr>
          <p:cNvSpPr txBox="1"/>
          <p:nvPr/>
        </p:nvSpPr>
        <p:spPr>
          <a:xfrm>
            <a:off x="0" y="1244338"/>
            <a:ext cx="12443381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/*</a:t>
            </a:r>
            <a:endParaRPr kumimoji="0" lang="es-CO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Get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data</a:t>
            </a:r>
            <a:endParaRPr kumimoji="0" lang="es-CO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*/</a:t>
            </a:r>
            <a:endParaRPr kumimoji="0" lang="es-CO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void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getValidStudentData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*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validValues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[],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count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pasing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pointer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with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struct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values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of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letter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grade and</a:t>
            </a:r>
            <a:endParaRPr kumimoji="0" lang="es-CO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                                                                      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count of how many letter grades are there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-&gt;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number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getValidInteger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Enter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9-digit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number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: "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"Student number must be 9 digits"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0, 999999999);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structure student access to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numer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provides number by keyboard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-&gt;percent =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getValidFloat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"Enter percentage (0-100): "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provides to structure value float of percent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"Percentage must be between 0 and 100"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0, 100);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getchar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(); 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clean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imput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buffer</a:t>
            </a:r>
            <a:endParaRPr kumimoji="0" lang="es-CO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-&gt;grade =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getValidChar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"Enter letter grade (A, B, C, D, or F): "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assign the letter to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structure.grade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"Letter grade must be A, B, C, D, or F"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validValues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count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/*</a:t>
            </a:r>
            <a:endParaRPr kumimoji="0" lang="es-CO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Writes student data to a file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*/</a:t>
            </a:r>
            <a:endParaRPr kumimoji="0" lang="es-CO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void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writeStudentToFile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B91A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FILE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*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file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pointer in the file because using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fprintf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fprintf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file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"%09d,%.2f,%c\n"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.number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fprintf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f because print a file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.percent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student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.grade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very simple,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writte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to file using the structure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  <a:endParaRPr kumimoji="0" lang="es-CO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587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662862F-CAE4-4BFF-B3C2-87AF99805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349" y="272518"/>
            <a:ext cx="5913632" cy="442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23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6DDE57A-39B0-4564-B707-4A97F9850EF8}"/>
              </a:ext>
            </a:extLst>
          </p:cNvPr>
          <p:cNvSpPr txBox="1"/>
          <p:nvPr/>
        </p:nvSpPr>
        <p:spPr>
          <a:xfrm>
            <a:off x="313441" y="320787"/>
            <a:ext cx="1120611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stdbool.h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NUM_STUDENTS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3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typedef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struct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same structure of last 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excercises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struct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number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percent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grade;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03349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226CA6F-F82E-4362-B6DB-3FE391C134EB}"/>
              </a:ext>
            </a:extLst>
          </p:cNvPr>
          <p:cNvSpPr txBox="1"/>
          <p:nvPr/>
        </p:nvSpPr>
        <p:spPr>
          <a:xfrm>
            <a:off x="106052" y="410328"/>
            <a:ext cx="11969684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//catch int of the data file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getValidFloat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catch floats of the data file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validValues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char different of last examples because check if array is valid 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bool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isValid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character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validValues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return true or false if the character is valid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getValidStudentData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*</a:t>
            </a:r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student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validValues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talk in detail later 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writeStudentToFile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student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400" dirty="0">
                <a:solidFill>
                  <a:srgbClr val="2B91AF"/>
                </a:solidFill>
                <a:latin typeface="Cascadia Mono" panose="020B0609020000020004" pitchFamily="49" charset="0"/>
              </a:rPr>
              <a:t>FILE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*</a:t>
            </a:r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file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//write in a text student information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 Gets student data and saves the data to a file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0;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4250410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5361C68-236A-437B-A35C-23615B30077A}"/>
              </a:ext>
            </a:extLst>
          </p:cNvPr>
          <p:cNvSpPr txBox="1"/>
          <p:nvPr/>
        </p:nvSpPr>
        <p:spPr>
          <a:xfrm>
            <a:off x="304014" y="214934"/>
            <a:ext cx="11887985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students[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NUM_STUDENTS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 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array to storage number students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validGrades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 = {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'A'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'B'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'C'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'D'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'F'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};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//array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with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list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grades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in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student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data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nn-N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NUM_STUDENTS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getValidStudentData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(&amp;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students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[i],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validGrades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validGrades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 /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validGrades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[0])); 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obtain student name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0;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749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8C0467B-4780-4DE1-894F-4180AD25CA22}"/>
              </a:ext>
            </a:extLst>
          </p:cNvPr>
          <p:cNvSpPr txBox="1"/>
          <p:nvPr/>
        </p:nvSpPr>
        <p:spPr>
          <a:xfrm>
            <a:off x="125298" y="1639075"/>
            <a:ext cx="11941404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student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data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getValidStudentData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Student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*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student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validValues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pasing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pointer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with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//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student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struct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values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letter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grade and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                                                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count of how many letter grades are there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student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-&gt;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number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getValidInteger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 9-digit 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student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number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: 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"Student number must be 9 digits"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0, 999999999); 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structure student access to </a:t>
            </a:r>
            <a:r>
              <a:rPr lang="en-US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numer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, provides //number by keyboard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808080"/>
                </a:solidFill>
                <a:latin typeface="Cascadia Mono" panose="020B0609020000020004" pitchFamily="49" charset="0"/>
              </a:rPr>
              <a:t>student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-&gt;percent 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getValidFloat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percentage (0-100): 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provides to structure value float //of percent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"Percentage must be between 0 and 100"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0, 100);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getchar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(); 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clean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imput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buffer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808080"/>
                </a:solidFill>
                <a:latin typeface="Cascadia Mono" panose="020B0609020000020004" pitchFamily="49" charset="0"/>
              </a:rPr>
              <a:t>student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-&gt;grade 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getValidChar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letter grade (A, B, C, D, or F): 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assign the letter to //</a:t>
            </a:r>
            <a:r>
              <a:rPr lang="en-US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structure.grade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"Letter grade must be A, B, C, D, or F"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validValues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600" dirty="0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419849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D114DE4-C2A5-4CEF-A5B9-F37AC48B46B0}"/>
              </a:ext>
            </a:extLst>
          </p:cNvPr>
          <p:cNvSpPr txBox="1"/>
          <p:nvPr/>
        </p:nvSpPr>
        <p:spPr>
          <a:xfrm>
            <a:off x="-1" y="95289"/>
            <a:ext cx="12396247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integer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input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from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user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input;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input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&amp;input);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validate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(input &lt; </a:t>
            </a:r>
            <a:r>
              <a:rPr lang="en-US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|| input &gt; </a:t>
            </a:r>
            <a:r>
              <a:rPr lang="en-US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&amp;input);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input;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230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16C9B3D-31B6-4D52-90EC-E797B34E49CD}"/>
              </a:ext>
            </a:extLst>
          </p:cNvPr>
          <p:cNvSpPr txBox="1"/>
          <p:nvPr/>
        </p:nvSpPr>
        <p:spPr>
          <a:xfrm>
            <a:off x="0" y="117693"/>
            <a:ext cx="11991679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* Get valid float input from user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getValidFloat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input;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input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&amp;input);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validate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(input &lt; </a:t>
            </a:r>
            <a:r>
              <a:rPr lang="en-US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|| input &gt; </a:t>
            </a:r>
            <a:r>
              <a:rPr lang="en-US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&amp;input);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input;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80698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3768B5F-8EBE-4380-B0C3-5925570A95D2}"/>
              </a:ext>
            </a:extLst>
          </p:cNvPr>
          <p:cNvSpPr txBox="1"/>
          <p:nvPr/>
        </p:nvSpPr>
        <p:spPr>
          <a:xfrm>
            <a:off x="209747" y="99656"/>
            <a:ext cx="1166802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* Get valid char input from user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getValidChar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promot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, error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, 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validValues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 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there are valid values and how many valid values there are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input; 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//declare char variable (one char, no more), deleted in the end of the function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input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 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visualize the prompt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"%c"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&amp;input);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validate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isValid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(input, </a:t>
            </a:r>
            <a:r>
              <a:rPr lang="en-US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validValues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600" dirty="0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)) 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check if the </a:t>
            </a:r>
            <a:r>
              <a:rPr lang="en-US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imput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is valid, by this function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                             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if char is invalid </a:t>
            </a:r>
            <a:r>
              <a:rPr lang="en-US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whiel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does not allow to continue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"%c"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&amp;input);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input;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2626928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2184</Words>
  <Application>Microsoft Office PowerPoint</Application>
  <PresentationFormat>Panorámica</PresentationFormat>
  <Paragraphs>365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Cascadia Mono</vt:lpstr>
      <vt:lpstr>Tema de Office</vt:lpstr>
      <vt:lpstr>Writing a File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File </dc:title>
  <dc:creator>Jose Guillermo Guarnizo Marin</dc:creator>
  <cp:lastModifiedBy>Jose Guillermo Guarnizo Marin</cp:lastModifiedBy>
  <cp:revision>10</cp:revision>
  <dcterms:created xsi:type="dcterms:W3CDTF">2023-05-22T15:40:59Z</dcterms:created>
  <dcterms:modified xsi:type="dcterms:W3CDTF">2023-11-15T15:57:55Z</dcterms:modified>
</cp:coreProperties>
</file>