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1C200-3397-4BCA-95AC-BF2E68520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974C76-85C4-4745-9660-44610DC5F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681B7-AAF4-400F-92E2-E5116920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083561-67AA-4CA1-9B55-7225B25AB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AC34E0-7591-4176-A474-7D31A51B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658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95AF5-EAAC-437F-A001-18A0EA1B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2F8FF5-9214-454D-A892-23BB8C120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B7902D-DD31-4565-8019-FA8E72A0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CDC91F-40C5-4B22-BE01-5F6F66E1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C329B6-14BB-4963-B476-EC8BBA5A8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30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570434-D71F-426F-A0E8-BF815374D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766C61-D6D5-43CD-936A-07F27F3E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7A54AB-35BD-471A-AE89-06B02461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BC32C7-4C7D-45A7-AAB8-9FD3B315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0257E7-E5FD-4ADA-9C8B-EE7DFD02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306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13919-CC21-4AB5-B6FF-4A1392A2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0063C4-71E6-4A38-AC56-FA4860F21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EDCA34-4CF1-4D5E-B643-328BFFDCB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A7C41F-4B1C-48DC-9C8C-F7C951D7C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C88758-A6C9-4FB4-96C0-B84D866D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30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168AC-7313-4402-85FB-2F11F4E07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DFA085-0CD4-47C1-800C-3894DDE69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09FC93-E2AA-4177-BDB9-21E115DC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D97C98-A4D8-4DFC-BDCD-250401FB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8DBC22-A8B0-45AA-8791-C4FB58D8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453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32E97-5BEE-48CD-B26F-344299CF6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AAB817-B1E0-4275-939E-B6F8E6BDAE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069ABB-77FE-4276-9B8D-02825474C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098084-B3CA-4B91-939E-E70CC32C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74289C-2ED0-4265-BEDD-AD4B3690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D32618-9D5E-49A0-B518-757550C2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27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E3169-944A-46D3-BA32-1252D5ECC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80D381-4309-4899-AE5D-694EF0A4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B2EB18-8107-4B3D-AD18-8D55655EE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C7B479-3779-47DB-A334-4D127160C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5FA969-D456-43DA-BBCD-E5DFE6F8E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A82E234-EB53-4D8C-BC4A-6D9CEBEB0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7E3E9D-AF3C-47B8-9DCC-0D9DF353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91BBC3-E3FC-487C-AE3E-94E9E1BFF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889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93B12B-8FAA-4432-A15A-EF9DA56EF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EBE40F-66E5-43F2-9C7D-F2FEB6A0F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B12805-7FC3-45F6-9FDE-B8A88CED7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305891-BD25-4368-8CBB-91EF9D774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31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36E49E-7F49-4035-A9D4-720603C6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0DC5A8-9B34-4641-8CB1-24BE1CB54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E9FDD8-FE18-48C2-8557-34F76FA1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998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9528E-2D3D-436E-8837-8AAA687B4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4B3505-7AAA-478C-B8F4-1F0BD2809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8FD473-69F0-4F26-9539-A5204A7F9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FC89EE-EC2E-4971-B147-9849F68E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8F1D20-FB45-406F-9495-F57AF5A8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F53BB2-3EC5-445C-8FB7-42595144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533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8AF3A-791B-45B8-9C87-8D34E940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FC4A1D-14FB-4A68-ADA4-E43686D16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591C8E-80BE-4DDF-A1E6-9F65E4252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9E0A8-81CE-4D23-855A-352EF983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81666F-D35F-451A-81CF-6914B326F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18D547-FB9A-4789-83DA-59BC9190B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65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940D11-77B6-4BA0-A03D-B0EDB4ED2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05C993-6932-458A-9372-39CC5976A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D69FC7-3F11-41F2-9288-37EB48289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2E6CF-16EB-4213-8017-74898E2D077A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4E5C3A-E2B9-44AD-89BA-B90CBD22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24F013-ECE6-4674-AD6D-2DF23E754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A00A-9DFB-4C28-B4DF-217E5C8206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330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BD7A9-430A-4CF2-B219-5C3BB6ADB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Pointer </a:t>
            </a:r>
            <a:r>
              <a:rPr lang="es-CO" dirty="0" err="1"/>
              <a:t>Basics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723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DC109F2-B4C6-4CA1-AB8A-F7C092EE2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871" y="169616"/>
            <a:ext cx="5936494" cy="61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0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87EDA97-408C-410D-B6E1-196347493EA2}"/>
              </a:ext>
            </a:extLst>
          </p:cNvPr>
          <p:cNvSpPr txBox="1"/>
          <p:nvPr/>
        </p:nvSpPr>
        <p:spPr>
          <a:xfrm>
            <a:off x="376517" y="197346"/>
            <a:ext cx="1188720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pointer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basics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variable and display information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 = 500;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value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:   %d\n"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score);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address: %p\n"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"Size of score: %d\n\n"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(score));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pointer and display information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chemeClr val="accent2">
                    <a:lumMod val="75000"/>
                  </a:schemeClr>
                </a:solidFill>
                <a:latin typeface="Cascadia Mono" panose="020B0609020000020004" pitchFamily="49" charset="0"/>
              </a:rPr>
              <a:t>//</a:t>
            </a:r>
            <a:r>
              <a:rPr lang="es-CO" dirty="0" err="1">
                <a:solidFill>
                  <a:schemeClr val="accent2">
                    <a:lumMod val="75000"/>
                  </a:schemeClr>
                </a:solidFill>
                <a:latin typeface="Cascadia Mono" panose="020B0609020000020004" pitchFamily="49" charset="0"/>
              </a:rPr>
              <a:t>i</a:t>
            </a:r>
            <a:r>
              <a:rPr lang="es-CO" sz="1800" dirty="0" err="1">
                <a:solidFill>
                  <a:schemeClr val="accent2">
                    <a:lumMod val="75000"/>
                  </a:schemeClr>
                </a:solidFill>
                <a:latin typeface="Cascadia Mono" panose="020B0609020000020004" pitchFamily="49" charset="0"/>
              </a:rPr>
              <a:t>nt</a:t>
            </a:r>
            <a:r>
              <a:rPr lang="es-CO" sz="1800" dirty="0">
                <a:solidFill>
                  <a:schemeClr val="accent2">
                    <a:lumMod val="75000"/>
                  </a:schemeClr>
                </a:solidFill>
                <a:latin typeface="Cascadia Mono" panose="020B0609020000020004" pitchFamily="49" charset="0"/>
              </a:rPr>
              <a:t> *</a:t>
            </a:r>
            <a:r>
              <a:rPr lang="es-CO" sz="1800" dirty="0" err="1">
                <a:solidFill>
                  <a:schemeClr val="accent2">
                    <a:lumMod val="75000"/>
                  </a:schemeClr>
                </a:solidFill>
                <a:latin typeface="Cascadia Mono" panose="020B0609020000020004" pitchFamily="49" charset="0"/>
              </a:rPr>
              <a:t>pScore</a:t>
            </a:r>
            <a:r>
              <a:rPr lang="es-CO" sz="1800" dirty="0">
                <a:solidFill>
                  <a:schemeClr val="accent2">
                    <a:lumMod val="75000"/>
                  </a:schemeClr>
                </a:solidFill>
                <a:latin typeface="Cascadia Mono" panose="020B0609020000020004" pitchFamily="49" charset="0"/>
              </a:rPr>
              <a:t> = &amp;score;// </a:t>
            </a:r>
            <a:r>
              <a:rPr lang="es-CO" sz="1800" dirty="0" err="1">
                <a:solidFill>
                  <a:schemeClr val="accent2">
                    <a:lumMod val="75000"/>
                  </a:schemeClr>
                </a:solidFill>
                <a:latin typeface="Cascadia Mono" panose="020B0609020000020004" pitchFamily="49" charset="0"/>
              </a:rPr>
              <a:t>same</a:t>
            </a:r>
            <a:endParaRPr lang="es-CO" sz="1800" dirty="0">
              <a:solidFill>
                <a:schemeClr val="accent2">
                  <a:lumMod val="75000"/>
                </a:schemeClr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&amp;score;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pointer value: %p\n"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// points to address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value:        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*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// points to value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15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47E8EBD-2A85-4D0A-A88A-FE82BE8FE02C}"/>
              </a:ext>
            </a:extLst>
          </p:cNvPr>
          <p:cNvSpPr txBox="1"/>
          <p:nvPr/>
        </p:nvSpPr>
        <p:spPr>
          <a:xfrm>
            <a:off x="645459" y="84275"/>
            <a:ext cx="1071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Changing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Pointer </a:t>
            </a:r>
            <a:r>
              <a:rPr lang="es-CO" dirty="0" err="1"/>
              <a:t>Value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DA2C782-A08F-43CA-B78F-DED9B4FF50B4}"/>
              </a:ext>
            </a:extLst>
          </p:cNvPr>
          <p:cNvSpPr txBox="1"/>
          <p:nvPr/>
        </p:nvSpPr>
        <p:spPr>
          <a:xfrm>
            <a:off x="510988" y="120134"/>
            <a:ext cx="835510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changing the pointed to value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and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initialize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variables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 = 500;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&amp;score;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display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score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printf(</a:t>
            </a:r>
            <a:r>
              <a:rPr lang="it-IT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"Score: %d\n"</a:t>
            </a:r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change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score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through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pointer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pScore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+= 100;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display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score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printf(</a:t>
            </a:r>
            <a:r>
              <a:rPr lang="it-IT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"Score: %d\n"</a:t>
            </a:r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68048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251</Words>
  <Application>Microsoft Office PowerPoint</Application>
  <PresentationFormat>Panorámica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Cascadia Mono</vt:lpstr>
      <vt:lpstr>Tema de Office</vt:lpstr>
      <vt:lpstr>Pointer Basics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 Basics</dc:title>
  <dc:creator>Jose Guillermo Guarnizo Marin</dc:creator>
  <cp:lastModifiedBy>Jose Guillermo Guarnizo Marin</cp:lastModifiedBy>
  <cp:revision>2</cp:revision>
  <dcterms:created xsi:type="dcterms:W3CDTF">2023-05-08T16:07:22Z</dcterms:created>
  <dcterms:modified xsi:type="dcterms:W3CDTF">2023-05-08T16:24:58Z</dcterms:modified>
</cp:coreProperties>
</file>