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79" r:id="rId4"/>
    <p:sldId id="261" r:id="rId5"/>
    <p:sldId id="269" r:id="rId6"/>
    <p:sldId id="262" r:id="rId7"/>
    <p:sldId id="270" r:id="rId8"/>
    <p:sldId id="268" r:id="rId9"/>
    <p:sldId id="273" r:id="rId10"/>
    <p:sldId id="274" r:id="rId11"/>
    <p:sldId id="277" r:id="rId12"/>
    <p:sldId id="280" r:id="rId13"/>
    <p:sldId id="278" r:id="rId14"/>
    <p:sldId id="281" r:id="rId15"/>
    <p:sldId id="282" r:id="rId16"/>
    <p:sldId id="283" r:id="rId17"/>
    <p:sldId id="284" r:id="rId18"/>
    <p:sldId id="288" r:id="rId19"/>
    <p:sldId id="289" r:id="rId20"/>
    <p:sldId id="285" r:id="rId21"/>
    <p:sldId id="290" r:id="rId22"/>
    <p:sldId id="292" r:id="rId23"/>
    <p:sldId id="294" r:id="rId24"/>
    <p:sldId id="29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48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1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8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49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33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63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69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2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49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02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44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B96F-9BE0-4B7F-BC81-F917AEAC62B0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8A51-5C07-42FB-8F67-FEB3621925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3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ADMINISTRACION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57" y="1427356"/>
            <a:ext cx="9021337" cy="4839629"/>
          </a:xfrm>
        </p:spPr>
      </p:pic>
    </p:spTree>
    <p:extLst>
      <p:ext uri="{BB962C8B-B14F-4D97-AF65-F5344CB8AC3E}">
        <p14:creationId xmlns:p14="http://schemas.microsoft.com/office/powerpoint/2010/main" val="309037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8" y="0"/>
            <a:ext cx="8787160" cy="71702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" y="0"/>
            <a:ext cx="11297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4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420"/>
            <a:ext cx="10805532" cy="66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0"/>
            <a:ext cx="10459844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9" y="128238"/>
            <a:ext cx="11708780" cy="656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10"/>
            <a:ext cx="11653024" cy="75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" y="111512"/>
            <a:ext cx="11667893" cy="69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7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31" y="0"/>
            <a:ext cx="12192000" cy="74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3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PERFIL DEL ADMINISTRADOR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7" y="2085277"/>
            <a:ext cx="8820615" cy="43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31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1" y="428"/>
            <a:ext cx="1228864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44" y="-214488"/>
            <a:ext cx="12350044" cy="70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4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" y="280547"/>
            <a:ext cx="11418849" cy="6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3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0"/>
            <a:ext cx="115303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6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79" y="-24649"/>
            <a:ext cx="9381066" cy="73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93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HABILIDADES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Comunicarse y entablar relación con sus subalternos</a:t>
            </a:r>
          </a:p>
          <a:p>
            <a:r>
              <a:rPr lang="es-419" dirty="0"/>
              <a:t>Ejercer autoridad y dirigir</a:t>
            </a:r>
          </a:p>
          <a:p>
            <a:r>
              <a:rPr lang="es-419" dirty="0"/>
              <a:t>Tomar decisiones</a:t>
            </a:r>
          </a:p>
          <a:p>
            <a:r>
              <a:rPr lang="es-419" dirty="0"/>
              <a:t>Motivar y estimular a su equipo reconocer lo bueno y lo malo en el momento adecuado.</a:t>
            </a:r>
          </a:p>
          <a:p>
            <a:r>
              <a:rPr lang="es-419" dirty="0"/>
              <a:t>Prepararse profesionalmente, mantenerse informado y actualizado.</a:t>
            </a:r>
          </a:p>
          <a:p>
            <a:r>
              <a:rPr lang="es-419" dirty="0"/>
              <a:t>Obtener máximo provecho de su experiencia.</a:t>
            </a:r>
          </a:p>
          <a:p>
            <a:r>
              <a:rPr lang="es-419" dirty="0"/>
              <a:t>Desarrollar adecuadamente el proceso administrativo.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30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CUALIDADES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/>
              <a:t>Entusiasta, actúa con dinamismo, trabaja en equipo con sus colaboradores.</a:t>
            </a:r>
          </a:p>
          <a:p>
            <a:r>
              <a:rPr lang="es-419" dirty="0"/>
              <a:t>Creativa e innovadora, aporta nuevas ideas.</a:t>
            </a:r>
          </a:p>
          <a:p>
            <a:r>
              <a:rPr lang="es-419" dirty="0"/>
              <a:t>Integradora, se preocupa tanto por su equipo como por los resultados, reflexiona sobre los conflictos y enfrenta los problemas.</a:t>
            </a:r>
          </a:p>
          <a:p>
            <a:r>
              <a:rPr lang="es-419" dirty="0"/>
              <a:t>Orientadora guía a su gente, desarrolla la visión inspiradora.</a:t>
            </a:r>
          </a:p>
          <a:p>
            <a:r>
              <a:rPr lang="es-419" dirty="0"/>
              <a:t>Equilibrada, es una persona ecuánime y actúa de acuerdo con los circuntancias.</a:t>
            </a:r>
          </a:p>
          <a:p>
            <a:r>
              <a:rPr lang="es-419" dirty="0"/>
              <a:t>Persistente, confía en sí mismo y en lo que emprende.</a:t>
            </a:r>
          </a:p>
          <a:p>
            <a:r>
              <a:rPr lang="es-419" dirty="0"/>
              <a:t>Afectuosa, inspira en los demás un gran respeto y admiración, sabe querer y sabe mandar.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501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59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2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3" y="90311"/>
            <a:ext cx="12135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3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31" y="0"/>
            <a:ext cx="1178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34" y="0"/>
            <a:ext cx="9004678" cy="66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0"/>
            <a:ext cx="12102790" cy="69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PROCESO ADMINISTRATIAVO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" y="1471962"/>
            <a:ext cx="7499195" cy="50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519"/>
          </a:xfrm>
        </p:spPr>
        <p:txBody>
          <a:bodyPr>
            <a:normAutofit/>
          </a:bodyPr>
          <a:lstStyle/>
          <a:p>
            <a:r>
              <a:rPr lang="es-419" sz="2800" dirty="0"/>
              <a:t>PRINCIPIOS GENERALES DE LA ADMINISTRACION</a:t>
            </a:r>
            <a:endParaRPr lang="es-E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5" y="858644"/>
            <a:ext cx="9679257" cy="5999356"/>
          </a:xfrm>
        </p:spPr>
      </p:pic>
    </p:spTree>
    <p:extLst>
      <p:ext uri="{BB962C8B-B14F-4D97-AF65-F5344CB8AC3E}">
        <p14:creationId xmlns:p14="http://schemas.microsoft.com/office/powerpoint/2010/main" val="3837877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162</Words>
  <Application>Microsoft Office PowerPoint</Application>
  <PresentationFormat>Panorámica</PresentationFormat>
  <Paragraphs>20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ADMINISTRACION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ADMINISTRATIAVO</vt:lpstr>
      <vt:lpstr>PRINCIPIOS GENERALES DE LA ADMINISTRACION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PERFIL DEL ADMINISTRADOR</vt:lpstr>
      <vt:lpstr>Presentación de PowerPoint</vt:lpstr>
      <vt:lpstr>Presentación de PowerPoint</vt:lpstr>
      <vt:lpstr>Presentación de PowerPoint</vt:lpstr>
      <vt:lpstr>Presentación de PowerPoint</vt:lpstr>
      <vt:lpstr>HABILIDADES</vt:lpstr>
      <vt:lpstr>CUALIDADES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claudia moreno</cp:lastModifiedBy>
  <cp:revision>35</cp:revision>
  <dcterms:created xsi:type="dcterms:W3CDTF">2016-02-11T11:38:29Z</dcterms:created>
  <dcterms:modified xsi:type="dcterms:W3CDTF">2021-08-12T02:07:50Z</dcterms:modified>
</cp:coreProperties>
</file>