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6" r:id="rId2"/>
    <p:sldId id="262" r:id="rId3"/>
    <p:sldId id="269" r:id="rId4"/>
    <p:sldId id="263" r:id="rId5"/>
    <p:sldId id="270" r:id="rId6"/>
    <p:sldId id="265" r:id="rId7"/>
    <p:sldId id="257" r:id="rId8"/>
    <p:sldId id="258" r:id="rId9"/>
    <p:sldId id="266" r:id="rId10"/>
    <p:sldId id="259" r:id="rId11"/>
    <p:sldId id="271" r:id="rId12"/>
    <p:sldId id="272" r:id="rId13"/>
    <p:sldId id="273" r:id="rId14"/>
    <p:sldId id="260" r:id="rId15"/>
    <p:sldId id="261" r:id="rId16"/>
    <p:sldId id="274" r:id="rId17"/>
    <p:sldId id="275" r:id="rId18"/>
    <p:sldId id="267" r:id="rId19"/>
    <p:sldId id="268" r:id="rId20"/>
    <p:sldId id="276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7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CBECB-82DB-4E8F-A540-26B045CCAB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0087C80-5C68-4128-A566-9A77BBED7701}">
      <dgm:prSet/>
      <dgm:spPr/>
      <dgm:t>
        <a:bodyPr/>
        <a:lstStyle/>
        <a:p>
          <a:pPr rtl="0"/>
          <a:r>
            <a:rPr lang="es-CO"/>
            <a:t>Establece los requisitos de negocio y organización, desarrolla una estrategia de red y propone una arquitectura de alto nivel.</a:t>
          </a:r>
        </a:p>
      </dgm:t>
    </dgm:pt>
    <dgm:pt modelId="{9E3F20E3-3914-4013-91CD-F018DD573C2E}" type="parTrans" cxnId="{0E9B1C2A-0C16-4E69-9DFB-BEDD829A06E4}">
      <dgm:prSet/>
      <dgm:spPr/>
      <dgm:t>
        <a:bodyPr/>
        <a:lstStyle/>
        <a:p>
          <a:endParaRPr lang="es-CO"/>
        </a:p>
      </dgm:t>
    </dgm:pt>
    <dgm:pt modelId="{B723EEF9-DD74-4EBA-8446-2DC7395541C8}" type="sibTrans" cxnId="{0E9B1C2A-0C16-4E69-9DFB-BEDD829A06E4}">
      <dgm:prSet/>
      <dgm:spPr/>
      <dgm:t>
        <a:bodyPr/>
        <a:lstStyle/>
        <a:p>
          <a:endParaRPr lang="es-CO"/>
        </a:p>
      </dgm:t>
    </dgm:pt>
    <dgm:pt modelId="{5CA73FF5-A171-49C9-9032-57E55CAB9F36}">
      <dgm:prSet custT="1"/>
      <dgm:spPr/>
      <dgm:t>
        <a:bodyPr/>
        <a:lstStyle/>
        <a:p>
          <a:pPr rtl="0"/>
          <a:r>
            <a:rPr lang="es-CO" sz="1400" b="1" dirty="0">
              <a:solidFill>
                <a:srgbClr val="FF0000"/>
              </a:solidFill>
            </a:rPr>
            <a:t>Plan</a:t>
          </a:r>
        </a:p>
      </dgm:t>
    </dgm:pt>
    <dgm:pt modelId="{1D542049-93D6-4A70-9993-68A4EF5B8565}" type="parTrans" cxnId="{654010FE-75E2-4B42-B611-19FCE4053F71}">
      <dgm:prSet/>
      <dgm:spPr/>
      <dgm:t>
        <a:bodyPr/>
        <a:lstStyle/>
        <a:p>
          <a:endParaRPr lang="es-CO"/>
        </a:p>
      </dgm:t>
    </dgm:pt>
    <dgm:pt modelId="{136A4E23-B787-495A-8181-56FCA4F9ED8A}" type="sibTrans" cxnId="{654010FE-75E2-4B42-B611-19FCE4053F71}">
      <dgm:prSet/>
      <dgm:spPr/>
      <dgm:t>
        <a:bodyPr/>
        <a:lstStyle/>
        <a:p>
          <a:endParaRPr lang="es-CO"/>
        </a:p>
      </dgm:t>
    </dgm:pt>
    <dgm:pt modelId="{828A767C-39E8-4548-8DE4-0E5605350C53}">
      <dgm:prSet/>
      <dgm:spPr/>
      <dgm:t>
        <a:bodyPr/>
        <a:lstStyle/>
        <a:p>
          <a:pPr rtl="0"/>
          <a:r>
            <a:rPr lang="es-CO"/>
            <a:t>Identifica los requisitos de red mediante la caracterización y evaluación de la red y la realización de un análisis de las deficiencias.</a:t>
          </a:r>
        </a:p>
      </dgm:t>
    </dgm:pt>
    <dgm:pt modelId="{DD0687A9-DBD2-45C3-BF23-D9F36A73989E}" type="parTrans" cxnId="{8507AC87-3AF1-48B1-8516-F4BC47F541B5}">
      <dgm:prSet/>
      <dgm:spPr/>
      <dgm:t>
        <a:bodyPr/>
        <a:lstStyle/>
        <a:p>
          <a:endParaRPr lang="es-CO"/>
        </a:p>
      </dgm:t>
    </dgm:pt>
    <dgm:pt modelId="{BEB28B31-835C-45D7-992D-42540AF30FB8}" type="sibTrans" cxnId="{8507AC87-3AF1-48B1-8516-F4BC47F541B5}">
      <dgm:prSet/>
      <dgm:spPr/>
      <dgm:t>
        <a:bodyPr/>
        <a:lstStyle/>
        <a:p>
          <a:endParaRPr lang="es-CO"/>
        </a:p>
      </dgm:t>
    </dgm:pt>
    <dgm:pt modelId="{3689BBF2-D87A-4E20-B509-96B57917E9AE}">
      <dgm:prSet custT="1"/>
      <dgm:spPr/>
      <dgm:t>
        <a:bodyPr/>
        <a:lstStyle/>
        <a:p>
          <a:pPr rtl="0"/>
          <a:r>
            <a:rPr lang="es-CO" sz="1400" b="1" dirty="0" err="1">
              <a:solidFill>
                <a:srgbClr val="FF0000"/>
              </a:solidFill>
            </a:rPr>
            <a:t>Design</a:t>
          </a:r>
          <a:endParaRPr lang="es-CO" sz="1400" b="1" dirty="0">
            <a:solidFill>
              <a:srgbClr val="FF0000"/>
            </a:solidFill>
          </a:endParaRPr>
        </a:p>
      </dgm:t>
    </dgm:pt>
    <dgm:pt modelId="{5A63DD64-298A-4B1D-A316-81AAF13C5D2E}" type="parTrans" cxnId="{1F23FE96-3D5B-41AB-9176-20FA46703304}">
      <dgm:prSet/>
      <dgm:spPr/>
      <dgm:t>
        <a:bodyPr/>
        <a:lstStyle/>
        <a:p>
          <a:endParaRPr lang="es-CO"/>
        </a:p>
      </dgm:t>
    </dgm:pt>
    <dgm:pt modelId="{3DDDBF03-11F3-4851-8C4E-7F3AA3E6B52E}" type="sibTrans" cxnId="{1F23FE96-3D5B-41AB-9176-20FA46703304}">
      <dgm:prSet/>
      <dgm:spPr/>
      <dgm:t>
        <a:bodyPr/>
        <a:lstStyle/>
        <a:p>
          <a:endParaRPr lang="es-CO"/>
        </a:p>
      </dgm:t>
    </dgm:pt>
    <dgm:pt modelId="{1102F9E3-DFC2-4F91-8BD3-C94CA9514CDB}">
      <dgm:prSet/>
      <dgm:spPr/>
      <dgm:t>
        <a:bodyPr/>
        <a:lstStyle/>
        <a:p>
          <a:pPr rtl="0"/>
          <a:r>
            <a:rPr lang="es-CO" dirty="0"/>
            <a:t>Diseño lógico y diseño físico. Provee de alta disponibilidad, fiabilidad , seguridad, escalabilidad y rendimiento.</a:t>
          </a:r>
        </a:p>
      </dgm:t>
    </dgm:pt>
    <dgm:pt modelId="{0F3C8D1B-4802-429C-9921-BA7EAB9CEB1C}" type="parTrans" cxnId="{D053B9BF-84D2-44DE-A73A-03BDE42FCFBF}">
      <dgm:prSet/>
      <dgm:spPr/>
      <dgm:t>
        <a:bodyPr/>
        <a:lstStyle/>
        <a:p>
          <a:endParaRPr lang="es-CO"/>
        </a:p>
      </dgm:t>
    </dgm:pt>
    <dgm:pt modelId="{8BF27074-FE95-44DC-84D4-C9A9FBAD6ED0}" type="sibTrans" cxnId="{D053B9BF-84D2-44DE-A73A-03BDE42FCFBF}">
      <dgm:prSet/>
      <dgm:spPr/>
      <dgm:t>
        <a:bodyPr/>
        <a:lstStyle/>
        <a:p>
          <a:endParaRPr lang="es-CO"/>
        </a:p>
      </dgm:t>
    </dgm:pt>
    <dgm:pt modelId="{7C48050C-9384-46AC-A518-ECD816C6B4E5}">
      <dgm:prSet custT="1"/>
      <dgm:spPr/>
      <dgm:t>
        <a:bodyPr/>
        <a:lstStyle/>
        <a:p>
          <a:pPr rtl="0"/>
          <a:r>
            <a:rPr lang="es-CO" sz="1400" b="1" dirty="0" err="1">
              <a:solidFill>
                <a:srgbClr val="FF0000"/>
              </a:solidFill>
            </a:rPr>
            <a:t>Implement</a:t>
          </a:r>
          <a:endParaRPr lang="es-CO" sz="1400" b="1" dirty="0">
            <a:solidFill>
              <a:srgbClr val="FF0000"/>
            </a:solidFill>
          </a:endParaRPr>
        </a:p>
      </dgm:t>
    </dgm:pt>
    <dgm:pt modelId="{281BE4A2-F9D8-498F-9E3E-59F369D15A81}" type="parTrans" cxnId="{3934AC96-CDA6-46B1-9F78-09B6F6A26A74}">
      <dgm:prSet/>
      <dgm:spPr/>
      <dgm:t>
        <a:bodyPr/>
        <a:lstStyle/>
        <a:p>
          <a:endParaRPr lang="es-CO"/>
        </a:p>
      </dgm:t>
    </dgm:pt>
    <dgm:pt modelId="{714937DD-28C1-4CAB-96C9-100AE73E2D4E}" type="sibTrans" cxnId="{3934AC96-CDA6-46B1-9F78-09B6F6A26A74}">
      <dgm:prSet/>
      <dgm:spPr/>
      <dgm:t>
        <a:bodyPr/>
        <a:lstStyle/>
        <a:p>
          <a:endParaRPr lang="es-CO"/>
        </a:p>
      </dgm:t>
    </dgm:pt>
    <dgm:pt modelId="{109158C4-5F80-4A6C-A5D9-25A54E468228}">
      <dgm:prSet/>
      <dgm:spPr/>
      <dgm:t>
        <a:bodyPr/>
        <a:lstStyle/>
        <a:p>
          <a:pPr rtl="0"/>
          <a:r>
            <a:rPr lang="es-CO" dirty="0"/>
            <a:t>Instalación y configuración de la solución propuesta.</a:t>
          </a:r>
        </a:p>
      </dgm:t>
    </dgm:pt>
    <dgm:pt modelId="{4DC5C510-7B11-4707-BF32-C8EF17E94B91}" type="parTrans" cxnId="{B84ABD24-A564-4C69-BB1A-1635A9711A02}">
      <dgm:prSet/>
      <dgm:spPr/>
      <dgm:t>
        <a:bodyPr/>
        <a:lstStyle/>
        <a:p>
          <a:endParaRPr lang="es-CO"/>
        </a:p>
      </dgm:t>
    </dgm:pt>
    <dgm:pt modelId="{1B29CC97-DF06-47F4-BD68-D22FA5263250}" type="sibTrans" cxnId="{B84ABD24-A564-4C69-BB1A-1635A9711A02}">
      <dgm:prSet/>
      <dgm:spPr/>
      <dgm:t>
        <a:bodyPr/>
        <a:lstStyle/>
        <a:p>
          <a:endParaRPr lang="es-CO"/>
        </a:p>
      </dgm:t>
    </dgm:pt>
    <dgm:pt modelId="{8181E37B-5F6E-4754-90BD-7F7738F00C97}">
      <dgm:prSet custT="1"/>
      <dgm:spPr/>
      <dgm:t>
        <a:bodyPr/>
        <a:lstStyle/>
        <a:p>
          <a:pPr rtl="0"/>
          <a:r>
            <a:rPr lang="es-CO" sz="1400" b="1" dirty="0" err="1">
              <a:solidFill>
                <a:srgbClr val="FF0000"/>
              </a:solidFill>
            </a:rPr>
            <a:t>Operate</a:t>
          </a:r>
          <a:endParaRPr lang="es-CO" sz="1400" b="1" dirty="0">
            <a:solidFill>
              <a:srgbClr val="FF0000"/>
            </a:solidFill>
          </a:endParaRPr>
        </a:p>
      </dgm:t>
    </dgm:pt>
    <dgm:pt modelId="{20C6EE38-D1D0-4D2A-8FAE-1858C646BDD9}" type="parTrans" cxnId="{5CDA98AC-A158-41C5-8AB1-466D75F3CD4E}">
      <dgm:prSet/>
      <dgm:spPr/>
      <dgm:t>
        <a:bodyPr/>
        <a:lstStyle/>
        <a:p>
          <a:endParaRPr lang="es-CO"/>
        </a:p>
      </dgm:t>
    </dgm:pt>
    <dgm:pt modelId="{6559FA9B-D1C4-4824-AB0A-1847288100FB}" type="sibTrans" cxnId="{5CDA98AC-A158-41C5-8AB1-466D75F3CD4E}">
      <dgm:prSet/>
      <dgm:spPr/>
      <dgm:t>
        <a:bodyPr/>
        <a:lstStyle/>
        <a:p>
          <a:endParaRPr lang="es-CO"/>
        </a:p>
      </dgm:t>
    </dgm:pt>
    <dgm:pt modelId="{AF18EBCF-DF80-41A3-BFC3-B5A7C5DCDE63}">
      <dgm:prSet/>
      <dgm:spPr/>
      <dgm:t>
        <a:bodyPr/>
        <a:lstStyle/>
        <a:p>
          <a:pPr rtl="0"/>
          <a:r>
            <a:rPr lang="es-CO" dirty="0"/>
            <a:t>Operaciones de red del día a día. Monitoreo y gestión de la red…</a:t>
          </a:r>
        </a:p>
      </dgm:t>
    </dgm:pt>
    <dgm:pt modelId="{9B3E95D8-F3F1-4C61-B7F5-6003D78B6DEE}" type="parTrans" cxnId="{9F31FF1B-F569-41E7-BCF8-4477ECCDF734}">
      <dgm:prSet/>
      <dgm:spPr/>
      <dgm:t>
        <a:bodyPr/>
        <a:lstStyle/>
        <a:p>
          <a:endParaRPr lang="es-CO"/>
        </a:p>
      </dgm:t>
    </dgm:pt>
    <dgm:pt modelId="{17733463-3F13-4D60-8C55-7EB787AD678B}" type="sibTrans" cxnId="{9F31FF1B-F569-41E7-BCF8-4477ECCDF734}">
      <dgm:prSet/>
      <dgm:spPr/>
      <dgm:t>
        <a:bodyPr/>
        <a:lstStyle/>
        <a:p>
          <a:endParaRPr lang="es-CO"/>
        </a:p>
      </dgm:t>
    </dgm:pt>
    <dgm:pt modelId="{70E0DE47-52ED-4F7C-813C-D65AFCA2E423}">
      <dgm:prSet custT="1"/>
      <dgm:spPr/>
      <dgm:t>
        <a:bodyPr/>
        <a:lstStyle/>
        <a:p>
          <a:pPr rtl="0"/>
          <a:r>
            <a:rPr lang="es-CO" sz="1400" b="1" dirty="0" err="1">
              <a:solidFill>
                <a:srgbClr val="FF0000"/>
              </a:solidFill>
            </a:rPr>
            <a:t>Optimize</a:t>
          </a:r>
          <a:endParaRPr lang="es-CO" sz="1400" b="1" dirty="0">
            <a:solidFill>
              <a:srgbClr val="FF0000"/>
            </a:solidFill>
          </a:endParaRPr>
        </a:p>
      </dgm:t>
    </dgm:pt>
    <dgm:pt modelId="{9B0A1970-5432-4018-AB7D-AD50991D0CE4}" type="parTrans" cxnId="{8164EDE9-B82B-413D-BF52-15B89FC4B251}">
      <dgm:prSet/>
      <dgm:spPr/>
      <dgm:t>
        <a:bodyPr/>
        <a:lstStyle/>
        <a:p>
          <a:endParaRPr lang="es-CO"/>
        </a:p>
      </dgm:t>
    </dgm:pt>
    <dgm:pt modelId="{36B0709E-05E6-4D09-AED9-869EFDBAD7D5}" type="sibTrans" cxnId="{8164EDE9-B82B-413D-BF52-15B89FC4B251}">
      <dgm:prSet/>
      <dgm:spPr/>
      <dgm:t>
        <a:bodyPr/>
        <a:lstStyle/>
        <a:p>
          <a:endParaRPr lang="es-CO"/>
        </a:p>
      </dgm:t>
    </dgm:pt>
    <dgm:pt modelId="{144A9442-EB22-423A-A8FC-BC5818B3AF43}">
      <dgm:prSet/>
      <dgm:spPr/>
      <dgm:t>
        <a:bodyPr/>
        <a:lstStyle/>
        <a:p>
          <a:pPr rtl="0"/>
          <a:r>
            <a:rPr lang="es-CO" dirty="0"/>
            <a:t>Gestión de red </a:t>
          </a:r>
          <a:r>
            <a:rPr lang="es-CO" dirty="0" err="1"/>
            <a:t>pro-activa</a:t>
          </a:r>
          <a:r>
            <a:rPr lang="es-CO" dirty="0"/>
            <a:t> y modificaciones y ajustes en el diseño.</a:t>
          </a:r>
        </a:p>
      </dgm:t>
    </dgm:pt>
    <dgm:pt modelId="{2423CECC-A575-4F82-B93D-F385DB01D897}" type="parTrans" cxnId="{A0F9D6A2-0511-45D3-8B77-ED53900598F0}">
      <dgm:prSet/>
      <dgm:spPr/>
      <dgm:t>
        <a:bodyPr/>
        <a:lstStyle/>
        <a:p>
          <a:endParaRPr lang="es-CO"/>
        </a:p>
      </dgm:t>
    </dgm:pt>
    <dgm:pt modelId="{D1D37A51-256C-418F-B266-A503695BE379}" type="sibTrans" cxnId="{A0F9D6A2-0511-45D3-8B77-ED53900598F0}">
      <dgm:prSet/>
      <dgm:spPr/>
      <dgm:t>
        <a:bodyPr/>
        <a:lstStyle/>
        <a:p>
          <a:endParaRPr lang="es-CO"/>
        </a:p>
      </dgm:t>
    </dgm:pt>
    <dgm:pt modelId="{88646D8F-F5DA-4921-8790-F5DD5D971B2C}" type="pres">
      <dgm:prSet presAssocID="{3EECBECB-82DB-4E8F-A540-26B045CCAB18}" presName="linear" presStyleCnt="0">
        <dgm:presLayoutVars>
          <dgm:animLvl val="lvl"/>
          <dgm:resizeHandles val="exact"/>
        </dgm:presLayoutVars>
      </dgm:prSet>
      <dgm:spPr/>
    </dgm:pt>
    <dgm:pt modelId="{A874BF29-9D53-450B-A29F-CD403544C25F}" type="pres">
      <dgm:prSet presAssocID="{00087C80-5C68-4128-A566-9A77BBED770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C3BE696-FB75-4F64-B62F-439865E72647}" type="pres">
      <dgm:prSet presAssocID="{00087C80-5C68-4128-A566-9A77BBED7701}" presName="childText" presStyleLbl="revTx" presStyleIdx="0" presStyleCnt="5">
        <dgm:presLayoutVars>
          <dgm:bulletEnabled val="1"/>
        </dgm:presLayoutVars>
      </dgm:prSet>
      <dgm:spPr/>
    </dgm:pt>
    <dgm:pt modelId="{6F386813-279F-449E-90EE-9383B01E58F2}" type="pres">
      <dgm:prSet presAssocID="{828A767C-39E8-4548-8DE4-0E5605350C5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6F2DD54-63A6-4E83-8CD7-B9C0565E9672}" type="pres">
      <dgm:prSet presAssocID="{828A767C-39E8-4548-8DE4-0E5605350C53}" presName="childText" presStyleLbl="revTx" presStyleIdx="1" presStyleCnt="5">
        <dgm:presLayoutVars>
          <dgm:bulletEnabled val="1"/>
        </dgm:presLayoutVars>
      </dgm:prSet>
      <dgm:spPr/>
    </dgm:pt>
    <dgm:pt modelId="{D9C4B9F1-B5BA-49A0-89F9-52D54FCFC45E}" type="pres">
      <dgm:prSet presAssocID="{1102F9E3-DFC2-4F91-8BD3-C94CA9514CD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687051B-823E-4B85-9EE1-455AB1C4C86B}" type="pres">
      <dgm:prSet presAssocID="{1102F9E3-DFC2-4F91-8BD3-C94CA9514CDB}" presName="childText" presStyleLbl="revTx" presStyleIdx="2" presStyleCnt="5">
        <dgm:presLayoutVars>
          <dgm:bulletEnabled val="1"/>
        </dgm:presLayoutVars>
      </dgm:prSet>
      <dgm:spPr/>
    </dgm:pt>
    <dgm:pt modelId="{E981B284-0AFD-45A3-AE51-7B8CC6818CC0}" type="pres">
      <dgm:prSet presAssocID="{109158C4-5F80-4A6C-A5D9-25A54E46822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2DA19CF-395D-490E-938C-08EC7DC78085}" type="pres">
      <dgm:prSet presAssocID="{109158C4-5F80-4A6C-A5D9-25A54E468228}" presName="childText" presStyleLbl="revTx" presStyleIdx="3" presStyleCnt="5">
        <dgm:presLayoutVars>
          <dgm:bulletEnabled val="1"/>
        </dgm:presLayoutVars>
      </dgm:prSet>
      <dgm:spPr/>
    </dgm:pt>
    <dgm:pt modelId="{2B94D263-AF87-43F7-9431-72ECB9EE751D}" type="pres">
      <dgm:prSet presAssocID="{AF18EBCF-DF80-41A3-BFC3-B5A7C5DCDE6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63A9F32-F582-4985-8202-AD156259415E}" type="pres">
      <dgm:prSet presAssocID="{AF18EBCF-DF80-41A3-BFC3-B5A7C5DCDE63}" presName="childText" presStyleLbl="revTx" presStyleIdx="4" presStyleCnt="5">
        <dgm:presLayoutVars>
          <dgm:bulletEnabled val="1"/>
        </dgm:presLayoutVars>
      </dgm:prSet>
      <dgm:spPr/>
    </dgm:pt>
    <dgm:pt modelId="{B82FF93A-7FA1-4BF5-99E5-4B34A2C35432}" type="pres">
      <dgm:prSet presAssocID="{144A9442-EB22-423A-A8FC-BC5818B3AF4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554470A-A233-431E-BAAF-D3E30E00AF2D}" type="presOf" srcId="{AF18EBCF-DF80-41A3-BFC3-B5A7C5DCDE63}" destId="{2B94D263-AF87-43F7-9431-72ECB9EE751D}" srcOrd="0" destOrd="0" presId="urn:microsoft.com/office/officeart/2005/8/layout/vList2"/>
    <dgm:cxn modelId="{3FF1BA0C-B1AD-4FD5-9359-6EFCA1282057}" type="presOf" srcId="{3EECBECB-82DB-4E8F-A540-26B045CCAB18}" destId="{88646D8F-F5DA-4921-8790-F5DD5D971B2C}" srcOrd="0" destOrd="0" presId="urn:microsoft.com/office/officeart/2005/8/layout/vList2"/>
    <dgm:cxn modelId="{9F31FF1B-F569-41E7-BCF8-4477ECCDF734}" srcId="{3EECBECB-82DB-4E8F-A540-26B045CCAB18}" destId="{AF18EBCF-DF80-41A3-BFC3-B5A7C5DCDE63}" srcOrd="4" destOrd="0" parTransId="{9B3E95D8-F3F1-4C61-B7F5-6003D78B6DEE}" sibTransId="{17733463-3F13-4D60-8C55-7EB787AD678B}"/>
    <dgm:cxn modelId="{B84ABD24-A564-4C69-BB1A-1635A9711A02}" srcId="{3EECBECB-82DB-4E8F-A540-26B045CCAB18}" destId="{109158C4-5F80-4A6C-A5D9-25A54E468228}" srcOrd="3" destOrd="0" parTransId="{4DC5C510-7B11-4707-BF32-C8EF17E94B91}" sibTransId="{1B29CC97-DF06-47F4-BD68-D22FA5263250}"/>
    <dgm:cxn modelId="{0E9B1C2A-0C16-4E69-9DFB-BEDD829A06E4}" srcId="{3EECBECB-82DB-4E8F-A540-26B045CCAB18}" destId="{00087C80-5C68-4128-A566-9A77BBED7701}" srcOrd="0" destOrd="0" parTransId="{9E3F20E3-3914-4013-91CD-F018DD573C2E}" sibTransId="{B723EEF9-DD74-4EBA-8446-2DC7395541C8}"/>
    <dgm:cxn modelId="{AF7DF16D-F4EF-4B88-B6B6-1FF227573649}" type="presOf" srcId="{8181E37B-5F6E-4754-90BD-7F7738F00C97}" destId="{92DA19CF-395D-490E-938C-08EC7DC78085}" srcOrd="0" destOrd="0" presId="urn:microsoft.com/office/officeart/2005/8/layout/vList2"/>
    <dgm:cxn modelId="{68A5BA6E-F1C4-4F35-8EB9-3832F40E3440}" type="presOf" srcId="{70E0DE47-52ED-4F7C-813C-D65AFCA2E423}" destId="{F63A9F32-F582-4985-8202-AD156259415E}" srcOrd="0" destOrd="0" presId="urn:microsoft.com/office/officeart/2005/8/layout/vList2"/>
    <dgm:cxn modelId="{B0AEF151-FEE4-483C-BBDA-39C478E262AD}" type="presOf" srcId="{144A9442-EB22-423A-A8FC-BC5818B3AF43}" destId="{B82FF93A-7FA1-4BF5-99E5-4B34A2C35432}" srcOrd="0" destOrd="0" presId="urn:microsoft.com/office/officeart/2005/8/layout/vList2"/>
    <dgm:cxn modelId="{65075952-104C-4C4B-9FDE-210A3A7EFC35}" type="presOf" srcId="{1102F9E3-DFC2-4F91-8BD3-C94CA9514CDB}" destId="{D9C4B9F1-B5BA-49A0-89F9-52D54FCFC45E}" srcOrd="0" destOrd="0" presId="urn:microsoft.com/office/officeart/2005/8/layout/vList2"/>
    <dgm:cxn modelId="{F7AA6357-629E-4FB5-93E3-740EA503825A}" type="presOf" srcId="{5CA73FF5-A171-49C9-9032-57E55CAB9F36}" destId="{FC3BE696-FB75-4F64-B62F-439865E72647}" srcOrd="0" destOrd="0" presId="urn:microsoft.com/office/officeart/2005/8/layout/vList2"/>
    <dgm:cxn modelId="{8507AC87-3AF1-48B1-8516-F4BC47F541B5}" srcId="{3EECBECB-82DB-4E8F-A540-26B045CCAB18}" destId="{828A767C-39E8-4548-8DE4-0E5605350C53}" srcOrd="1" destOrd="0" parTransId="{DD0687A9-DBD2-45C3-BF23-D9F36A73989E}" sibTransId="{BEB28B31-835C-45D7-992D-42540AF30FB8}"/>
    <dgm:cxn modelId="{3934AC96-CDA6-46B1-9F78-09B6F6A26A74}" srcId="{1102F9E3-DFC2-4F91-8BD3-C94CA9514CDB}" destId="{7C48050C-9384-46AC-A518-ECD816C6B4E5}" srcOrd="0" destOrd="0" parTransId="{281BE4A2-F9D8-498F-9E3E-59F369D15A81}" sibTransId="{714937DD-28C1-4CAB-96C9-100AE73E2D4E}"/>
    <dgm:cxn modelId="{1F23FE96-3D5B-41AB-9176-20FA46703304}" srcId="{828A767C-39E8-4548-8DE4-0E5605350C53}" destId="{3689BBF2-D87A-4E20-B509-96B57917E9AE}" srcOrd="0" destOrd="0" parTransId="{5A63DD64-298A-4B1D-A316-81AAF13C5D2E}" sibTransId="{3DDDBF03-11F3-4851-8C4E-7F3AA3E6B52E}"/>
    <dgm:cxn modelId="{A0F9D6A2-0511-45D3-8B77-ED53900598F0}" srcId="{3EECBECB-82DB-4E8F-A540-26B045CCAB18}" destId="{144A9442-EB22-423A-A8FC-BC5818B3AF43}" srcOrd="5" destOrd="0" parTransId="{2423CECC-A575-4F82-B93D-F385DB01D897}" sibTransId="{D1D37A51-256C-418F-B266-A503695BE379}"/>
    <dgm:cxn modelId="{278EB5A4-7381-4F4C-B6E2-41A2B65D2004}" type="presOf" srcId="{109158C4-5F80-4A6C-A5D9-25A54E468228}" destId="{E981B284-0AFD-45A3-AE51-7B8CC6818CC0}" srcOrd="0" destOrd="0" presId="urn:microsoft.com/office/officeart/2005/8/layout/vList2"/>
    <dgm:cxn modelId="{5CDA98AC-A158-41C5-8AB1-466D75F3CD4E}" srcId="{109158C4-5F80-4A6C-A5D9-25A54E468228}" destId="{8181E37B-5F6E-4754-90BD-7F7738F00C97}" srcOrd="0" destOrd="0" parTransId="{20C6EE38-D1D0-4D2A-8FAE-1858C646BDD9}" sibTransId="{6559FA9B-D1C4-4824-AB0A-1847288100FB}"/>
    <dgm:cxn modelId="{E93A79B0-F319-4C74-A974-FF1DE0E30CF2}" type="presOf" srcId="{00087C80-5C68-4128-A566-9A77BBED7701}" destId="{A874BF29-9D53-450B-A29F-CD403544C25F}" srcOrd="0" destOrd="0" presId="urn:microsoft.com/office/officeart/2005/8/layout/vList2"/>
    <dgm:cxn modelId="{D053B9BF-84D2-44DE-A73A-03BDE42FCFBF}" srcId="{3EECBECB-82DB-4E8F-A540-26B045CCAB18}" destId="{1102F9E3-DFC2-4F91-8BD3-C94CA9514CDB}" srcOrd="2" destOrd="0" parTransId="{0F3C8D1B-4802-429C-9921-BA7EAB9CEB1C}" sibTransId="{8BF27074-FE95-44DC-84D4-C9A9FBAD6ED0}"/>
    <dgm:cxn modelId="{999A97C6-531A-4E71-8DEE-0D9CBA0F8CF0}" type="presOf" srcId="{828A767C-39E8-4548-8DE4-0E5605350C53}" destId="{6F386813-279F-449E-90EE-9383B01E58F2}" srcOrd="0" destOrd="0" presId="urn:microsoft.com/office/officeart/2005/8/layout/vList2"/>
    <dgm:cxn modelId="{E7F00AD0-880D-4FE2-A233-71C1251DAEA2}" type="presOf" srcId="{7C48050C-9384-46AC-A518-ECD816C6B4E5}" destId="{7687051B-823E-4B85-9EE1-455AB1C4C86B}" srcOrd="0" destOrd="0" presId="urn:microsoft.com/office/officeart/2005/8/layout/vList2"/>
    <dgm:cxn modelId="{8164EDE9-B82B-413D-BF52-15B89FC4B251}" srcId="{AF18EBCF-DF80-41A3-BFC3-B5A7C5DCDE63}" destId="{70E0DE47-52ED-4F7C-813C-D65AFCA2E423}" srcOrd="0" destOrd="0" parTransId="{9B0A1970-5432-4018-AB7D-AD50991D0CE4}" sibTransId="{36B0709E-05E6-4D09-AED9-869EFDBAD7D5}"/>
    <dgm:cxn modelId="{C418BCEA-B109-4D76-86F2-C2F9097D5792}" type="presOf" srcId="{3689BBF2-D87A-4E20-B509-96B57917E9AE}" destId="{06F2DD54-63A6-4E83-8CD7-B9C0565E9672}" srcOrd="0" destOrd="0" presId="urn:microsoft.com/office/officeart/2005/8/layout/vList2"/>
    <dgm:cxn modelId="{654010FE-75E2-4B42-B611-19FCE4053F71}" srcId="{00087C80-5C68-4128-A566-9A77BBED7701}" destId="{5CA73FF5-A171-49C9-9032-57E55CAB9F36}" srcOrd="0" destOrd="0" parTransId="{1D542049-93D6-4A70-9993-68A4EF5B8565}" sibTransId="{136A4E23-B787-495A-8181-56FCA4F9ED8A}"/>
    <dgm:cxn modelId="{3BB39C90-41E6-4131-AD6D-1E53E6F243B8}" type="presParOf" srcId="{88646D8F-F5DA-4921-8790-F5DD5D971B2C}" destId="{A874BF29-9D53-450B-A29F-CD403544C25F}" srcOrd="0" destOrd="0" presId="urn:microsoft.com/office/officeart/2005/8/layout/vList2"/>
    <dgm:cxn modelId="{818AEF42-810C-4216-870A-C6BF13776EFC}" type="presParOf" srcId="{88646D8F-F5DA-4921-8790-F5DD5D971B2C}" destId="{FC3BE696-FB75-4F64-B62F-439865E72647}" srcOrd="1" destOrd="0" presId="urn:microsoft.com/office/officeart/2005/8/layout/vList2"/>
    <dgm:cxn modelId="{7E46DCFE-FED4-49C7-98F9-FA8F3E4AA031}" type="presParOf" srcId="{88646D8F-F5DA-4921-8790-F5DD5D971B2C}" destId="{6F386813-279F-449E-90EE-9383B01E58F2}" srcOrd="2" destOrd="0" presId="urn:microsoft.com/office/officeart/2005/8/layout/vList2"/>
    <dgm:cxn modelId="{E0B2373E-D61E-4465-9910-D9117478A853}" type="presParOf" srcId="{88646D8F-F5DA-4921-8790-F5DD5D971B2C}" destId="{06F2DD54-63A6-4E83-8CD7-B9C0565E9672}" srcOrd="3" destOrd="0" presId="urn:microsoft.com/office/officeart/2005/8/layout/vList2"/>
    <dgm:cxn modelId="{850BCE60-4C7F-4FF0-82A6-386CCFFE9930}" type="presParOf" srcId="{88646D8F-F5DA-4921-8790-F5DD5D971B2C}" destId="{D9C4B9F1-B5BA-49A0-89F9-52D54FCFC45E}" srcOrd="4" destOrd="0" presId="urn:microsoft.com/office/officeart/2005/8/layout/vList2"/>
    <dgm:cxn modelId="{FA3F95E0-B738-4749-822D-3B2C505F5D8E}" type="presParOf" srcId="{88646D8F-F5DA-4921-8790-F5DD5D971B2C}" destId="{7687051B-823E-4B85-9EE1-455AB1C4C86B}" srcOrd="5" destOrd="0" presId="urn:microsoft.com/office/officeart/2005/8/layout/vList2"/>
    <dgm:cxn modelId="{34A89A9D-3B33-40F4-B343-835A7FB78DBB}" type="presParOf" srcId="{88646D8F-F5DA-4921-8790-F5DD5D971B2C}" destId="{E981B284-0AFD-45A3-AE51-7B8CC6818CC0}" srcOrd="6" destOrd="0" presId="urn:microsoft.com/office/officeart/2005/8/layout/vList2"/>
    <dgm:cxn modelId="{A19E346B-BEF6-44EB-828E-DBEB45874A09}" type="presParOf" srcId="{88646D8F-F5DA-4921-8790-F5DD5D971B2C}" destId="{92DA19CF-395D-490E-938C-08EC7DC78085}" srcOrd="7" destOrd="0" presId="urn:microsoft.com/office/officeart/2005/8/layout/vList2"/>
    <dgm:cxn modelId="{753EAAE3-8FB6-4951-9DA4-CCD937CCD0B0}" type="presParOf" srcId="{88646D8F-F5DA-4921-8790-F5DD5D971B2C}" destId="{2B94D263-AF87-43F7-9431-72ECB9EE751D}" srcOrd="8" destOrd="0" presId="urn:microsoft.com/office/officeart/2005/8/layout/vList2"/>
    <dgm:cxn modelId="{DD8A3D68-EC89-4FAA-AE70-7934E97A2CE9}" type="presParOf" srcId="{88646D8F-F5DA-4921-8790-F5DD5D971B2C}" destId="{F63A9F32-F582-4985-8202-AD156259415E}" srcOrd="9" destOrd="0" presId="urn:microsoft.com/office/officeart/2005/8/layout/vList2"/>
    <dgm:cxn modelId="{72A5DB40-3BB4-44CD-A176-5791798D4CE3}" type="presParOf" srcId="{88646D8F-F5DA-4921-8790-F5DD5D971B2C}" destId="{B82FF93A-7FA1-4BF5-99E5-4B34A2C3543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1F86C-C8CD-4587-BF47-489D809E9624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92CFC25-F715-4570-88F8-FFD32FA49521}">
      <dgm:prSet/>
      <dgm:spPr/>
      <dgm:t>
        <a:bodyPr/>
        <a:lstStyle/>
        <a:p>
          <a:r>
            <a:rPr lang="es-CO" b="1"/>
            <a:t>Beneficios</a:t>
          </a:r>
          <a:endParaRPr lang="en-US"/>
        </a:p>
      </dgm:t>
    </dgm:pt>
    <dgm:pt modelId="{2CFBB54B-40A4-4BEE-B3A7-A4E6E7F39FD5}" type="parTrans" cxnId="{AEED8BAC-69F3-43CC-86C8-1ACEAD49087C}">
      <dgm:prSet/>
      <dgm:spPr/>
      <dgm:t>
        <a:bodyPr/>
        <a:lstStyle/>
        <a:p>
          <a:endParaRPr lang="en-US"/>
        </a:p>
      </dgm:t>
    </dgm:pt>
    <dgm:pt modelId="{BE84D61F-85C0-44FD-AB40-37B9A07925ED}" type="sibTrans" cxnId="{AEED8BAC-69F3-43CC-86C8-1ACEAD49087C}">
      <dgm:prSet/>
      <dgm:spPr/>
      <dgm:t>
        <a:bodyPr/>
        <a:lstStyle/>
        <a:p>
          <a:endParaRPr lang="en-US"/>
        </a:p>
      </dgm:t>
    </dgm:pt>
    <dgm:pt modelId="{F273A5C1-4789-4F7D-8C01-B8EBF19B1F9B}">
      <dgm:prSet/>
      <dgm:spPr/>
      <dgm:t>
        <a:bodyPr/>
        <a:lstStyle/>
        <a:p>
          <a:r>
            <a:rPr lang="es-CO"/>
            <a:t>Identifying and validating technology requirements</a:t>
          </a:r>
          <a:endParaRPr lang="en-US"/>
        </a:p>
      </dgm:t>
    </dgm:pt>
    <dgm:pt modelId="{2261B2C0-9F68-48DE-8F71-36514E6109CF}" type="parTrans" cxnId="{3A7232EE-D9A8-49A2-8ADD-302E25590D10}">
      <dgm:prSet/>
      <dgm:spPr/>
      <dgm:t>
        <a:bodyPr/>
        <a:lstStyle/>
        <a:p>
          <a:endParaRPr lang="en-US"/>
        </a:p>
      </dgm:t>
    </dgm:pt>
    <dgm:pt modelId="{CB327416-D563-44F1-BE75-40418258D4C8}" type="sibTrans" cxnId="{3A7232EE-D9A8-49A2-8ADD-302E25590D10}">
      <dgm:prSet/>
      <dgm:spPr/>
      <dgm:t>
        <a:bodyPr/>
        <a:lstStyle/>
        <a:p>
          <a:endParaRPr lang="en-US"/>
        </a:p>
      </dgm:t>
    </dgm:pt>
    <dgm:pt modelId="{0742B8D1-191B-47D9-96E3-A8ADADC5684F}">
      <dgm:prSet/>
      <dgm:spPr/>
      <dgm:t>
        <a:bodyPr/>
        <a:lstStyle/>
        <a:p>
          <a:r>
            <a:rPr lang="es-CO"/>
            <a:t>Planning for infrastructure changes and resource requirements</a:t>
          </a:r>
          <a:endParaRPr lang="en-US"/>
        </a:p>
      </dgm:t>
    </dgm:pt>
    <dgm:pt modelId="{BFE0790F-AB8C-4A6D-B05C-221B999A9DC3}" type="parTrans" cxnId="{A7E1A09E-30B7-47DC-B19F-88732A159F4F}">
      <dgm:prSet/>
      <dgm:spPr/>
      <dgm:t>
        <a:bodyPr/>
        <a:lstStyle/>
        <a:p>
          <a:endParaRPr lang="en-US"/>
        </a:p>
      </dgm:t>
    </dgm:pt>
    <dgm:pt modelId="{5F30F7D9-A270-49B3-87D3-54A6170C2BE7}" type="sibTrans" cxnId="{A7E1A09E-30B7-47DC-B19F-88732A159F4F}">
      <dgm:prSet/>
      <dgm:spPr/>
      <dgm:t>
        <a:bodyPr/>
        <a:lstStyle/>
        <a:p>
          <a:endParaRPr lang="en-US"/>
        </a:p>
      </dgm:t>
    </dgm:pt>
    <dgm:pt modelId="{26440A4D-6108-4285-A8A0-D72AE4F63D97}">
      <dgm:prSet/>
      <dgm:spPr/>
      <dgm:t>
        <a:bodyPr/>
        <a:lstStyle/>
        <a:p>
          <a:r>
            <a:rPr lang="es-CO"/>
            <a:t>Developing a sound network design aligned with technical requirements and business goals</a:t>
          </a:r>
          <a:endParaRPr lang="en-US"/>
        </a:p>
      </dgm:t>
    </dgm:pt>
    <dgm:pt modelId="{D70FCFC9-0EC2-470B-BC71-5E5F22FEB9B1}" type="parTrans" cxnId="{1B661A5D-31AB-4D77-B60B-F39B19B4BD93}">
      <dgm:prSet/>
      <dgm:spPr/>
      <dgm:t>
        <a:bodyPr/>
        <a:lstStyle/>
        <a:p>
          <a:endParaRPr lang="en-US"/>
        </a:p>
      </dgm:t>
    </dgm:pt>
    <dgm:pt modelId="{6F46A2D6-F43E-4BCF-9276-EEFDA54186EE}" type="sibTrans" cxnId="{1B661A5D-31AB-4D77-B60B-F39B19B4BD93}">
      <dgm:prSet/>
      <dgm:spPr/>
      <dgm:t>
        <a:bodyPr/>
        <a:lstStyle/>
        <a:p>
          <a:endParaRPr lang="en-US"/>
        </a:p>
      </dgm:t>
    </dgm:pt>
    <dgm:pt modelId="{5334AE77-9030-47F6-8BF0-4FDBBAF057F9}">
      <dgm:prSet/>
      <dgm:spPr/>
      <dgm:t>
        <a:bodyPr/>
        <a:lstStyle/>
        <a:p>
          <a:r>
            <a:rPr lang="es-CO"/>
            <a:t>Accelerating successful implementation</a:t>
          </a:r>
          <a:endParaRPr lang="en-US"/>
        </a:p>
      </dgm:t>
    </dgm:pt>
    <dgm:pt modelId="{459AD6A0-10E4-440C-895D-DB6299CA3923}" type="parTrans" cxnId="{3ED4106B-5B35-474B-8430-39677B3ACC67}">
      <dgm:prSet/>
      <dgm:spPr/>
      <dgm:t>
        <a:bodyPr/>
        <a:lstStyle/>
        <a:p>
          <a:endParaRPr lang="en-US"/>
        </a:p>
      </dgm:t>
    </dgm:pt>
    <dgm:pt modelId="{1E1C583F-5A2C-4463-983D-A1D4B399EB03}" type="sibTrans" cxnId="{3ED4106B-5B35-474B-8430-39677B3ACC67}">
      <dgm:prSet/>
      <dgm:spPr/>
      <dgm:t>
        <a:bodyPr/>
        <a:lstStyle/>
        <a:p>
          <a:endParaRPr lang="en-US"/>
        </a:p>
      </dgm:t>
    </dgm:pt>
    <dgm:pt modelId="{B612D6F4-A92D-4E0B-A0C8-730AC5D78809}">
      <dgm:prSet/>
      <dgm:spPr/>
      <dgm:t>
        <a:bodyPr/>
        <a:lstStyle/>
        <a:p>
          <a:r>
            <a:rPr lang="es-CO"/>
            <a:t>Improving the efficiency of your network and of the staff supporting it</a:t>
          </a:r>
          <a:endParaRPr lang="en-US"/>
        </a:p>
      </dgm:t>
    </dgm:pt>
    <dgm:pt modelId="{B97BF2F1-FE70-4F6B-AACB-610FD36286CA}" type="parTrans" cxnId="{F3F75380-A4A3-4252-95C1-06D13AB326E9}">
      <dgm:prSet/>
      <dgm:spPr/>
      <dgm:t>
        <a:bodyPr/>
        <a:lstStyle/>
        <a:p>
          <a:endParaRPr lang="en-US"/>
        </a:p>
      </dgm:t>
    </dgm:pt>
    <dgm:pt modelId="{CB598370-6A29-4B79-A486-2B9DEE3820B4}" type="sibTrans" cxnId="{F3F75380-A4A3-4252-95C1-06D13AB326E9}">
      <dgm:prSet/>
      <dgm:spPr/>
      <dgm:t>
        <a:bodyPr/>
        <a:lstStyle/>
        <a:p>
          <a:endParaRPr lang="en-US"/>
        </a:p>
      </dgm:t>
    </dgm:pt>
    <dgm:pt modelId="{92174EBC-BB1C-4537-A27E-F92AADC8E534}">
      <dgm:prSet/>
      <dgm:spPr/>
      <dgm:t>
        <a:bodyPr/>
        <a:lstStyle/>
        <a:p>
          <a:r>
            <a:rPr lang="es-CO"/>
            <a:t>Reducing operating expenses by improving the efficiency of operational processes and tools</a:t>
          </a:r>
          <a:endParaRPr lang="en-US"/>
        </a:p>
      </dgm:t>
    </dgm:pt>
    <dgm:pt modelId="{DFC4D7CC-0840-41F0-86A6-17F08EBE307A}" type="parTrans" cxnId="{8FBD556D-6090-42B9-BFC8-220EAB267EC3}">
      <dgm:prSet/>
      <dgm:spPr/>
      <dgm:t>
        <a:bodyPr/>
        <a:lstStyle/>
        <a:p>
          <a:endParaRPr lang="en-US"/>
        </a:p>
      </dgm:t>
    </dgm:pt>
    <dgm:pt modelId="{84BC7E1D-43CA-4305-A059-0CB6EF37CAC7}" type="sibTrans" cxnId="{8FBD556D-6090-42B9-BFC8-220EAB267EC3}">
      <dgm:prSet/>
      <dgm:spPr/>
      <dgm:t>
        <a:bodyPr/>
        <a:lstStyle/>
        <a:p>
          <a:endParaRPr lang="en-US"/>
        </a:p>
      </dgm:t>
    </dgm:pt>
    <dgm:pt modelId="{642F0FE8-957D-4DB1-BA60-085F217E3CF5}" type="pres">
      <dgm:prSet presAssocID="{C731F86C-C8CD-4587-BF47-489D809E9624}" presName="vert0" presStyleCnt="0">
        <dgm:presLayoutVars>
          <dgm:dir/>
          <dgm:animOne val="branch"/>
          <dgm:animLvl val="lvl"/>
        </dgm:presLayoutVars>
      </dgm:prSet>
      <dgm:spPr/>
    </dgm:pt>
    <dgm:pt modelId="{02E2F5D9-56F3-4B79-90AC-56649E8EAA30}" type="pres">
      <dgm:prSet presAssocID="{A92CFC25-F715-4570-88F8-FFD32FA49521}" presName="thickLine" presStyleLbl="alignNode1" presStyleIdx="0" presStyleCnt="1" custLinFactNeighborX="13478"/>
      <dgm:spPr/>
    </dgm:pt>
    <dgm:pt modelId="{20A36349-383B-4862-8785-1E5F2ED6EFF0}" type="pres">
      <dgm:prSet presAssocID="{A92CFC25-F715-4570-88F8-FFD32FA49521}" presName="horz1" presStyleCnt="0"/>
      <dgm:spPr/>
    </dgm:pt>
    <dgm:pt modelId="{60316966-40BD-446C-83A7-61AE6F9D55CC}" type="pres">
      <dgm:prSet presAssocID="{A92CFC25-F715-4570-88F8-FFD32FA49521}" presName="tx1" presStyleLbl="revTx" presStyleIdx="0" presStyleCnt="7"/>
      <dgm:spPr/>
    </dgm:pt>
    <dgm:pt modelId="{87572DEB-F66D-4002-881B-A125D9094D8A}" type="pres">
      <dgm:prSet presAssocID="{A92CFC25-F715-4570-88F8-FFD32FA49521}" presName="vert1" presStyleCnt="0"/>
      <dgm:spPr/>
    </dgm:pt>
    <dgm:pt modelId="{CA83B961-B621-4516-AA49-BF6440C420D2}" type="pres">
      <dgm:prSet presAssocID="{F273A5C1-4789-4F7D-8C01-B8EBF19B1F9B}" presName="vertSpace2a" presStyleCnt="0"/>
      <dgm:spPr/>
    </dgm:pt>
    <dgm:pt modelId="{F5E116E4-B6E6-408E-ADA2-4EBA2DB0929C}" type="pres">
      <dgm:prSet presAssocID="{F273A5C1-4789-4F7D-8C01-B8EBF19B1F9B}" presName="horz2" presStyleCnt="0"/>
      <dgm:spPr/>
    </dgm:pt>
    <dgm:pt modelId="{3DBED19B-C0EE-4344-9D5F-26F6673B7EA4}" type="pres">
      <dgm:prSet presAssocID="{F273A5C1-4789-4F7D-8C01-B8EBF19B1F9B}" presName="horzSpace2" presStyleCnt="0"/>
      <dgm:spPr/>
    </dgm:pt>
    <dgm:pt modelId="{EBE0013E-65E8-41F4-9D88-7C7B5C8ED1FF}" type="pres">
      <dgm:prSet presAssocID="{F273A5C1-4789-4F7D-8C01-B8EBF19B1F9B}" presName="tx2" presStyleLbl="revTx" presStyleIdx="1" presStyleCnt="7"/>
      <dgm:spPr/>
    </dgm:pt>
    <dgm:pt modelId="{6D6348B5-B38A-45F1-8DE1-49915BB8B526}" type="pres">
      <dgm:prSet presAssocID="{F273A5C1-4789-4F7D-8C01-B8EBF19B1F9B}" presName="vert2" presStyleCnt="0"/>
      <dgm:spPr/>
    </dgm:pt>
    <dgm:pt modelId="{4E154151-AE99-4A3B-BC3C-87D40B030801}" type="pres">
      <dgm:prSet presAssocID="{F273A5C1-4789-4F7D-8C01-B8EBF19B1F9B}" presName="thinLine2b" presStyleLbl="callout" presStyleIdx="0" presStyleCnt="6"/>
      <dgm:spPr/>
    </dgm:pt>
    <dgm:pt modelId="{AA696D20-387C-481C-96D4-BAFF72170B6F}" type="pres">
      <dgm:prSet presAssocID="{F273A5C1-4789-4F7D-8C01-B8EBF19B1F9B}" presName="vertSpace2b" presStyleCnt="0"/>
      <dgm:spPr/>
    </dgm:pt>
    <dgm:pt modelId="{B7843812-3FC8-473A-BEA1-298E49DF74B1}" type="pres">
      <dgm:prSet presAssocID="{0742B8D1-191B-47D9-96E3-A8ADADC5684F}" presName="horz2" presStyleCnt="0"/>
      <dgm:spPr/>
    </dgm:pt>
    <dgm:pt modelId="{C7941988-7419-45D2-9E7A-2011C6FD0987}" type="pres">
      <dgm:prSet presAssocID="{0742B8D1-191B-47D9-96E3-A8ADADC5684F}" presName="horzSpace2" presStyleCnt="0"/>
      <dgm:spPr/>
    </dgm:pt>
    <dgm:pt modelId="{84250989-4BA7-4588-818B-314D3CB61A07}" type="pres">
      <dgm:prSet presAssocID="{0742B8D1-191B-47D9-96E3-A8ADADC5684F}" presName="tx2" presStyleLbl="revTx" presStyleIdx="2" presStyleCnt="7"/>
      <dgm:spPr/>
    </dgm:pt>
    <dgm:pt modelId="{C2F23A04-3A82-492D-897D-D9EB495828B3}" type="pres">
      <dgm:prSet presAssocID="{0742B8D1-191B-47D9-96E3-A8ADADC5684F}" presName="vert2" presStyleCnt="0"/>
      <dgm:spPr/>
    </dgm:pt>
    <dgm:pt modelId="{9F546F74-9F5C-4356-BDDD-27A9141CC156}" type="pres">
      <dgm:prSet presAssocID="{0742B8D1-191B-47D9-96E3-A8ADADC5684F}" presName="thinLine2b" presStyleLbl="callout" presStyleIdx="1" presStyleCnt="6"/>
      <dgm:spPr/>
    </dgm:pt>
    <dgm:pt modelId="{DF5A8C91-32FA-4AAE-9DB2-260E0A0AFD1F}" type="pres">
      <dgm:prSet presAssocID="{0742B8D1-191B-47D9-96E3-A8ADADC5684F}" presName="vertSpace2b" presStyleCnt="0"/>
      <dgm:spPr/>
    </dgm:pt>
    <dgm:pt modelId="{885DB18E-2957-40BC-8067-BB2A561A2D7F}" type="pres">
      <dgm:prSet presAssocID="{26440A4D-6108-4285-A8A0-D72AE4F63D97}" presName="horz2" presStyleCnt="0"/>
      <dgm:spPr/>
    </dgm:pt>
    <dgm:pt modelId="{05FC03D8-A6D8-4A17-A793-853D17648245}" type="pres">
      <dgm:prSet presAssocID="{26440A4D-6108-4285-A8A0-D72AE4F63D97}" presName="horzSpace2" presStyleCnt="0"/>
      <dgm:spPr/>
    </dgm:pt>
    <dgm:pt modelId="{7E41DCF9-788D-4484-B313-6820605AE4F8}" type="pres">
      <dgm:prSet presAssocID="{26440A4D-6108-4285-A8A0-D72AE4F63D97}" presName="tx2" presStyleLbl="revTx" presStyleIdx="3" presStyleCnt="7"/>
      <dgm:spPr/>
    </dgm:pt>
    <dgm:pt modelId="{97E05912-831C-4F9B-9403-019F17991C3F}" type="pres">
      <dgm:prSet presAssocID="{26440A4D-6108-4285-A8A0-D72AE4F63D97}" presName="vert2" presStyleCnt="0"/>
      <dgm:spPr/>
    </dgm:pt>
    <dgm:pt modelId="{5E880EA8-0704-4A86-81EA-F816AE578751}" type="pres">
      <dgm:prSet presAssocID="{26440A4D-6108-4285-A8A0-D72AE4F63D97}" presName="thinLine2b" presStyleLbl="callout" presStyleIdx="2" presStyleCnt="6"/>
      <dgm:spPr/>
    </dgm:pt>
    <dgm:pt modelId="{7C61CC74-481D-42FA-8753-34DB7BA1C380}" type="pres">
      <dgm:prSet presAssocID="{26440A4D-6108-4285-A8A0-D72AE4F63D97}" presName="vertSpace2b" presStyleCnt="0"/>
      <dgm:spPr/>
    </dgm:pt>
    <dgm:pt modelId="{69BE6DE9-EA98-4CD8-A6CC-AB6027C1290A}" type="pres">
      <dgm:prSet presAssocID="{5334AE77-9030-47F6-8BF0-4FDBBAF057F9}" presName="horz2" presStyleCnt="0"/>
      <dgm:spPr/>
    </dgm:pt>
    <dgm:pt modelId="{31CB7E86-4618-4CEB-94A3-A59ECDF20A0D}" type="pres">
      <dgm:prSet presAssocID="{5334AE77-9030-47F6-8BF0-4FDBBAF057F9}" presName="horzSpace2" presStyleCnt="0"/>
      <dgm:spPr/>
    </dgm:pt>
    <dgm:pt modelId="{A6C3F949-5805-47DF-BC90-87CE3E2ECAA7}" type="pres">
      <dgm:prSet presAssocID="{5334AE77-9030-47F6-8BF0-4FDBBAF057F9}" presName="tx2" presStyleLbl="revTx" presStyleIdx="4" presStyleCnt="7"/>
      <dgm:spPr/>
    </dgm:pt>
    <dgm:pt modelId="{82452EC8-E132-4564-A2C4-98EC9DF8954C}" type="pres">
      <dgm:prSet presAssocID="{5334AE77-9030-47F6-8BF0-4FDBBAF057F9}" presName="vert2" presStyleCnt="0"/>
      <dgm:spPr/>
    </dgm:pt>
    <dgm:pt modelId="{D21D6C0D-624A-4827-8EC1-14DA8FAF585C}" type="pres">
      <dgm:prSet presAssocID="{5334AE77-9030-47F6-8BF0-4FDBBAF057F9}" presName="thinLine2b" presStyleLbl="callout" presStyleIdx="3" presStyleCnt="6"/>
      <dgm:spPr/>
    </dgm:pt>
    <dgm:pt modelId="{355A114E-8110-4B29-839F-ECA15EB34DEA}" type="pres">
      <dgm:prSet presAssocID="{5334AE77-9030-47F6-8BF0-4FDBBAF057F9}" presName="vertSpace2b" presStyleCnt="0"/>
      <dgm:spPr/>
    </dgm:pt>
    <dgm:pt modelId="{55AE22EB-DC11-47D0-88A2-492F467D4EB1}" type="pres">
      <dgm:prSet presAssocID="{B612D6F4-A92D-4E0B-A0C8-730AC5D78809}" presName="horz2" presStyleCnt="0"/>
      <dgm:spPr/>
    </dgm:pt>
    <dgm:pt modelId="{0C3DF8BF-3E81-4A96-B426-8DC30F4CAA4B}" type="pres">
      <dgm:prSet presAssocID="{B612D6F4-A92D-4E0B-A0C8-730AC5D78809}" presName="horzSpace2" presStyleCnt="0"/>
      <dgm:spPr/>
    </dgm:pt>
    <dgm:pt modelId="{BF7DC52D-8277-4DD9-AB19-CF82396C0A59}" type="pres">
      <dgm:prSet presAssocID="{B612D6F4-A92D-4E0B-A0C8-730AC5D78809}" presName="tx2" presStyleLbl="revTx" presStyleIdx="5" presStyleCnt="7"/>
      <dgm:spPr/>
    </dgm:pt>
    <dgm:pt modelId="{8567BFBD-A0EA-47BB-8DE3-7CB0E0031C79}" type="pres">
      <dgm:prSet presAssocID="{B612D6F4-A92D-4E0B-A0C8-730AC5D78809}" presName="vert2" presStyleCnt="0"/>
      <dgm:spPr/>
    </dgm:pt>
    <dgm:pt modelId="{0938DFC0-06A7-438D-A552-885E92E4D4F2}" type="pres">
      <dgm:prSet presAssocID="{B612D6F4-A92D-4E0B-A0C8-730AC5D78809}" presName="thinLine2b" presStyleLbl="callout" presStyleIdx="4" presStyleCnt="6"/>
      <dgm:spPr/>
    </dgm:pt>
    <dgm:pt modelId="{1ADCEEB0-94F0-4049-89B8-7630B5F4CE67}" type="pres">
      <dgm:prSet presAssocID="{B612D6F4-A92D-4E0B-A0C8-730AC5D78809}" presName="vertSpace2b" presStyleCnt="0"/>
      <dgm:spPr/>
    </dgm:pt>
    <dgm:pt modelId="{69B00A30-D940-47A2-B785-86788D853AA3}" type="pres">
      <dgm:prSet presAssocID="{92174EBC-BB1C-4537-A27E-F92AADC8E534}" presName="horz2" presStyleCnt="0"/>
      <dgm:spPr/>
    </dgm:pt>
    <dgm:pt modelId="{0F813621-8908-4EAB-B5C6-65244654EF10}" type="pres">
      <dgm:prSet presAssocID="{92174EBC-BB1C-4537-A27E-F92AADC8E534}" presName="horzSpace2" presStyleCnt="0"/>
      <dgm:spPr/>
    </dgm:pt>
    <dgm:pt modelId="{E9EB2FCC-CFC8-4139-8102-DD60A1A9D629}" type="pres">
      <dgm:prSet presAssocID="{92174EBC-BB1C-4537-A27E-F92AADC8E534}" presName="tx2" presStyleLbl="revTx" presStyleIdx="6" presStyleCnt="7"/>
      <dgm:spPr/>
    </dgm:pt>
    <dgm:pt modelId="{A34AB327-C752-418E-9967-396758F4BF1A}" type="pres">
      <dgm:prSet presAssocID="{92174EBC-BB1C-4537-A27E-F92AADC8E534}" presName="vert2" presStyleCnt="0"/>
      <dgm:spPr/>
    </dgm:pt>
    <dgm:pt modelId="{A7C48132-F26D-46B7-9E21-699874A3C403}" type="pres">
      <dgm:prSet presAssocID="{92174EBC-BB1C-4537-A27E-F92AADC8E534}" presName="thinLine2b" presStyleLbl="callout" presStyleIdx="5" presStyleCnt="6"/>
      <dgm:spPr/>
    </dgm:pt>
    <dgm:pt modelId="{8C6B61F0-EDD6-4B67-84C4-B45E1AB3BF55}" type="pres">
      <dgm:prSet presAssocID="{92174EBC-BB1C-4537-A27E-F92AADC8E534}" presName="vertSpace2b" presStyleCnt="0"/>
      <dgm:spPr/>
    </dgm:pt>
  </dgm:ptLst>
  <dgm:cxnLst>
    <dgm:cxn modelId="{216A7905-F7B4-40C2-9AC7-1D7D8B1D42D4}" type="presOf" srcId="{92174EBC-BB1C-4537-A27E-F92AADC8E534}" destId="{E9EB2FCC-CFC8-4139-8102-DD60A1A9D629}" srcOrd="0" destOrd="0" presId="urn:microsoft.com/office/officeart/2008/layout/LinedList"/>
    <dgm:cxn modelId="{8F44B315-9905-4693-86E8-238BD51CEA73}" type="presOf" srcId="{B612D6F4-A92D-4E0B-A0C8-730AC5D78809}" destId="{BF7DC52D-8277-4DD9-AB19-CF82396C0A59}" srcOrd="0" destOrd="0" presId="urn:microsoft.com/office/officeart/2008/layout/LinedList"/>
    <dgm:cxn modelId="{1B661A5D-31AB-4D77-B60B-F39B19B4BD93}" srcId="{A92CFC25-F715-4570-88F8-FFD32FA49521}" destId="{26440A4D-6108-4285-A8A0-D72AE4F63D97}" srcOrd="2" destOrd="0" parTransId="{D70FCFC9-0EC2-470B-BC71-5E5F22FEB9B1}" sibTransId="{6F46A2D6-F43E-4BCF-9276-EEFDA54186EE}"/>
    <dgm:cxn modelId="{3ED4106B-5B35-474B-8430-39677B3ACC67}" srcId="{A92CFC25-F715-4570-88F8-FFD32FA49521}" destId="{5334AE77-9030-47F6-8BF0-4FDBBAF057F9}" srcOrd="3" destOrd="0" parTransId="{459AD6A0-10E4-440C-895D-DB6299CA3923}" sibTransId="{1E1C583F-5A2C-4463-983D-A1D4B399EB03}"/>
    <dgm:cxn modelId="{8FBD556D-6090-42B9-BFC8-220EAB267EC3}" srcId="{A92CFC25-F715-4570-88F8-FFD32FA49521}" destId="{92174EBC-BB1C-4537-A27E-F92AADC8E534}" srcOrd="5" destOrd="0" parTransId="{DFC4D7CC-0840-41F0-86A6-17F08EBE307A}" sibTransId="{84BC7E1D-43CA-4305-A059-0CB6EF37CAC7}"/>
    <dgm:cxn modelId="{F3F75380-A4A3-4252-95C1-06D13AB326E9}" srcId="{A92CFC25-F715-4570-88F8-FFD32FA49521}" destId="{B612D6F4-A92D-4E0B-A0C8-730AC5D78809}" srcOrd="4" destOrd="0" parTransId="{B97BF2F1-FE70-4F6B-AACB-610FD36286CA}" sibTransId="{CB598370-6A29-4B79-A486-2B9DEE3820B4}"/>
    <dgm:cxn modelId="{15D51B8C-CF1A-401C-8977-353F68AB39C5}" type="presOf" srcId="{0742B8D1-191B-47D9-96E3-A8ADADC5684F}" destId="{84250989-4BA7-4588-818B-314D3CB61A07}" srcOrd="0" destOrd="0" presId="urn:microsoft.com/office/officeart/2008/layout/LinedList"/>
    <dgm:cxn modelId="{E763BA94-097F-4EAF-85CB-230B1F05E70D}" type="presOf" srcId="{F273A5C1-4789-4F7D-8C01-B8EBF19B1F9B}" destId="{EBE0013E-65E8-41F4-9D88-7C7B5C8ED1FF}" srcOrd="0" destOrd="0" presId="urn:microsoft.com/office/officeart/2008/layout/LinedList"/>
    <dgm:cxn modelId="{B457F195-7442-453C-B378-7E8B4D59D0D1}" type="presOf" srcId="{5334AE77-9030-47F6-8BF0-4FDBBAF057F9}" destId="{A6C3F949-5805-47DF-BC90-87CE3E2ECAA7}" srcOrd="0" destOrd="0" presId="urn:microsoft.com/office/officeart/2008/layout/LinedList"/>
    <dgm:cxn modelId="{A7E1A09E-30B7-47DC-B19F-88732A159F4F}" srcId="{A92CFC25-F715-4570-88F8-FFD32FA49521}" destId="{0742B8D1-191B-47D9-96E3-A8ADADC5684F}" srcOrd="1" destOrd="0" parTransId="{BFE0790F-AB8C-4A6D-B05C-221B999A9DC3}" sibTransId="{5F30F7D9-A270-49B3-87D3-54A6170C2BE7}"/>
    <dgm:cxn modelId="{AEED8BAC-69F3-43CC-86C8-1ACEAD49087C}" srcId="{C731F86C-C8CD-4587-BF47-489D809E9624}" destId="{A92CFC25-F715-4570-88F8-FFD32FA49521}" srcOrd="0" destOrd="0" parTransId="{2CFBB54B-40A4-4BEE-B3A7-A4E6E7F39FD5}" sibTransId="{BE84D61F-85C0-44FD-AB40-37B9A07925ED}"/>
    <dgm:cxn modelId="{B2DB16C8-15AF-4D93-B024-06A2329D35AA}" type="presOf" srcId="{C731F86C-C8CD-4587-BF47-489D809E9624}" destId="{642F0FE8-957D-4DB1-BA60-085F217E3CF5}" srcOrd="0" destOrd="0" presId="urn:microsoft.com/office/officeart/2008/layout/LinedList"/>
    <dgm:cxn modelId="{45487EDA-5D23-4124-90F2-E6D422332C9F}" type="presOf" srcId="{A92CFC25-F715-4570-88F8-FFD32FA49521}" destId="{60316966-40BD-446C-83A7-61AE6F9D55CC}" srcOrd="0" destOrd="0" presId="urn:microsoft.com/office/officeart/2008/layout/LinedList"/>
    <dgm:cxn modelId="{3A7232EE-D9A8-49A2-8ADD-302E25590D10}" srcId="{A92CFC25-F715-4570-88F8-FFD32FA49521}" destId="{F273A5C1-4789-4F7D-8C01-B8EBF19B1F9B}" srcOrd="0" destOrd="0" parTransId="{2261B2C0-9F68-48DE-8F71-36514E6109CF}" sibTransId="{CB327416-D563-44F1-BE75-40418258D4C8}"/>
    <dgm:cxn modelId="{4943E1F2-528F-45B5-9F4E-C14CC18A18BB}" type="presOf" srcId="{26440A4D-6108-4285-A8A0-D72AE4F63D97}" destId="{7E41DCF9-788D-4484-B313-6820605AE4F8}" srcOrd="0" destOrd="0" presId="urn:microsoft.com/office/officeart/2008/layout/LinedList"/>
    <dgm:cxn modelId="{EF1CF048-E7A7-4AC7-8DC9-E4EFC26A1B6B}" type="presParOf" srcId="{642F0FE8-957D-4DB1-BA60-085F217E3CF5}" destId="{02E2F5D9-56F3-4B79-90AC-56649E8EAA30}" srcOrd="0" destOrd="0" presId="urn:microsoft.com/office/officeart/2008/layout/LinedList"/>
    <dgm:cxn modelId="{B070B694-470B-4900-AC6F-8493AE9F472A}" type="presParOf" srcId="{642F0FE8-957D-4DB1-BA60-085F217E3CF5}" destId="{20A36349-383B-4862-8785-1E5F2ED6EFF0}" srcOrd="1" destOrd="0" presId="urn:microsoft.com/office/officeart/2008/layout/LinedList"/>
    <dgm:cxn modelId="{A0F2D110-42CF-4D54-B00D-034D079B64EE}" type="presParOf" srcId="{20A36349-383B-4862-8785-1E5F2ED6EFF0}" destId="{60316966-40BD-446C-83A7-61AE6F9D55CC}" srcOrd="0" destOrd="0" presId="urn:microsoft.com/office/officeart/2008/layout/LinedList"/>
    <dgm:cxn modelId="{27C65480-FE9D-4F99-B5A4-6ACFB8C25D8C}" type="presParOf" srcId="{20A36349-383B-4862-8785-1E5F2ED6EFF0}" destId="{87572DEB-F66D-4002-881B-A125D9094D8A}" srcOrd="1" destOrd="0" presId="urn:microsoft.com/office/officeart/2008/layout/LinedList"/>
    <dgm:cxn modelId="{9AE67D9F-C6FF-4BFC-A3D7-03952AE1063E}" type="presParOf" srcId="{87572DEB-F66D-4002-881B-A125D9094D8A}" destId="{CA83B961-B621-4516-AA49-BF6440C420D2}" srcOrd="0" destOrd="0" presId="urn:microsoft.com/office/officeart/2008/layout/LinedList"/>
    <dgm:cxn modelId="{8AB3551B-39C8-4921-AB79-116776A4CC87}" type="presParOf" srcId="{87572DEB-F66D-4002-881B-A125D9094D8A}" destId="{F5E116E4-B6E6-408E-ADA2-4EBA2DB0929C}" srcOrd="1" destOrd="0" presId="urn:microsoft.com/office/officeart/2008/layout/LinedList"/>
    <dgm:cxn modelId="{F136551B-9D63-4AA5-B765-779FA545E579}" type="presParOf" srcId="{F5E116E4-B6E6-408E-ADA2-4EBA2DB0929C}" destId="{3DBED19B-C0EE-4344-9D5F-26F6673B7EA4}" srcOrd="0" destOrd="0" presId="urn:microsoft.com/office/officeart/2008/layout/LinedList"/>
    <dgm:cxn modelId="{1E0B5C38-5957-49C8-B665-4FC4239686AC}" type="presParOf" srcId="{F5E116E4-B6E6-408E-ADA2-4EBA2DB0929C}" destId="{EBE0013E-65E8-41F4-9D88-7C7B5C8ED1FF}" srcOrd="1" destOrd="0" presId="urn:microsoft.com/office/officeart/2008/layout/LinedList"/>
    <dgm:cxn modelId="{1DBC2419-CB6A-4EC3-89DF-0A64AB61566B}" type="presParOf" srcId="{F5E116E4-B6E6-408E-ADA2-4EBA2DB0929C}" destId="{6D6348B5-B38A-45F1-8DE1-49915BB8B526}" srcOrd="2" destOrd="0" presId="urn:microsoft.com/office/officeart/2008/layout/LinedList"/>
    <dgm:cxn modelId="{72E331DF-294B-4526-9586-549E858EDEA2}" type="presParOf" srcId="{87572DEB-F66D-4002-881B-A125D9094D8A}" destId="{4E154151-AE99-4A3B-BC3C-87D40B030801}" srcOrd="2" destOrd="0" presId="urn:microsoft.com/office/officeart/2008/layout/LinedList"/>
    <dgm:cxn modelId="{E4D410D2-C9F3-459F-A2A7-005CC4916094}" type="presParOf" srcId="{87572DEB-F66D-4002-881B-A125D9094D8A}" destId="{AA696D20-387C-481C-96D4-BAFF72170B6F}" srcOrd="3" destOrd="0" presId="urn:microsoft.com/office/officeart/2008/layout/LinedList"/>
    <dgm:cxn modelId="{82B11C3E-18D2-4F6D-8470-74AB441FD162}" type="presParOf" srcId="{87572DEB-F66D-4002-881B-A125D9094D8A}" destId="{B7843812-3FC8-473A-BEA1-298E49DF74B1}" srcOrd="4" destOrd="0" presId="urn:microsoft.com/office/officeart/2008/layout/LinedList"/>
    <dgm:cxn modelId="{713CD2B7-1F6E-4969-A617-72745EAED7DA}" type="presParOf" srcId="{B7843812-3FC8-473A-BEA1-298E49DF74B1}" destId="{C7941988-7419-45D2-9E7A-2011C6FD0987}" srcOrd="0" destOrd="0" presId="urn:microsoft.com/office/officeart/2008/layout/LinedList"/>
    <dgm:cxn modelId="{A8572180-29FD-4602-B803-CAC2F66D86F3}" type="presParOf" srcId="{B7843812-3FC8-473A-BEA1-298E49DF74B1}" destId="{84250989-4BA7-4588-818B-314D3CB61A07}" srcOrd="1" destOrd="0" presId="urn:microsoft.com/office/officeart/2008/layout/LinedList"/>
    <dgm:cxn modelId="{CBEB2C4E-D5F8-49D4-B020-9FAC8E7CB3A2}" type="presParOf" srcId="{B7843812-3FC8-473A-BEA1-298E49DF74B1}" destId="{C2F23A04-3A82-492D-897D-D9EB495828B3}" srcOrd="2" destOrd="0" presId="urn:microsoft.com/office/officeart/2008/layout/LinedList"/>
    <dgm:cxn modelId="{09C068CE-AA67-4435-AD23-F05E5FE61E98}" type="presParOf" srcId="{87572DEB-F66D-4002-881B-A125D9094D8A}" destId="{9F546F74-9F5C-4356-BDDD-27A9141CC156}" srcOrd="5" destOrd="0" presId="urn:microsoft.com/office/officeart/2008/layout/LinedList"/>
    <dgm:cxn modelId="{9B66C07F-4D4B-4D56-A461-1A487EB7B301}" type="presParOf" srcId="{87572DEB-F66D-4002-881B-A125D9094D8A}" destId="{DF5A8C91-32FA-4AAE-9DB2-260E0A0AFD1F}" srcOrd="6" destOrd="0" presId="urn:microsoft.com/office/officeart/2008/layout/LinedList"/>
    <dgm:cxn modelId="{70256C50-FDEF-4693-8E04-50F64D3687E2}" type="presParOf" srcId="{87572DEB-F66D-4002-881B-A125D9094D8A}" destId="{885DB18E-2957-40BC-8067-BB2A561A2D7F}" srcOrd="7" destOrd="0" presId="urn:microsoft.com/office/officeart/2008/layout/LinedList"/>
    <dgm:cxn modelId="{FB187E0D-D5CF-44FB-9021-76B187DBDECA}" type="presParOf" srcId="{885DB18E-2957-40BC-8067-BB2A561A2D7F}" destId="{05FC03D8-A6D8-4A17-A793-853D17648245}" srcOrd="0" destOrd="0" presId="urn:microsoft.com/office/officeart/2008/layout/LinedList"/>
    <dgm:cxn modelId="{447AC6E3-817F-49E6-9F0D-83A26CC96F1D}" type="presParOf" srcId="{885DB18E-2957-40BC-8067-BB2A561A2D7F}" destId="{7E41DCF9-788D-4484-B313-6820605AE4F8}" srcOrd="1" destOrd="0" presId="urn:microsoft.com/office/officeart/2008/layout/LinedList"/>
    <dgm:cxn modelId="{79FBA798-4E9D-4B4B-B7BF-20F6A9ED6841}" type="presParOf" srcId="{885DB18E-2957-40BC-8067-BB2A561A2D7F}" destId="{97E05912-831C-4F9B-9403-019F17991C3F}" srcOrd="2" destOrd="0" presId="urn:microsoft.com/office/officeart/2008/layout/LinedList"/>
    <dgm:cxn modelId="{5EA95FF0-DFD6-4653-93FA-15B17F86088A}" type="presParOf" srcId="{87572DEB-F66D-4002-881B-A125D9094D8A}" destId="{5E880EA8-0704-4A86-81EA-F816AE578751}" srcOrd="8" destOrd="0" presId="urn:microsoft.com/office/officeart/2008/layout/LinedList"/>
    <dgm:cxn modelId="{9A1500DF-9703-494B-A125-0968D897E2A2}" type="presParOf" srcId="{87572DEB-F66D-4002-881B-A125D9094D8A}" destId="{7C61CC74-481D-42FA-8753-34DB7BA1C380}" srcOrd="9" destOrd="0" presId="urn:microsoft.com/office/officeart/2008/layout/LinedList"/>
    <dgm:cxn modelId="{022691C4-272E-4FC1-B1C8-ED1BF47F3953}" type="presParOf" srcId="{87572DEB-F66D-4002-881B-A125D9094D8A}" destId="{69BE6DE9-EA98-4CD8-A6CC-AB6027C1290A}" srcOrd="10" destOrd="0" presId="urn:microsoft.com/office/officeart/2008/layout/LinedList"/>
    <dgm:cxn modelId="{3AC405AE-1449-4014-AB01-CB29C0562951}" type="presParOf" srcId="{69BE6DE9-EA98-4CD8-A6CC-AB6027C1290A}" destId="{31CB7E86-4618-4CEB-94A3-A59ECDF20A0D}" srcOrd="0" destOrd="0" presId="urn:microsoft.com/office/officeart/2008/layout/LinedList"/>
    <dgm:cxn modelId="{8025492E-8B52-4BF5-A7B6-41C886803FEA}" type="presParOf" srcId="{69BE6DE9-EA98-4CD8-A6CC-AB6027C1290A}" destId="{A6C3F949-5805-47DF-BC90-87CE3E2ECAA7}" srcOrd="1" destOrd="0" presId="urn:microsoft.com/office/officeart/2008/layout/LinedList"/>
    <dgm:cxn modelId="{1084260B-4F49-40AF-B689-6B1E1CC69403}" type="presParOf" srcId="{69BE6DE9-EA98-4CD8-A6CC-AB6027C1290A}" destId="{82452EC8-E132-4564-A2C4-98EC9DF8954C}" srcOrd="2" destOrd="0" presId="urn:microsoft.com/office/officeart/2008/layout/LinedList"/>
    <dgm:cxn modelId="{665DCD27-8DB6-4E8A-85F4-829BE3034E47}" type="presParOf" srcId="{87572DEB-F66D-4002-881B-A125D9094D8A}" destId="{D21D6C0D-624A-4827-8EC1-14DA8FAF585C}" srcOrd="11" destOrd="0" presId="urn:microsoft.com/office/officeart/2008/layout/LinedList"/>
    <dgm:cxn modelId="{CF2042DE-193F-4674-B3EA-C16487D8272D}" type="presParOf" srcId="{87572DEB-F66D-4002-881B-A125D9094D8A}" destId="{355A114E-8110-4B29-839F-ECA15EB34DEA}" srcOrd="12" destOrd="0" presId="urn:microsoft.com/office/officeart/2008/layout/LinedList"/>
    <dgm:cxn modelId="{93CE66A3-DBC8-42C6-9E62-F8179D165F64}" type="presParOf" srcId="{87572DEB-F66D-4002-881B-A125D9094D8A}" destId="{55AE22EB-DC11-47D0-88A2-492F467D4EB1}" srcOrd="13" destOrd="0" presId="urn:microsoft.com/office/officeart/2008/layout/LinedList"/>
    <dgm:cxn modelId="{45A49A10-264F-457D-B19B-B750E3C38085}" type="presParOf" srcId="{55AE22EB-DC11-47D0-88A2-492F467D4EB1}" destId="{0C3DF8BF-3E81-4A96-B426-8DC30F4CAA4B}" srcOrd="0" destOrd="0" presId="urn:microsoft.com/office/officeart/2008/layout/LinedList"/>
    <dgm:cxn modelId="{21A49603-D0CB-4988-B9DC-D69028136727}" type="presParOf" srcId="{55AE22EB-DC11-47D0-88A2-492F467D4EB1}" destId="{BF7DC52D-8277-4DD9-AB19-CF82396C0A59}" srcOrd="1" destOrd="0" presId="urn:microsoft.com/office/officeart/2008/layout/LinedList"/>
    <dgm:cxn modelId="{14D95470-5480-4085-813D-80C2B2A203DE}" type="presParOf" srcId="{55AE22EB-DC11-47D0-88A2-492F467D4EB1}" destId="{8567BFBD-A0EA-47BB-8DE3-7CB0E0031C79}" srcOrd="2" destOrd="0" presId="urn:microsoft.com/office/officeart/2008/layout/LinedList"/>
    <dgm:cxn modelId="{AB864F99-0EFB-4E53-A155-8CC95C1CD8C9}" type="presParOf" srcId="{87572DEB-F66D-4002-881B-A125D9094D8A}" destId="{0938DFC0-06A7-438D-A552-885E92E4D4F2}" srcOrd="14" destOrd="0" presId="urn:microsoft.com/office/officeart/2008/layout/LinedList"/>
    <dgm:cxn modelId="{F0758D86-D69C-4C9B-A1CF-878EC14F925A}" type="presParOf" srcId="{87572DEB-F66D-4002-881B-A125D9094D8A}" destId="{1ADCEEB0-94F0-4049-89B8-7630B5F4CE67}" srcOrd="15" destOrd="0" presId="urn:microsoft.com/office/officeart/2008/layout/LinedList"/>
    <dgm:cxn modelId="{E8550184-5BCA-4766-84AC-94CD104BFBD7}" type="presParOf" srcId="{87572DEB-F66D-4002-881B-A125D9094D8A}" destId="{69B00A30-D940-47A2-B785-86788D853AA3}" srcOrd="16" destOrd="0" presId="urn:microsoft.com/office/officeart/2008/layout/LinedList"/>
    <dgm:cxn modelId="{6B9D88DA-6039-4C04-A9C4-63FF90F35504}" type="presParOf" srcId="{69B00A30-D940-47A2-B785-86788D853AA3}" destId="{0F813621-8908-4EAB-B5C6-65244654EF10}" srcOrd="0" destOrd="0" presId="urn:microsoft.com/office/officeart/2008/layout/LinedList"/>
    <dgm:cxn modelId="{D316D545-12B3-48F0-BC1A-BC87174E9F32}" type="presParOf" srcId="{69B00A30-D940-47A2-B785-86788D853AA3}" destId="{E9EB2FCC-CFC8-4139-8102-DD60A1A9D629}" srcOrd="1" destOrd="0" presId="urn:microsoft.com/office/officeart/2008/layout/LinedList"/>
    <dgm:cxn modelId="{4FA9ADA0-750E-49CF-9E34-F1D0B8765C24}" type="presParOf" srcId="{69B00A30-D940-47A2-B785-86788D853AA3}" destId="{A34AB327-C752-418E-9967-396758F4BF1A}" srcOrd="2" destOrd="0" presId="urn:microsoft.com/office/officeart/2008/layout/LinedList"/>
    <dgm:cxn modelId="{C606125A-A735-4494-8C0C-AF41E1ACED50}" type="presParOf" srcId="{87572DEB-F66D-4002-881B-A125D9094D8A}" destId="{A7C48132-F26D-46B7-9E21-699874A3C403}" srcOrd="17" destOrd="0" presId="urn:microsoft.com/office/officeart/2008/layout/LinedList"/>
    <dgm:cxn modelId="{1F9C329D-31B1-4C48-A03C-AB2CF812E57E}" type="presParOf" srcId="{87572DEB-F66D-4002-881B-A125D9094D8A}" destId="{8C6B61F0-EDD6-4B67-84C4-B45E1AB3BF55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4BF29-9D53-450B-A29F-CD403544C25F}">
      <dsp:nvSpPr>
        <dsp:cNvPr id="0" name=""/>
        <dsp:cNvSpPr/>
      </dsp:nvSpPr>
      <dsp:spPr>
        <a:xfrm>
          <a:off x="0" y="110112"/>
          <a:ext cx="822960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/>
            <a:t>Establece los requisitos de negocio y organización, desarrolla una estrategia de red y propone una arquitectura de alto nivel.</a:t>
          </a:r>
        </a:p>
      </dsp:txBody>
      <dsp:txXfrm>
        <a:off x="28272" y="138384"/>
        <a:ext cx="8173056" cy="522605"/>
      </dsp:txXfrm>
    </dsp:sp>
    <dsp:sp modelId="{FC3BE696-FB75-4F64-B62F-439865E72647}">
      <dsp:nvSpPr>
        <dsp:cNvPr id="0" name=""/>
        <dsp:cNvSpPr/>
      </dsp:nvSpPr>
      <dsp:spPr>
        <a:xfrm>
          <a:off x="0" y="689262"/>
          <a:ext cx="82296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400" b="1" kern="1200" dirty="0">
              <a:solidFill>
                <a:srgbClr val="FF0000"/>
              </a:solidFill>
            </a:rPr>
            <a:t>Plan</a:t>
          </a:r>
        </a:p>
      </dsp:txBody>
      <dsp:txXfrm>
        <a:off x="0" y="689262"/>
        <a:ext cx="8229600" cy="248400"/>
      </dsp:txXfrm>
    </dsp:sp>
    <dsp:sp modelId="{6F386813-279F-449E-90EE-9383B01E58F2}">
      <dsp:nvSpPr>
        <dsp:cNvPr id="0" name=""/>
        <dsp:cNvSpPr/>
      </dsp:nvSpPr>
      <dsp:spPr>
        <a:xfrm>
          <a:off x="0" y="937662"/>
          <a:ext cx="822960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/>
            <a:t>Identifica los requisitos de red mediante la caracterización y evaluación de la red y la realización de un análisis de las deficiencias.</a:t>
          </a:r>
        </a:p>
      </dsp:txBody>
      <dsp:txXfrm>
        <a:off x="28272" y="965934"/>
        <a:ext cx="8173056" cy="522605"/>
      </dsp:txXfrm>
    </dsp:sp>
    <dsp:sp modelId="{06F2DD54-63A6-4E83-8CD7-B9C0565E9672}">
      <dsp:nvSpPr>
        <dsp:cNvPr id="0" name=""/>
        <dsp:cNvSpPr/>
      </dsp:nvSpPr>
      <dsp:spPr>
        <a:xfrm>
          <a:off x="0" y="1516812"/>
          <a:ext cx="82296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400" b="1" kern="1200" dirty="0" err="1">
              <a:solidFill>
                <a:srgbClr val="FF0000"/>
              </a:solidFill>
            </a:rPr>
            <a:t>Design</a:t>
          </a:r>
          <a:endParaRPr lang="es-CO" sz="1400" b="1" kern="1200" dirty="0">
            <a:solidFill>
              <a:srgbClr val="FF0000"/>
            </a:solidFill>
          </a:endParaRPr>
        </a:p>
      </dsp:txBody>
      <dsp:txXfrm>
        <a:off x="0" y="1516812"/>
        <a:ext cx="8229600" cy="248400"/>
      </dsp:txXfrm>
    </dsp:sp>
    <dsp:sp modelId="{D9C4B9F1-B5BA-49A0-89F9-52D54FCFC45E}">
      <dsp:nvSpPr>
        <dsp:cNvPr id="0" name=""/>
        <dsp:cNvSpPr/>
      </dsp:nvSpPr>
      <dsp:spPr>
        <a:xfrm>
          <a:off x="0" y="1765212"/>
          <a:ext cx="822960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Diseño lógico y diseño físico. Provee de alta disponibilidad, fiabilidad , seguridad, escalabilidad y rendimiento.</a:t>
          </a:r>
        </a:p>
      </dsp:txBody>
      <dsp:txXfrm>
        <a:off x="28272" y="1793484"/>
        <a:ext cx="8173056" cy="522605"/>
      </dsp:txXfrm>
    </dsp:sp>
    <dsp:sp modelId="{7687051B-823E-4B85-9EE1-455AB1C4C86B}">
      <dsp:nvSpPr>
        <dsp:cNvPr id="0" name=""/>
        <dsp:cNvSpPr/>
      </dsp:nvSpPr>
      <dsp:spPr>
        <a:xfrm>
          <a:off x="0" y="2344362"/>
          <a:ext cx="82296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400" b="1" kern="1200" dirty="0" err="1">
              <a:solidFill>
                <a:srgbClr val="FF0000"/>
              </a:solidFill>
            </a:rPr>
            <a:t>Implement</a:t>
          </a:r>
          <a:endParaRPr lang="es-CO" sz="1400" b="1" kern="1200" dirty="0">
            <a:solidFill>
              <a:srgbClr val="FF0000"/>
            </a:solidFill>
          </a:endParaRPr>
        </a:p>
      </dsp:txBody>
      <dsp:txXfrm>
        <a:off x="0" y="2344362"/>
        <a:ext cx="8229600" cy="248400"/>
      </dsp:txXfrm>
    </dsp:sp>
    <dsp:sp modelId="{E981B284-0AFD-45A3-AE51-7B8CC6818CC0}">
      <dsp:nvSpPr>
        <dsp:cNvPr id="0" name=""/>
        <dsp:cNvSpPr/>
      </dsp:nvSpPr>
      <dsp:spPr>
        <a:xfrm>
          <a:off x="0" y="2592762"/>
          <a:ext cx="822960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Instalación y configuración de la solución propuesta.</a:t>
          </a:r>
        </a:p>
      </dsp:txBody>
      <dsp:txXfrm>
        <a:off x="28272" y="2621034"/>
        <a:ext cx="8173056" cy="522605"/>
      </dsp:txXfrm>
    </dsp:sp>
    <dsp:sp modelId="{92DA19CF-395D-490E-938C-08EC7DC78085}">
      <dsp:nvSpPr>
        <dsp:cNvPr id="0" name=""/>
        <dsp:cNvSpPr/>
      </dsp:nvSpPr>
      <dsp:spPr>
        <a:xfrm>
          <a:off x="0" y="3171912"/>
          <a:ext cx="82296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400" b="1" kern="1200" dirty="0" err="1">
              <a:solidFill>
                <a:srgbClr val="FF0000"/>
              </a:solidFill>
            </a:rPr>
            <a:t>Operate</a:t>
          </a:r>
          <a:endParaRPr lang="es-CO" sz="1400" b="1" kern="1200" dirty="0">
            <a:solidFill>
              <a:srgbClr val="FF0000"/>
            </a:solidFill>
          </a:endParaRPr>
        </a:p>
      </dsp:txBody>
      <dsp:txXfrm>
        <a:off x="0" y="3171912"/>
        <a:ext cx="8229600" cy="248400"/>
      </dsp:txXfrm>
    </dsp:sp>
    <dsp:sp modelId="{2B94D263-AF87-43F7-9431-72ECB9EE751D}">
      <dsp:nvSpPr>
        <dsp:cNvPr id="0" name=""/>
        <dsp:cNvSpPr/>
      </dsp:nvSpPr>
      <dsp:spPr>
        <a:xfrm>
          <a:off x="0" y="3420312"/>
          <a:ext cx="822960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Operaciones de red del día a día. Monitoreo y gestión de la red…</a:t>
          </a:r>
        </a:p>
      </dsp:txBody>
      <dsp:txXfrm>
        <a:off x="28272" y="3448584"/>
        <a:ext cx="8173056" cy="522605"/>
      </dsp:txXfrm>
    </dsp:sp>
    <dsp:sp modelId="{F63A9F32-F582-4985-8202-AD156259415E}">
      <dsp:nvSpPr>
        <dsp:cNvPr id="0" name=""/>
        <dsp:cNvSpPr/>
      </dsp:nvSpPr>
      <dsp:spPr>
        <a:xfrm>
          <a:off x="0" y="3999462"/>
          <a:ext cx="82296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400" b="1" kern="1200" dirty="0" err="1">
              <a:solidFill>
                <a:srgbClr val="FF0000"/>
              </a:solidFill>
            </a:rPr>
            <a:t>Optimize</a:t>
          </a:r>
          <a:endParaRPr lang="es-CO" sz="1400" b="1" kern="1200" dirty="0">
            <a:solidFill>
              <a:srgbClr val="FF0000"/>
            </a:solidFill>
          </a:endParaRPr>
        </a:p>
      </dsp:txBody>
      <dsp:txXfrm>
        <a:off x="0" y="3999462"/>
        <a:ext cx="8229600" cy="248400"/>
      </dsp:txXfrm>
    </dsp:sp>
    <dsp:sp modelId="{B82FF93A-7FA1-4BF5-99E5-4B34A2C35432}">
      <dsp:nvSpPr>
        <dsp:cNvPr id="0" name=""/>
        <dsp:cNvSpPr/>
      </dsp:nvSpPr>
      <dsp:spPr>
        <a:xfrm>
          <a:off x="0" y="4247862"/>
          <a:ext cx="822960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Gestión de red </a:t>
          </a:r>
          <a:r>
            <a:rPr lang="es-CO" sz="1500" kern="1200" dirty="0" err="1"/>
            <a:t>pro-activa</a:t>
          </a:r>
          <a:r>
            <a:rPr lang="es-CO" sz="1500" kern="1200" dirty="0"/>
            <a:t> y modificaciones y ajustes en el diseño.</a:t>
          </a:r>
        </a:p>
      </dsp:txBody>
      <dsp:txXfrm>
        <a:off x="28272" y="4276134"/>
        <a:ext cx="8173056" cy="522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2F5D9-56F3-4B79-90AC-56649E8EAA30}">
      <dsp:nvSpPr>
        <dsp:cNvPr id="0" name=""/>
        <dsp:cNvSpPr/>
      </dsp:nvSpPr>
      <dsp:spPr>
        <a:xfrm>
          <a:off x="0" y="0"/>
          <a:ext cx="80648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316966-40BD-446C-83A7-61AE6F9D55CC}">
      <dsp:nvSpPr>
        <dsp:cNvPr id="0" name=""/>
        <dsp:cNvSpPr/>
      </dsp:nvSpPr>
      <dsp:spPr>
        <a:xfrm>
          <a:off x="0" y="0"/>
          <a:ext cx="1612974" cy="4248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b="1" kern="1200"/>
            <a:t>Beneficios</a:t>
          </a:r>
          <a:endParaRPr lang="en-US" sz="2300" kern="1200"/>
        </a:p>
      </dsp:txBody>
      <dsp:txXfrm>
        <a:off x="0" y="0"/>
        <a:ext cx="1612974" cy="4248472"/>
      </dsp:txXfrm>
    </dsp:sp>
    <dsp:sp modelId="{EBE0013E-65E8-41F4-9D88-7C7B5C8ED1FF}">
      <dsp:nvSpPr>
        <dsp:cNvPr id="0" name=""/>
        <dsp:cNvSpPr/>
      </dsp:nvSpPr>
      <dsp:spPr>
        <a:xfrm>
          <a:off x="1733947" y="33450"/>
          <a:ext cx="6330924" cy="669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Identifying and validating technology requirements</a:t>
          </a:r>
          <a:endParaRPr lang="en-US" sz="1900" kern="1200"/>
        </a:p>
      </dsp:txBody>
      <dsp:txXfrm>
        <a:off x="1733947" y="33450"/>
        <a:ext cx="6330924" cy="669009"/>
      </dsp:txXfrm>
    </dsp:sp>
    <dsp:sp modelId="{4E154151-AE99-4A3B-BC3C-87D40B030801}">
      <dsp:nvSpPr>
        <dsp:cNvPr id="0" name=""/>
        <dsp:cNvSpPr/>
      </dsp:nvSpPr>
      <dsp:spPr>
        <a:xfrm>
          <a:off x="1612974" y="702460"/>
          <a:ext cx="64518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250989-4BA7-4588-818B-314D3CB61A07}">
      <dsp:nvSpPr>
        <dsp:cNvPr id="0" name=""/>
        <dsp:cNvSpPr/>
      </dsp:nvSpPr>
      <dsp:spPr>
        <a:xfrm>
          <a:off x="1733947" y="735910"/>
          <a:ext cx="6330924" cy="669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Planning for infrastructure changes and resource requirements</a:t>
          </a:r>
          <a:endParaRPr lang="en-US" sz="1900" kern="1200"/>
        </a:p>
      </dsp:txBody>
      <dsp:txXfrm>
        <a:off x="1733947" y="735910"/>
        <a:ext cx="6330924" cy="669009"/>
      </dsp:txXfrm>
    </dsp:sp>
    <dsp:sp modelId="{9F546F74-9F5C-4356-BDDD-27A9141CC156}">
      <dsp:nvSpPr>
        <dsp:cNvPr id="0" name=""/>
        <dsp:cNvSpPr/>
      </dsp:nvSpPr>
      <dsp:spPr>
        <a:xfrm>
          <a:off x="1612974" y="1404920"/>
          <a:ext cx="64518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41DCF9-788D-4484-B313-6820605AE4F8}">
      <dsp:nvSpPr>
        <dsp:cNvPr id="0" name=""/>
        <dsp:cNvSpPr/>
      </dsp:nvSpPr>
      <dsp:spPr>
        <a:xfrm>
          <a:off x="1733947" y="1438371"/>
          <a:ext cx="6330924" cy="669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Developing a sound network design aligned with technical requirements and business goals</a:t>
          </a:r>
          <a:endParaRPr lang="en-US" sz="1900" kern="1200"/>
        </a:p>
      </dsp:txBody>
      <dsp:txXfrm>
        <a:off x="1733947" y="1438371"/>
        <a:ext cx="6330924" cy="669009"/>
      </dsp:txXfrm>
    </dsp:sp>
    <dsp:sp modelId="{5E880EA8-0704-4A86-81EA-F816AE578751}">
      <dsp:nvSpPr>
        <dsp:cNvPr id="0" name=""/>
        <dsp:cNvSpPr/>
      </dsp:nvSpPr>
      <dsp:spPr>
        <a:xfrm>
          <a:off x="1612974" y="2107381"/>
          <a:ext cx="64518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C3F949-5805-47DF-BC90-87CE3E2ECAA7}">
      <dsp:nvSpPr>
        <dsp:cNvPr id="0" name=""/>
        <dsp:cNvSpPr/>
      </dsp:nvSpPr>
      <dsp:spPr>
        <a:xfrm>
          <a:off x="1733947" y="2140831"/>
          <a:ext cx="6330924" cy="669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Accelerating successful implementation</a:t>
          </a:r>
          <a:endParaRPr lang="en-US" sz="1900" kern="1200"/>
        </a:p>
      </dsp:txBody>
      <dsp:txXfrm>
        <a:off x="1733947" y="2140831"/>
        <a:ext cx="6330924" cy="669009"/>
      </dsp:txXfrm>
    </dsp:sp>
    <dsp:sp modelId="{D21D6C0D-624A-4827-8EC1-14DA8FAF585C}">
      <dsp:nvSpPr>
        <dsp:cNvPr id="0" name=""/>
        <dsp:cNvSpPr/>
      </dsp:nvSpPr>
      <dsp:spPr>
        <a:xfrm>
          <a:off x="1612974" y="2809841"/>
          <a:ext cx="64518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7DC52D-8277-4DD9-AB19-CF82396C0A59}">
      <dsp:nvSpPr>
        <dsp:cNvPr id="0" name=""/>
        <dsp:cNvSpPr/>
      </dsp:nvSpPr>
      <dsp:spPr>
        <a:xfrm>
          <a:off x="1733947" y="2843291"/>
          <a:ext cx="6330924" cy="669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Improving the efficiency of your network and of the staff supporting it</a:t>
          </a:r>
          <a:endParaRPr lang="en-US" sz="1900" kern="1200"/>
        </a:p>
      </dsp:txBody>
      <dsp:txXfrm>
        <a:off x="1733947" y="2843291"/>
        <a:ext cx="6330924" cy="669009"/>
      </dsp:txXfrm>
    </dsp:sp>
    <dsp:sp modelId="{0938DFC0-06A7-438D-A552-885E92E4D4F2}">
      <dsp:nvSpPr>
        <dsp:cNvPr id="0" name=""/>
        <dsp:cNvSpPr/>
      </dsp:nvSpPr>
      <dsp:spPr>
        <a:xfrm>
          <a:off x="1612974" y="3512301"/>
          <a:ext cx="64518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EB2FCC-CFC8-4139-8102-DD60A1A9D629}">
      <dsp:nvSpPr>
        <dsp:cNvPr id="0" name=""/>
        <dsp:cNvSpPr/>
      </dsp:nvSpPr>
      <dsp:spPr>
        <a:xfrm>
          <a:off x="1733947" y="3545752"/>
          <a:ext cx="6330924" cy="669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Reducing operating expenses by improving the efficiency of operational processes and tools</a:t>
          </a:r>
          <a:endParaRPr lang="en-US" sz="1900" kern="1200"/>
        </a:p>
      </dsp:txBody>
      <dsp:txXfrm>
        <a:off x="1733947" y="3545752"/>
        <a:ext cx="6330924" cy="669009"/>
      </dsp:txXfrm>
    </dsp:sp>
    <dsp:sp modelId="{A7C48132-F26D-46B7-9E21-699874A3C403}">
      <dsp:nvSpPr>
        <dsp:cNvPr id="0" name=""/>
        <dsp:cNvSpPr/>
      </dsp:nvSpPr>
      <dsp:spPr>
        <a:xfrm>
          <a:off x="1612974" y="4214762"/>
          <a:ext cx="64518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7172-AA0B-4F3B-9552-6AE8999C1C9C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D522B-F881-4ACD-8988-6592FB01F5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1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002829FD-D1C9-4E32-BB5E-4CBA7C2FC45F}" type="datetime1">
              <a:rPr lang="es-CO" smtClean="0"/>
              <a:t>22/08/2024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7058AD72-2A37-4069-A146-7D99A470305A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20 Rectángulo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32 Rectángulo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21 Rectángulo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31 Rectángulo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CEF-87DE-4683-A3B7-1ADA5DA62C99}" type="datetime1">
              <a:rPr lang="es-CO" smtClean="0"/>
              <a:t>22/08/2024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2015-C21D-4B41-984A-A730394E6D55}" type="datetime1">
              <a:rPr lang="es-CO" smtClean="0"/>
              <a:t>22/08/2024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94CB-12FC-407B-8B58-87610DB9D028}" type="datetime1">
              <a:rPr lang="es-CO" smtClean="0"/>
              <a:t>22/08/2024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6EE877EB-2FAE-4A22-8885-B120E7CE7BC7}" type="datetime1">
              <a:rPr lang="es-CO" smtClean="0"/>
              <a:t>22/08/2024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7058AD72-2A37-4069-A146-7D99A470305A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Rectángulo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4054-2BAF-41D8-B7B2-973C09B01002}" type="datetime1">
              <a:rPr lang="es-CO" smtClean="0"/>
              <a:t>22/08/2024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AEFA4-B537-4B0A-91CE-0E5ADFD6DEBE}" type="datetime1">
              <a:rPr lang="es-CO" smtClean="0"/>
              <a:t>22/08/2024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D982-1963-4B53-BE86-DBBFF6667637}" type="datetime1">
              <a:rPr lang="es-CO" smtClean="0"/>
              <a:t>22/08/2024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2FF4-93D7-4A50-BD28-431484935A87}" type="datetime1">
              <a:rPr lang="es-CO" smtClean="0"/>
              <a:t>22/08/2024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0782-4345-46C4-89B7-32B8B75D4414}" type="datetime1">
              <a:rPr lang="es-CO" smtClean="0"/>
              <a:t>22/08/2024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0191-B798-4E8B-A47B-CE337DB6D8AB}" type="datetime1">
              <a:rPr lang="es-CO" smtClean="0"/>
              <a:t>22/08/2024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9 Rectángulo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55C950-8934-4C88-8BBA-E9439508AE1E}" type="datetime1">
              <a:rPr lang="es-CO" smtClean="0"/>
              <a:t>22/08/2024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s-CO"/>
              <a:t>Proyectos de TI</a:t>
            </a: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58AD72-2A37-4069-A146-7D99A470305A}" type="slidenum">
              <a:rPr lang="es-CO" smtClean="0"/>
              <a:t>‹Nº›</a:t>
            </a:fld>
            <a:endParaRPr lang="es-CO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copress.com/articles/article.asp?p=1608131&amp;seqNum=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gUKgRcxZiIs?si=xIiNIOWLGisMBSaK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youtu.be/FceJ7kgDHtA?si=Zco081v7sWaXhuMS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copress.com/articles/article.asp?p=1697888&amp;seqNum=2" TargetMode="External"/><Relationship Id="rId2" Type="http://schemas.openxmlformats.org/officeDocument/2006/relationships/hyperlink" Target="https://www.ciscopress.com/articles/article.asp?p=1608131&amp;seqNum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gUKgRcxZiIs?si=xIiNIOWLGisMBSaK" TargetMode="External"/><Relationship Id="rId5" Type="http://schemas.openxmlformats.org/officeDocument/2006/relationships/hyperlink" Target="https://youtu.be/FceJ7kgDHtA?si=Zco081v7sWaXhuMS" TargetMode="External"/><Relationship Id="rId4" Type="http://schemas.openxmlformats.org/officeDocument/2006/relationships/hyperlink" Target="https://www.techtarget.com/searchnetworking/tip/A-guide-to-network-lifecycle-manageme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b="1" dirty="0">
                <a:solidFill>
                  <a:srgbClr val="00B0F0"/>
                </a:solidFill>
              </a:rPr>
              <a:t>Ciclo de vida de proyectos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s-CO" sz="7200" dirty="0"/>
              <a:t>Plan y diseño de redes</a:t>
            </a:r>
          </a:p>
          <a:p>
            <a:endParaRPr lang="es-CO" dirty="0"/>
          </a:p>
          <a:p>
            <a:endParaRPr lang="es-CO" dirty="0"/>
          </a:p>
          <a:p>
            <a:pPr algn="r"/>
            <a:r>
              <a:rPr lang="es-CO" sz="4800" dirty="0"/>
              <a:t>Jairo Hernández G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EEA2-7795-4DFA-9D0A-42B3D3ED167F}" type="datetime1">
              <a:rPr lang="es-CO" smtClean="0"/>
              <a:t>22/08/2024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870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F63DC268-990A-41C5-8270-1434313CCBBF}"/>
              </a:ext>
            </a:extLst>
          </p:cNvPr>
          <p:cNvSpPr/>
          <p:nvPr/>
        </p:nvSpPr>
        <p:spPr>
          <a:xfrm>
            <a:off x="8760296" y="3748362"/>
            <a:ext cx="1800200" cy="2259270"/>
          </a:xfrm>
          <a:prstGeom prst="leftArrow">
            <a:avLst>
              <a:gd name="adj1" fmla="val 50000"/>
              <a:gd name="adj2" fmla="val 13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>
                <a:solidFill>
                  <a:srgbClr val="00B0F0"/>
                </a:solidFill>
              </a:rPr>
              <a:t>Ciclo PPDIOO – </a:t>
            </a:r>
            <a:r>
              <a:rPr lang="es-CO" dirty="0">
                <a:solidFill>
                  <a:srgbClr val="002060"/>
                </a:solidFill>
              </a:rPr>
              <a:t>Metodología Cisco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D7C6-BCB2-4E71-A421-2EDF31288699}" type="datetime1">
              <a:rPr lang="es-CO" smtClean="0"/>
              <a:t>22/08/2024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10</a:t>
            </a:fld>
            <a:endParaRPr lang="es-C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4288" y="1439862"/>
            <a:ext cx="45434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18D8054-2414-4F06-A2A3-A8120C6431A3}"/>
              </a:ext>
            </a:extLst>
          </p:cNvPr>
          <p:cNvSpPr txBox="1"/>
          <p:nvPr/>
        </p:nvSpPr>
        <p:spPr>
          <a:xfrm>
            <a:off x="8976320" y="4293096"/>
            <a:ext cx="1691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Defines 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life-cycle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O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4F2147-1BE5-CCFA-73D0-0D6D2D8D6A91}"/>
              </a:ext>
            </a:extLst>
          </p:cNvPr>
          <p:cNvSpPr txBox="1"/>
          <p:nvPr/>
        </p:nvSpPr>
        <p:spPr>
          <a:xfrm>
            <a:off x="8760297" y="2780928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hlinkClick r:id="rId3"/>
              </a:rPr>
              <a:t>https://www.ciscopress.com/articles/article.asp?p=1608131&amp;seqNum=3</a:t>
            </a:r>
            <a:endParaRPr lang="es-CO" sz="1400" dirty="0"/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96782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301069"/>
            <a:ext cx="8229600" cy="850106"/>
          </a:xfrm>
        </p:spPr>
        <p:txBody>
          <a:bodyPr>
            <a:normAutofit/>
          </a:bodyPr>
          <a:lstStyle/>
          <a:p>
            <a:r>
              <a:rPr lang="es-CO" sz="3600" dirty="0">
                <a:solidFill>
                  <a:srgbClr val="00B0F0"/>
                </a:solidFill>
              </a:rPr>
              <a:t>Cisco</a:t>
            </a:r>
            <a:r>
              <a:rPr lang="es-CO" sz="3600" dirty="0">
                <a:solidFill>
                  <a:srgbClr val="FF0000"/>
                </a:solidFill>
              </a:rPr>
              <a:t> PPDIOO </a:t>
            </a:r>
            <a:r>
              <a:rPr lang="es-CO" sz="3600" dirty="0" err="1">
                <a:solidFill>
                  <a:srgbClr val="FF0000"/>
                </a:solidFill>
              </a:rPr>
              <a:t>Phases</a:t>
            </a:r>
            <a:endParaRPr lang="es-CO" sz="3600" dirty="0">
              <a:solidFill>
                <a:srgbClr val="FF0000"/>
              </a:solidFill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2DCA-8B95-43AD-98C3-0CAD6241FF79}" type="datetime1">
              <a:rPr lang="es-CO" smtClean="0"/>
              <a:t>22/08/2024</a:t>
            </a:fld>
            <a:endParaRPr lang="es-CO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11</a:t>
            </a:fld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2F578F-CF48-4964-AAC9-8463F3452E8D}"/>
              </a:ext>
            </a:extLst>
          </p:cNvPr>
          <p:cNvSpPr txBox="1"/>
          <p:nvPr/>
        </p:nvSpPr>
        <p:spPr>
          <a:xfrm>
            <a:off x="2880723" y="1229994"/>
            <a:ext cx="8726360" cy="51090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CiscoSansLight"/>
              </a:rPr>
              <a:t>Prepare:</a:t>
            </a:r>
            <a:r>
              <a:rPr lang="en-US" sz="2800" dirty="0">
                <a:solidFill>
                  <a:srgbClr val="0070C0"/>
                </a:solidFill>
                <a:latin typeface="CiscoSansLight"/>
              </a:rPr>
              <a:t> 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iscoSansLight"/>
              </a:rPr>
              <a:t>Involves establishing the organizational requirements, developing a network strategy, and proposing a high-level conceptual architecture identifying technologies that can best support the architecture.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iscoSansLight"/>
              </a:rPr>
              <a:t>This phase can establish a financial justification for network strategy by assessing the business case for the proposed architecture.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CiscoSansLight"/>
            </a:endParaRPr>
          </a:p>
          <a:p>
            <a:pPr algn="l"/>
            <a:r>
              <a:rPr lang="en-US" sz="2800" b="1" dirty="0">
                <a:solidFill>
                  <a:srgbClr val="0070C0"/>
                </a:solidFill>
                <a:latin typeface="CiscoSansLight"/>
              </a:rPr>
              <a:t>Plan: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iscoSansLight"/>
              </a:rPr>
              <a:t>Involves identifying initial network requirements based on goals, facilities, user needs, and so on.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iscoSansLight"/>
              </a:rPr>
              <a:t>Involves characterizing sites and assessing any existing networks and performing a gap analysis to determine whether the existing system infrastructure, sites, and the operational environment can support the proposed system.</a:t>
            </a:r>
          </a:p>
          <a:p>
            <a:pPr marL="555625" indent="-28575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CiscoSansLight"/>
              </a:rPr>
              <a:t>A project plan </a:t>
            </a:r>
            <a:r>
              <a:rPr lang="en-US" dirty="0">
                <a:solidFill>
                  <a:srgbClr val="000000"/>
                </a:solidFill>
                <a:latin typeface="CiscoSansLight"/>
              </a:rPr>
              <a:t>is useful for helping manage the tasks, responsibilities, critical milestones, and resources required to implement changes to the network. </a:t>
            </a:r>
          </a:p>
          <a:p>
            <a:pPr marL="555625" indent="-28575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CiscoSansLight"/>
              </a:rPr>
              <a:t>The project plan </a:t>
            </a:r>
            <a:r>
              <a:rPr lang="en-US" dirty="0">
                <a:solidFill>
                  <a:srgbClr val="000000"/>
                </a:solidFill>
                <a:latin typeface="CiscoSansLight"/>
              </a:rPr>
              <a:t>should align with the scope, cost, and resource parameters established in the original business requirements.</a:t>
            </a:r>
            <a:endParaRPr lang="es-CO" dirty="0"/>
          </a:p>
        </p:txBody>
      </p:sp>
      <p:pic>
        <p:nvPicPr>
          <p:cNvPr id="3074" name="Picture 2" descr="Proyecto Sociotecnológico: Metodología">
            <a:extLst>
              <a:ext uri="{FF2B5EF4-FFF2-40B4-BE49-F238E27FC236}">
                <a16:creationId xmlns:a16="http://schemas.microsoft.com/office/drawing/2014/main" id="{798B7503-E382-31A3-B708-5EDDA8621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8" y="2500312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301069"/>
            <a:ext cx="8229600" cy="850106"/>
          </a:xfrm>
        </p:spPr>
        <p:txBody>
          <a:bodyPr>
            <a:normAutofit/>
          </a:bodyPr>
          <a:lstStyle/>
          <a:p>
            <a:r>
              <a:rPr lang="es-CO" sz="3600" dirty="0">
                <a:solidFill>
                  <a:srgbClr val="00B0F0"/>
                </a:solidFill>
              </a:rPr>
              <a:t>Cisco</a:t>
            </a:r>
            <a:r>
              <a:rPr lang="es-CO" sz="3600" dirty="0">
                <a:solidFill>
                  <a:srgbClr val="FF0000"/>
                </a:solidFill>
              </a:rPr>
              <a:t> PPDIOO….(</a:t>
            </a:r>
            <a:r>
              <a:rPr lang="es-CO" sz="2800" dirty="0">
                <a:solidFill>
                  <a:srgbClr val="FF0000"/>
                </a:solidFill>
              </a:rPr>
              <a:t>Cont</a:t>
            </a:r>
            <a:r>
              <a:rPr lang="es-CO" sz="3600" dirty="0">
                <a:solidFill>
                  <a:srgbClr val="FF0000"/>
                </a:solidFill>
              </a:rPr>
              <a:t>.)</a:t>
            </a: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2DCA-8B95-43AD-98C3-0CAD6241FF79}" type="datetime1">
              <a:rPr lang="es-CO" smtClean="0"/>
              <a:t>22/08/2024</a:t>
            </a:fld>
            <a:endParaRPr lang="es-CO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12</a:t>
            </a:fld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2F578F-CF48-4964-AAC9-8463F3452E8D}"/>
              </a:ext>
            </a:extLst>
          </p:cNvPr>
          <p:cNvSpPr txBox="1"/>
          <p:nvPr/>
        </p:nvSpPr>
        <p:spPr>
          <a:xfrm>
            <a:off x="2862258" y="1401147"/>
            <a:ext cx="8229600" cy="46474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CiscoSansLight"/>
              </a:rPr>
              <a:t>Design:</a:t>
            </a:r>
            <a:r>
              <a:rPr lang="en-US" sz="3200" dirty="0">
                <a:solidFill>
                  <a:srgbClr val="0070C0"/>
                </a:solidFill>
                <a:latin typeface="CiscoSansLight"/>
              </a:rPr>
              <a:t> 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iscoSansLight"/>
            </a:endParaRPr>
          </a:p>
          <a:p>
            <a:pPr marL="539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iscoSansLight"/>
              </a:rPr>
              <a:t>The initial requirements that were derived in the planning phase drive the activities of the network design specialists. </a:t>
            </a:r>
          </a:p>
          <a:p>
            <a:pPr marL="539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iscoSansLight"/>
              </a:rPr>
              <a:t>The network design specification is a comprehensive detailed design that meets current business and technical requirements, and incorporates specifications to support availability, reliability, security, scalability, and performance. </a:t>
            </a:r>
          </a:p>
          <a:p>
            <a:pPr marL="539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iscoSansLight"/>
              </a:rPr>
              <a:t>The design specification is the basis for the implementation activities.</a:t>
            </a:r>
          </a:p>
          <a:p>
            <a:pPr algn="l"/>
            <a:endParaRPr lang="en-US" dirty="0">
              <a:solidFill>
                <a:srgbClr val="0070C0"/>
              </a:solidFill>
              <a:latin typeface="CiscoSansLight"/>
            </a:endParaRPr>
          </a:p>
          <a:p>
            <a:pPr algn="l"/>
            <a:r>
              <a:rPr lang="en-US" sz="3200" b="1" dirty="0">
                <a:solidFill>
                  <a:srgbClr val="0070C0"/>
                </a:solidFill>
                <a:latin typeface="CiscoSansLight"/>
              </a:rPr>
              <a:t>Implement:</a:t>
            </a:r>
          </a:p>
          <a:p>
            <a:pPr algn="l"/>
            <a:endParaRPr lang="en-US" sz="2800" b="1" dirty="0">
              <a:solidFill>
                <a:srgbClr val="0070C0"/>
              </a:solidFill>
              <a:latin typeface="CiscoSansLigh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iscoSansLight"/>
              </a:rPr>
              <a:t>The network is built or additional components are incorporated according to the design specifications, with the goal of integrating devices without disrupting the existing network or creating points of vulnerability.</a:t>
            </a:r>
            <a:endParaRPr lang="es-CO" dirty="0"/>
          </a:p>
        </p:txBody>
      </p:sp>
      <p:pic>
        <p:nvPicPr>
          <p:cNvPr id="4" name="Picture 2" descr="Proyecto Sociotecnológico: Metodología">
            <a:extLst>
              <a:ext uri="{FF2B5EF4-FFF2-40B4-BE49-F238E27FC236}">
                <a16:creationId xmlns:a16="http://schemas.microsoft.com/office/drawing/2014/main" id="{6A860333-2EE2-636E-D0FD-36E63122F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8" y="2500312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301069"/>
            <a:ext cx="8229600" cy="850106"/>
          </a:xfrm>
        </p:spPr>
        <p:txBody>
          <a:bodyPr>
            <a:normAutofit/>
          </a:bodyPr>
          <a:lstStyle/>
          <a:p>
            <a:r>
              <a:rPr lang="es-CO" sz="3600" dirty="0">
                <a:solidFill>
                  <a:srgbClr val="00B0F0"/>
                </a:solidFill>
              </a:rPr>
              <a:t>Cisco</a:t>
            </a:r>
            <a:r>
              <a:rPr lang="es-CO" sz="3600" dirty="0">
                <a:solidFill>
                  <a:srgbClr val="FF0000"/>
                </a:solidFill>
              </a:rPr>
              <a:t> PPDIOO… </a:t>
            </a:r>
            <a:r>
              <a:rPr lang="es-CO" sz="2800" dirty="0">
                <a:solidFill>
                  <a:srgbClr val="FF0000"/>
                </a:solidFill>
              </a:rPr>
              <a:t>(Cont.)</a:t>
            </a:r>
            <a:endParaRPr lang="es-CO" sz="3600" dirty="0">
              <a:solidFill>
                <a:srgbClr val="FF0000"/>
              </a:solidFill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2DCA-8B95-43AD-98C3-0CAD6241FF79}" type="datetime1">
              <a:rPr lang="es-CO" smtClean="0"/>
              <a:t>22/08/2024</a:t>
            </a:fld>
            <a:endParaRPr lang="es-CO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13</a:t>
            </a:fld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2F578F-CF48-4964-AAC9-8463F3452E8D}"/>
              </a:ext>
            </a:extLst>
          </p:cNvPr>
          <p:cNvSpPr txBox="1"/>
          <p:nvPr/>
        </p:nvSpPr>
        <p:spPr>
          <a:xfrm>
            <a:off x="2844762" y="1171221"/>
            <a:ext cx="8989793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CiscoSansLight"/>
              </a:rPr>
              <a:t>Operate:</a:t>
            </a:r>
            <a:r>
              <a:rPr lang="en-US" sz="2800" dirty="0">
                <a:solidFill>
                  <a:srgbClr val="0070C0"/>
                </a:solidFill>
                <a:latin typeface="CiscoSansLight"/>
              </a:rPr>
              <a:t> 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iscoSansLight"/>
              </a:rPr>
              <a:t>Operation is the final test of the appropriateness of the design.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iscoSansLight"/>
              </a:rPr>
              <a:t>Involves maintaining network health through day-to-day operations, including maintaining high availability and reducing expenses.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iscoSansLight"/>
              </a:rPr>
              <a:t>The fault detection, correction, and performance monitoring that occur in daily operations provide the initial data for the optimization phase.</a:t>
            </a:r>
          </a:p>
          <a:p>
            <a:pPr algn="l"/>
            <a:endParaRPr lang="en-US" dirty="0">
              <a:solidFill>
                <a:srgbClr val="000000"/>
              </a:solidFill>
              <a:latin typeface="CiscoSansLight"/>
            </a:endParaRPr>
          </a:p>
          <a:p>
            <a:pPr algn="l"/>
            <a:r>
              <a:rPr lang="en-US" sz="2800" b="1" dirty="0">
                <a:solidFill>
                  <a:srgbClr val="0070C0"/>
                </a:solidFill>
                <a:latin typeface="CiscoSansLight"/>
              </a:rPr>
              <a:t>Optimize:</a:t>
            </a:r>
            <a:r>
              <a:rPr lang="en-US" sz="2800" dirty="0">
                <a:solidFill>
                  <a:srgbClr val="0070C0"/>
                </a:solidFill>
                <a:latin typeface="CiscoSansLight"/>
              </a:rPr>
              <a:t> 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iscoSansLight"/>
              </a:rPr>
              <a:t>Involves proactive management of the network.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iscoSansLight"/>
              </a:rPr>
              <a:t>The goal of proactive management is to identify and resolve issues before they affect the organization.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iscoSansLight"/>
              </a:rPr>
              <a:t>Reactive fault detection and correction (troubleshooting) is needed when proactive management cannot predict and mitigate failures.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iscoSansLight"/>
              </a:rPr>
              <a:t>Can prompt a network redesign if too many network problems and errors arise, if performance does not meet expectations, or if new applications are identified to support organizational and technical requirements.</a:t>
            </a:r>
            <a:endParaRPr lang="es-CO" dirty="0"/>
          </a:p>
        </p:txBody>
      </p:sp>
      <p:pic>
        <p:nvPicPr>
          <p:cNvPr id="3" name="Picture 2" descr="Proyecto Sociotecnológico: Metodología">
            <a:extLst>
              <a:ext uri="{FF2B5EF4-FFF2-40B4-BE49-F238E27FC236}">
                <a16:creationId xmlns:a16="http://schemas.microsoft.com/office/drawing/2014/main" id="{DF378F03-6E3C-9856-A801-44E8499E4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8" y="2500312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3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CO" sz="3600" dirty="0">
                <a:solidFill>
                  <a:srgbClr val="FF0000"/>
                </a:solidFill>
              </a:rPr>
              <a:t>Ciclo PPDIOO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A79A-6E3E-4C18-880B-15A68955F559}" type="datetime1">
              <a:rPr lang="es-CO" smtClean="0"/>
              <a:t>22/08/2024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14</a:t>
            </a:fld>
            <a:endParaRPr lang="es-CO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761" y="1196752"/>
            <a:ext cx="8925727" cy="515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582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301069"/>
            <a:ext cx="8229600" cy="850106"/>
          </a:xfrm>
        </p:spPr>
        <p:txBody>
          <a:bodyPr>
            <a:normAutofit/>
          </a:bodyPr>
          <a:lstStyle/>
          <a:p>
            <a:r>
              <a:rPr lang="es-CO" sz="3600" dirty="0">
                <a:solidFill>
                  <a:srgbClr val="00B0F0"/>
                </a:solidFill>
              </a:rPr>
              <a:t>Cisco</a:t>
            </a:r>
            <a:r>
              <a:rPr lang="es-CO" sz="3600" dirty="0">
                <a:solidFill>
                  <a:srgbClr val="FF0000"/>
                </a:solidFill>
              </a:rPr>
              <a:t> PPDIOO</a:t>
            </a: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2DCA-8B95-43AD-98C3-0CAD6241FF79}" type="datetime1">
              <a:rPr lang="es-CO" smtClean="0"/>
              <a:t>22/08/2024</a:t>
            </a:fld>
            <a:endParaRPr lang="es-CO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15</a:t>
            </a:fld>
            <a:endParaRPr lang="es-CO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14163713"/>
              </p:ext>
            </p:extLst>
          </p:nvPr>
        </p:nvGraphicFramePr>
        <p:xfrm>
          <a:off x="1847528" y="1391995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991544" y="1063420"/>
            <a:ext cx="114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O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>
                <a:solidFill>
                  <a:srgbClr val="FF0000"/>
                </a:solidFill>
              </a:rPr>
              <a:t>Prepare</a:t>
            </a:r>
          </a:p>
        </p:txBody>
      </p:sp>
    </p:spTree>
    <p:extLst>
      <p:ext uri="{BB962C8B-B14F-4D97-AF65-F5344CB8AC3E}">
        <p14:creationId xmlns:p14="http://schemas.microsoft.com/office/powerpoint/2010/main" val="2471075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vert="horz" anchor="b" anchorCtr="0">
            <a:normAutofit/>
          </a:bodyPr>
          <a:lstStyle/>
          <a:p>
            <a:r>
              <a:rPr lang="es-CO"/>
              <a:t>Cisco PPDIOO</a:t>
            </a: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</p:spPr>
        <p:txBody>
          <a:bodyPr vert="horz">
            <a:normAutofit/>
          </a:bodyPr>
          <a:lstStyle/>
          <a:p>
            <a:pPr>
              <a:spcAft>
                <a:spcPts val="600"/>
              </a:spcAft>
            </a:pPr>
            <a:fld id="{26262DCA-8B95-43AD-98C3-0CAD6241FF79}" type="datetime1">
              <a:rPr lang="es-CO" smtClean="0"/>
              <a:pPr>
                <a:spcAft>
                  <a:spcPts val="600"/>
                </a:spcAft>
              </a:pPr>
              <a:t>22/08/2024</a:t>
            </a:fld>
            <a:endParaRPr lang="es-CO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</p:spPr>
        <p:txBody>
          <a:bodyPr vert="horz"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s-CO" kern="1200">
                <a:latin typeface="+mn-lt"/>
                <a:ea typeface="+mn-ea"/>
                <a:cs typeface="+mn-cs"/>
              </a:rPr>
              <a:t>Proyectos de TI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</p:spPr>
        <p:txBody>
          <a:bodyPr vert="horz">
            <a:normAutofit/>
          </a:bodyPr>
          <a:lstStyle/>
          <a:p>
            <a:pPr>
              <a:spcAft>
                <a:spcPts val="600"/>
              </a:spcAft>
            </a:pPr>
            <a:fld id="{7058AD72-2A37-4069-A146-7D99A470305A}" type="slidenum">
              <a:rPr lang="es-CO" smtClean="0"/>
              <a:pPr>
                <a:spcAft>
                  <a:spcPts val="600"/>
                </a:spcAft>
              </a:pPr>
              <a:t>16</a:t>
            </a:fld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816864" y="1718825"/>
            <a:ext cx="4673600" cy="35779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>
            <a:norm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600" b="1" dirty="0" err="1">
                <a:solidFill>
                  <a:schemeClr val="tx1"/>
                </a:solidFill>
              </a:rPr>
              <a:t>Ventajas</a:t>
            </a:r>
            <a:endParaRPr lang="en-US" sz="2600" b="1" dirty="0">
              <a:solidFill>
                <a:schemeClr val="tx1"/>
              </a:solidFill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sz="2600" b="1" dirty="0">
              <a:solidFill>
                <a:schemeClr val="tx1"/>
              </a:solidFill>
            </a:endParaRPr>
          </a:p>
          <a:p>
            <a:pPr marL="274320" indent="-27432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6000"/>
              <a:buFont typeface="Wingdings 3"/>
              <a:buChar char=""/>
              <a:tabLst>
                <a:tab pos="4572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Lowering the total cost of network ownership</a:t>
            </a:r>
          </a:p>
          <a:p>
            <a:pPr marL="274320" indent="-27432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6000"/>
              <a:buFont typeface="Wingdings 3"/>
              <a:buChar char=""/>
              <a:tabLst>
                <a:tab pos="4572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Increasing network availability</a:t>
            </a:r>
          </a:p>
          <a:p>
            <a:pPr marL="274320" indent="-27432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6000"/>
              <a:buFont typeface="Wingdings 3"/>
              <a:buChar char=""/>
              <a:tabLst>
                <a:tab pos="4572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Improving business agility</a:t>
            </a:r>
          </a:p>
          <a:p>
            <a:pPr marL="274320" indent="-27432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6000"/>
              <a:buFont typeface="Wingdings 3"/>
              <a:buChar char=""/>
              <a:tabLst>
                <a:tab pos="4572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Speeding access to applications and services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4FF60E-5469-0A11-B6A5-BD4CE1CE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264" y="1718825"/>
            <a:ext cx="5388864" cy="3932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0162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 vert="horz" anchor="b" anchorCtr="0">
            <a:normAutofit/>
          </a:bodyPr>
          <a:lstStyle/>
          <a:p>
            <a:r>
              <a:rPr lang="es-CO" dirty="0"/>
              <a:t>Cisco PPDIOO</a:t>
            </a: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</p:spPr>
        <p:txBody>
          <a:bodyPr vert="horz">
            <a:normAutofit/>
          </a:bodyPr>
          <a:lstStyle/>
          <a:p>
            <a:pPr>
              <a:spcAft>
                <a:spcPts val="600"/>
              </a:spcAft>
            </a:pPr>
            <a:fld id="{26262DCA-8B95-43AD-98C3-0CAD6241FF79}" type="datetime1">
              <a:rPr lang="es-CO" smtClean="0"/>
              <a:pPr>
                <a:spcAft>
                  <a:spcPts val="600"/>
                </a:spcAft>
              </a:pPr>
              <a:t>22/08/2024</a:t>
            </a:fld>
            <a:endParaRPr lang="es-CO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</p:spPr>
        <p:txBody>
          <a:bodyPr vert="horz"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s-CO" kern="1200">
                <a:latin typeface="+mn-lt"/>
                <a:ea typeface="+mn-ea"/>
                <a:cs typeface="+mn-cs"/>
              </a:rPr>
              <a:t>Proyectos de TI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</p:spPr>
        <p:txBody>
          <a:bodyPr vert="horz">
            <a:normAutofit/>
          </a:bodyPr>
          <a:lstStyle/>
          <a:p>
            <a:pPr>
              <a:spcAft>
                <a:spcPts val="600"/>
              </a:spcAft>
            </a:pPr>
            <a:fld id="{7058AD72-2A37-4069-A146-7D99A470305A}" type="slidenum">
              <a:rPr lang="es-CO" smtClean="0"/>
              <a:pPr>
                <a:spcAft>
                  <a:spcPts val="600"/>
                </a:spcAft>
              </a:pPr>
              <a:t>17</a:t>
            </a:fld>
            <a:endParaRPr lang="es-CO"/>
          </a:p>
        </p:txBody>
      </p:sp>
      <p:graphicFrame>
        <p:nvGraphicFramePr>
          <p:cNvPr id="18" name="10 CuadroTexto">
            <a:extLst>
              <a:ext uri="{FF2B5EF4-FFF2-40B4-BE49-F238E27FC236}">
                <a16:creationId xmlns:a16="http://schemas.microsoft.com/office/drawing/2014/main" id="{A2B82A89-8FA4-4311-2D01-617A00617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14906"/>
              </p:ext>
            </p:extLst>
          </p:nvPr>
        </p:nvGraphicFramePr>
        <p:xfrm>
          <a:off x="2495600" y="1484784"/>
          <a:ext cx="806487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9389F9B-E670-C905-7137-A484979112B0}"/>
              </a:ext>
            </a:extLst>
          </p:cNvPr>
          <p:cNvSpPr txBox="1"/>
          <p:nvPr/>
        </p:nvSpPr>
        <p:spPr>
          <a:xfrm>
            <a:off x="609600" y="3609020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hlinkClick r:id="rId7"/>
              </a:rPr>
              <a:t>Videos:</a:t>
            </a:r>
          </a:p>
          <a:p>
            <a:endParaRPr lang="es-CO" dirty="0">
              <a:hlinkClick r:id="rId7"/>
            </a:endParaRPr>
          </a:p>
          <a:p>
            <a:r>
              <a:rPr lang="es-CO" dirty="0">
                <a:hlinkClick r:id="rId7"/>
              </a:rPr>
              <a:t>https://youtu.be/FceJ7kgDHtA?si=Zco081v7sWaXhuMS</a:t>
            </a:r>
            <a:endParaRPr lang="es-CO" dirty="0"/>
          </a:p>
          <a:p>
            <a:endParaRPr lang="es-CO" dirty="0"/>
          </a:p>
          <a:p>
            <a:r>
              <a:rPr lang="es-CO" dirty="0">
                <a:hlinkClick r:id="rId8"/>
              </a:rPr>
              <a:t>https://youtu.be/gUKgRcxZiIs?si=xIiNIOWLGisMBSaK</a:t>
            </a:r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185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8679060-6D4E-12DD-85E4-F175E8C8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/>
          <a:lstStyle/>
          <a:p>
            <a:r>
              <a:rPr lang="en-US" dirty="0" err="1"/>
              <a:t>Ciclo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 de </a:t>
            </a:r>
            <a:r>
              <a:rPr lang="en-US" dirty="0" err="1"/>
              <a:t>proyectos</a:t>
            </a:r>
            <a:r>
              <a:rPr lang="en-US" dirty="0"/>
              <a:t> de TI</a:t>
            </a: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262DCA-8B95-43AD-98C3-0CAD6241FF79}" type="datetime1">
              <a:rPr lang="es-CO" smtClean="0"/>
              <a:pPr>
                <a:spcAft>
                  <a:spcPts val="600"/>
                </a:spcAft>
              </a:pPr>
              <a:t>22/08/2024</a:t>
            </a:fld>
            <a:endParaRPr lang="es-CO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Proyectos de TI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58AD72-2A37-4069-A146-7D99A470305A}" type="slidenum">
              <a:rPr lang="es-CO" smtClean="0"/>
              <a:pPr>
                <a:spcAft>
                  <a:spcPts val="600"/>
                </a:spcAft>
              </a:pPr>
              <a:t>18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3A8DC6E-9385-39B1-A4D3-C1ED1686B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340768"/>
            <a:ext cx="6840760" cy="49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03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 anchor="b">
            <a:normAutofit/>
          </a:bodyPr>
          <a:lstStyle/>
          <a:p>
            <a:r>
              <a:rPr lang="es-CO"/>
              <a:t>Top-</a:t>
            </a:r>
            <a:r>
              <a:rPr lang="es-CO" err="1"/>
              <a:t>down</a:t>
            </a:r>
            <a:r>
              <a:rPr lang="es-CO"/>
              <a:t> </a:t>
            </a:r>
            <a:r>
              <a:rPr lang="es-CO" err="1"/>
              <a:t>network</a:t>
            </a:r>
            <a:r>
              <a:rPr lang="es-CO"/>
              <a:t> </a:t>
            </a:r>
            <a:r>
              <a:rPr lang="es-CO" err="1"/>
              <a:t>design</a:t>
            </a:r>
            <a:endParaRPr lang="es-CO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262DCA-8B95-43AD-98C3-0CAD6241FF79}" type="datetime1">
              <a:rPr lang="es-CO" smtClean="0"/>
              <a:pPr>
                <a:spcAft>
                  <a:spcPts val="600"/>
                </a:spcAft>
              </a:pPr>
              <a:t>22/08/2024</a:t>
            </a:fld>
            <a:endParaRPr lang="es-CO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 dirty="0"/>
              <a:t>Proyectos de TI</a:t>
            </a:r>
            <a:endParaRPr lang="es-CO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58AD72-2A37-4069-A146-7D99A470305A}" type="slidenum">
              <a:rPr lang="es-CO" smtClean="0"/>
              <a:pPr>
                <a:spcAft>
                  <a:spcPts val="600"/>
                </a:spcAft>
              </a:pPr>
              <a:t>19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1DDBDE-2D97-86CD-D9C9-D9FEAFB3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981" y="1219200"/>
            <a:ext cx="4876038" cy="4937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12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 fontScale="90000"/>
          </a:bodyPr>
          <a:lstStyle/>
          <a:p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b="1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r>
              <a:rPr lang="es-CO" sz="3600" b="1" dirty="0">
                <a:solidFill>
                  <a:srgbClr val="00B0F0"/>
                </a:solidFill>
              </a:rPr>
              <a:t>Ciclo de vida de proyectos </a:t>
            </a: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2DCA-8B95-43AD-98C3-0CAD6241FF79}" type="datetime1">
              <a:rPr lang="es-CO" smtClean="0"/>
              <a:t>22/08/2024</a:t>
            </a:fld>
            <a:endParaRPr lang="es-CO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2</a:t>
            </a:fld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35560" y="1556793"/>
            <a:ext cx="8229600" cy="4525963"/>
          </a:xfrm>
        </p:spPr>
        <p:txBody>
          <a:bodyPr/>
          <a:lstStyle/>
          <a:p>
            <a:r>
              <a:rPr lang="es-CO" sz="2000" dirty="0"/>
              <a:t>Define las fases que conectan el inicio de un proyecto con su fin. </a:t>
            </a:r>
          </a:p>
          <a:p>
            <a:r>
              <a:rPr lang="es-CO" sz="2000" dirty="0"/>
              <a:t>Un ciclo de vida para un proyecto se compone de fases sucesivas compuestas por tareas </a:t>
            </a:r>
            <a:r>
              <a:rPr lang="es-CO" sz="2000" dirty="0" err="1"/>
              <a:t>planificables</a:t>
            </a:r>
            <a:r>
              <a:rPr lang="es-CO" sz="2400" dirty="0"/>
              <a:t>.</a:t>
            </a:r>
          </a:p>
          <a:p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666894"/>
            <a:ext cx="6336704" cy="35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653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4B82C-D409-1C0C-DFB1-9C5685E9A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Referencias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A0726A-9F0A-1E8C-458A-8835A5B5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94CB-12FC-407B-8B58-87610DB9D028}" type="datetime1">
              <a:rPr lang="es-CO" smtClean="0"/>
              <a:t>22/08/2024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7E50D2-E8AF-E3DD-067C-FEBBE467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F21657-FC10-034C-C1B9-A72C08CF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20</a:t>
            </a:fld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EB6794-6959-9A68-0E6A-214B119F2F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294712" cy="4937760"/>
          </a:xfrm>
        </p:spPr>
        <p:txBody>
          <a:bodyPr/>
          <a:lstStyle/>
          <a:p>
            <a:endParaRPr lang="es-CO" sz="2000" dirty="0">
              <a:hlinkClick r:id="rId2"/>
            </a:endParaRPr>
          </a:p>
          <a:p>
            <a:r>
              <a:rPr lang="es-CO" sz="2000" dirty="0">
                <a:hlinkClick r:id="rId2"/>
              </a:rPr>
              <a:t>https://www.ciscopress.com/articles/article.asp?p=1608131&amp;seqNum=3</a:t>
            </a:r>
            <a:endParaRPr lang="es-CO" sz="2000" dirty="0"/>
          </a:p>
          <a:p>
            <a:r>
              <a:rPr lang="es-CO" sz="2000" dirty="0">
                <a:hlinkClick r:id="rId3"/>
              </a:rPr>
              <a:t>https://www.ciscopress.com/articles/article.asp?p=1697888&amp;seqNum=2</a:t>
            </a:r>
            <a:endParaRPr lang="es-CO" sz="2000" dirty="0"/>
          </a:p>
          <a:p>
            <a:r>
              <a:rPr lang="es-CO" sz="2000" dirty="0">
                <a:hlinkClick r:id="rId4"/>
              </a:rPr>
              <a:t>https://www.techtarget.com/searchnetworking/tip/A-guide-to-network-lifecycle-management</a:t>
            </a:r>
            <a:endParaRPr lang="es-CO" sz="2000" dirty="0"/>
          </a:p>
          <a:p>
            <a:r>
              <a:rPr lang="es-CO" sz="2000" dirty="0">
                <a:hlinkClick r:id="rId5"/>
              </a:rPr>
              <a:t>https://youtu.be/FceJ7kgDHtA?si=Zco081v7sWaXhuMS</a:t>
            </a:r>
            <a:endParaRPr lang="es-CO" sz="2000" dirty="0"/>
          </a:p>
          <a:p>
            <a:r>
              <a:rPr lang="es-CO" sz="2000" dirty="0">
                <a:hlinkClick r:id="rId6"/>
              </a:rPr>
              <a:t>https://youtu.be/gUKgRcxZiIs?si=xIiNIOWLGisMBSaK</a:t>
            </a:r>
            <a:endParaRPr lang="es-CO" sz="2000" dirty="0"/>
          </a:p>
          <a:p>
            <a:endParaRPr lang="es-CO" sz="2000" dirty="0"/>
          </a:p>
          <a:p>
            <a:endParaRPr lang="es-CO" sz="2000" dirty="0"/>
          </a:p>
          <a:p>
            <a:endParaRPr lang="es-CO" sz="2000" dirty="0"/>
          </a:p>
          <a:p>
            <a:endParaRPr lang="es-CO" sz="20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449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 fontScale="90000"/>
          </a:bodyPr>
          <a:lstStyle/>
          <a:p>
            <a:pPr>
              <a:lnSpc>
                <a:spcPts val="2200"/>
              </a:lnSpc>
            </a:pP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r>
              <a:rPr lang="es-CO" sz="3600" b="1" dirty="0">
                <a:solidFill>
                  <a:srgbClr val="00B0F0"/>
                </a:solidFill>
              </a:rPr>
              <a:t>Ciclo de vida de proyectos de TI</a:t>
            </a:r>
            <a:endParaRPr lang="es-CO" sz="3600" dirty="0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2DCA-8B95-43AD-98C3-0CAD6241FF79}" type="datetime1">
              <a:rPr lang="es-CO" smtClean="0"/>
              <a:t>22/08/2024</a:t>
            </a:fld>
            <a:endParaRPr lang="es-CO" dirty="0"/>
          </a:p>
          <a:p>
            <a:endParaRPr lang="es-CO" dirty="0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3</a:t>
            </a:fld>
            <a:endParaRPr lang="es-CO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3814" y="2122902"/>
            <a:ext cx="7312587" cy="317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85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795320" cy="850106"/>
          </a:xfrm>
        </p:spPr>
        <p:txBody>
          <a:bodyPr>
            <a:normAutofit fontScale="90000"/>
          </a:bodyPr>
          <a:lstStyle/>
          <a:p>
            <a:pPr>
              <a:lnSpc>
                <a:spcPts val="2200"/>
              </a:lnSpc>
            </a:pP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1800" dirty="0">
                <a:solidFill>
                  <a:srgbClr val="00B0F0"/>
                </a:solidFill>
              </a:rPr>
            </a:br>
            <a:br>
              <a:rPr lang="es-CO" sz="1800" dirty="0">
                <a:solidFill>
                  <a:srgbClr val="00B0F0"/>
                </a:solidFill>
              </a:rPr>
            </a:br>
            <a:br>
              <a:rPr lang="es-CO" sz="1800" dirty="0">
                <a:solidFill>
                  <a:srgbClr val="00B0F0"/>
                </a:solidFill>
              </a:rPr>
            </a:br>
            <a:br>
              <a:rPr lang="es-CO" sz="1800" dirty="0">
                <a:solidFill>
                  <a:srgbClr val="00B0F0"/>
                </a:solidFill>
              </a:rPr>
            </a:br>
            <a:br>
              <a:rPr lang="es-CO" sz="1800" dirty="0">
                <a:solidFill>
                  <a:srgbClr val="00B0F0"/>
                </a:solidFill>
              </a:rPr>
            </a:br>
            <a:br>
              <a:rPr lang="es-CO" sz="2700" b="1" dirty="0">
                <a:solidFill>
                  <a:srgbClr val="00B0F0"/>
                </a:solidFill>
              </a:rPr>
            </a:br>
            <a:br>
              <a:rPr lang="es-CO" sz="2700" b="1" dirty="0">
                <a:solidFill>
                  <a:srgbClr val="00B0F0"/>
                </a:solidFill>
              </a:rPr>
            </a:br>
            <a:r>
              <a:rPr lang="es-CO" sz="3600" b="1" dirty="0">
                <a:solidFill>
                  <a:srgbClr val="00B0F0"/>
                </a:solidFill>
              </a:rPr>
              <a:t>Ciclo de vida de proyectos de TI</a:t>
            </a:r>
            <a:endParaRPr lang="es-CO" sz="3600" dirty="0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2DCA-8B95-43AD-98C3-0CAD6241FF79}" type="datetime1">
              <a:rPr lang="es-CO" smtClean="0"/>
              <a:t>22/08/2024</a:t>
            </a:fld>
            <a:endParaRPr lang="es-CO" dirty="0"/>
          </a:p>
          <a:p>
            <a:endParaRPr lang="es-CO" dirty="0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4</a:t>
            </a:fld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9920" y="1700808"/>
            <a:ext cx="4475782" cy="38716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CO" sz="2000" dirty="0"/>
              <a:t>La transición de una fase a otra dentro del ciclo de vida  generalmente implica y, por lo general, está definida por alguna forma de transferencia técnica</a:t>
            </a:r>
            <a:r>
              <a:rPr lang="es-CO" sz="3200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endParaRPr lang="es-CO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s-CO" sz="2000" dirty="0"/>
              <a:t>Los productos entregables de una fase se revisan para verificar si están completos,  si son exactos y se aprueban antes de iniciar el trabajo de la siguiente fase.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777C2B-BFE5-5F50-138B-12095E832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763489"/>
            <a:ext cx="4945784" cy="33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6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795320" cy="850106"/>
          </a:xfrm>
        </p:spPr>
        <p:txBody>
          <a:bodyPr>
            <a:normAutofit fontScale="90000"/>
          </a:bodyPr>
          <a:lstStyle/>
          <a:p>
            <a:pPr>
              <a:lnSpc>
                <a:spcPts val="2200"/>
              </a:lnSpc>
            </a:pP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3600" dirty="0">
                <a:solidFill>
                  <a:srgbClr val="00B0F0"/>
                </a:solidFill>
              </a:rPr>
            </a:br>
            <a:br>
              <a:rPr lang="es-CO" sz="1800" dirty="0">
                <a:solidFill>
                  <a:srgbClr val="00B0F0"/>
                </a:solidFill>
              </a:rPr>
            </a:br>
            <a:br>
              <a:rPr lang="es-CO" sz="1800" dirty="0">
                <a:solidFill>
                  <a:srgbClr val="00B0F0"/>
                </a:solidFill>
              </a:rPr>
            </a:br>
            <a:br>
              <a:rPr lang="es-CO" sz="1800" dirty="0">
                <a:solidFill>
                  <a:srgbClr val="00B0F0"/>
                </a:solidFill>
              </a:rPr>
            </a:br>
            <a:br>
              <a:rPr lang="es-CO" sz="1800" dirty="0">
                <a:solidFill>
                  <a:srgbClr val="00B0F0"/>
                </a:solidFill>
              </a:rPr>
            </a:br>
            <a:br>
              <a:rPr lang="es-CO" sz="1800" dirty="0">
                <a:solidFill>
                  <a:srgbClr val="00B0F0"/>
                </a:solidFill>
              </a:rPr>
            </a:br>
            <a:br>
              <a:rPr lang="es-CO" sz="2700" b="1" dirty="0">
                <a:solidFill>
                  <a:srgbClr val="00B0F0"/>
                </a:solidFill>
              </a:rPr>
            </a:br>
            <a:br>
              <a:rPr lang="es-CO" sz="2700" b="1" dirty="0">
                <a:solidFill>
                  <a:srgbClr val="00B0F0"/>
                </a:solidFill>
              </a:rPr>
            </a:br>
            <a:r>
              <a:rPr lang="es-CO" sz="3600" b="1" dirty="0">
                <a:solidFill>
                  <a:srgbClr val="00B0F0"/>
                </a:solidFill>
              </a:rPr>
              <a:t>Ciclo de vida de proyectos de TI</a:t>
            </a:r>
            <a:endParaRPr lang="es-CO" sz="3600" dirty="0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2DCA-8B95-43AD-98C3-0CAD6241FF79}" type="datetime1">
              <a:rPr lang="es-CO" smtClean="0"/>
              <a:t>22/08/2024</a:t>
            </a:fld>
            <a:endParaRPr lang="es-CO" dirty="0"/>
          </a:p>
          <a:p>
            <a:endParaRPr lang="es-CO" dirty="0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5</a:t>
            </a:fld>
            <a:endParaRPr lang="es-CO"/>
          </a:p>
        </p:txBody>
      </p:sp>
      <p:sp>
        <p:nvSpPr>
          <p:cNvPr id="4" name="AutoShape 2" descr="Estrategia de Gestión de Servicio de TI: 1.5. Ciclo de Vida de los Proyectos  de T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02862A-7D24-4346-EA83-F43B11B9E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822546"/>
            <a:ext cx="4855283" cy="36724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96026A-369F-D638-5705-EA628E722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3" y="1526492"/>
            <a:ext cx="5801039" cy="435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2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/>
          </a:bodyPr>
          <a:lstStyle/>
          <a:p>
            <a:pPr marL="571500" indent="-5715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B0F0"/>
                </a:solidFill>
              </a:rPr>
              <a:t>Ciclo de vida de un proyecto de TI</a:t>
            </a: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2DCA-8B95-43AD-98C3-0CAD6241FF79}" type="datetime1">
              <a:rPr lang="es-CO" smtClean="0"/>
              <a:t>22/08/2024</a:t>
            </a:fld>
            <a:endParaRPr lang="es-CO" dirty="0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6</a:t>
            </a:fld>
            <a:endParaRPr lang="es-C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700808"/>
            <a:ext cx="5769248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87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>
                <a:solidFill>
                  <a:srgbClr val="00B0F0"/>
                </a:solidFill>
              </a:rPr>
              <a:t>Ciclo de vida de proyectos de TI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DA3C-C4F2-4759-AD1E-FC7911815DEE}" type="datetime1">
              <a:rPr lang="es-CO" smtClean="0"/>
              <a:t>22/08/2024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7</a:t>
            </a:fld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50094" y="2862063"/>
            <a:ext cx="5721970" cy="141303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000" dirty="0"/>
              <a:t>Los sistemas típicamente se desarrollan y continúan existiendo durante un cierto período de tiempo, llamado frecuentemente:</a:t>
            </a:r>
          </a:p>
          <a:p>
            <a:pPr marL="0" indent="0">
              <a:buNone/>
            </a:pPr>
            <a:r>
              <a:rPr lang="es-CO" sz="2000" dirty="0"/>
              <a:t>     Ciclo de Vida del Desarrollo del Sistema</a:t>
            </a:r>
            <a:endParaRPr lang="es-CO" sz="2400" dirty="0"/>
          </a:p>
        </p:txBody>
      </p:sp>
      <p:sp>
        <p:nvSpPr>
          <p:cNvPr id="7" name="6 Flecha derecha"/>
          <p:cNvSpPr/>
          <p:nvPr/>
        </p:nvSpPr>
        <p:spPr>
          <a:xfrm>
            <a:off x="8760296" y="45520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lecha derecha"/>
          <p:cNvSpPr/>
          <p:nvPr/>
        </p:nvSpPr>
        <p:spPr>
          <a:xfrm>
            <a:off x="10008418" y="45811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7343AC-7ECE-5E15-3FC7-AA4E523C9350}"/>
              </a:ext>
            </a:extLst>
          </p:cNvPr>
          <p:cNvSpPr txBox="1"/>
          <p:nvPr/>
        </p:nvSpPr>
        <p:spPr>
          <a:xfrm>
            <a:off x="503434" y="1628800"/>
            <a:ext cx="746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CO" sz="2800" b="1" dirty="0">
                <a:solidFill>
                  <a:srgbClr val="0070C0"/>
                </a:solidFill>
              </a:rPr>
              <a:t>SDLC: </a:t>
            </a:r>
            <a:r>
              <a:rPr lang="es-CO" sz="2800" b="1" dirty="0" err="1">
                <a:solidFill>
                  <a:srgbClr val="0070C0"/>
                </a:solidFill>
              </a:rPr>
              <a:t>Systems</a:t>
            </a:r>
            <a:r>
              <a:rPr lang="es-CO" sz="2800" b="1" dirty="0">
                <a:solidFill>
                  <a:srgbClr val="0070C0"/>
                </a:solidFill>
              </a:rPr>
              <a:t> </a:t>
            </a:r>
            <a:r>
              <a:rPr lang="es-CO" sz="2800" b="1" dirty="0" err="1">
                <a:solidFill>
                  <a:srgbClr val="0070C0"/>
                </a:solidFill>
              </a:rPr>
              <a:t>Development</a:t>
            </a:r>
            <a:r>
              <a:rPr lang="es-CO" sz="2800" b="1" dirty="0">
                <a:solidFill>
                  <a:srgbClr val="0070C0"/>
                </a:solidFill>
              </a:rPr>
              <a:t> </a:t>
            </a:r>
            <a:r>
              <a:rPr lang="es-CO" sz="2800" b="1" dirty="0" err="1">
                <a:solidFill>
                  <a:srgbClr val="0070C0"/>
                </a:solidFill>
              </a:rPr>
              <a:t>Life</a:t>
            </a:r>
            <a:r>
              <a:rPr lang="es-CO" sz="2800" b="1" dirty="0">
                <a:solidFill>
                  <a:srgbClr val="0070C0"/>
                </a:solidFill>
              </a:rPr>
              <a:t> </a:t>
            </a:r>
            <a:r>
              <a:rPr lang="es-CO" sz="2800" b="1" dirty="0" err="1">
                <a:solidFill>
                  <a:srgbClr val="0070C0"/>
                </a:solidFill>
              </a:rPr>
              <a:t>Cycles</a:t>
            </a:r>
            <a:endParaRPr lang="es-CO" sz="2800" b="1" dirty="0">
              <a:solidFill>
                <a:srgbClr val="0070C0"/>
              </a:solidFill>
            </a:endParaRPr>
          </a:p>
          <a:p>
            <a:endParaRPr lang="es-CO" sz="2800" dirty="0"/>
          </a:p>
        </p:txBody>
      </p:sp>
      <p:pic>
        <p:nvPicPr>
          <p:cNvPr id="2050" name="Picture 2" descr="Ciclos de vida en proyectos. Explicando algunos conceptos.">
            <a:extLst>
              <a:ext uri="{FF2B5EF4-FFF2-40B4-BE49-F238E27FC236}">
                <a16:creationId xmlns:a16="http://schemas.microsoft.com/office/drawing/2014/main" id="{F581BC70-7346-72BD-3D87-0217E325C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48" y="1938138"/>
            <a:ext cx="3336258" cy="249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8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Ciclo de vida de proyectos de TI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6CAB-3FE3-405E-AC7B-5B3AB3E564C0}" type="datetime1">
              <a:rPr lang="es-CO" smtClean="0"/>
              <a:t>22/08/2024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8</a:t>
            </a:fld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981200" y="1412777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es-CO" b="1" dirty="0">
                <a:solidFill>
                  <a:srgbClr val="FFC000"/>
                </a:solidFill>
              </a:rPr>
              <a:t>SDLC: </a:t>
            </a:r>
            <a:r>
              <a:rPr lang="es-CO" b="1" dirty="0" err="1">
                <a:solidFill>
                  <a:srgbClr val="FFC000"/>
                </a:solidFill>
              </a:rPr>
              <a:t>Systems</a:t>
            </a:r>
            <a:r>
              <a:rPr lang="es-CO" b="1" dirty="0">
                <a:solidFill>
                  <a:srgbClr val="FFC000"/>
                </a:solidFill>
              </a:rPr>
              <a:t> </a:t>
            </a:r>
            <a:r>
              <a:rPr lang="es-CO" b="1" dirty="0" err="1">
                <a:solidFill>
                  <a:srgbClr val="FFC000"/>
                </a:solidFill>
              </a:rPr>
              <a:t>Development</a:t>
            </a:r>
            <a:r>
              <a:rPr lang="es-CO" b="1" dirty="0">
                <a:solidFill>
                  <a:srgbClr val="FFC000"/>
                </a:solidFill>
              </a:rPr>
              <a:t> </a:t>
            </a:r>
            <a:r>
              <a:rPr lang="es-CO" b="1" dirty="0" err="1">
                <a:solidFill>
                  <a:srgbClr val="FFC000"/>
                </a:solidFill>
              </a:rPr>
              <a:t>Life</a:t>
            </a:r>
            <a:r>
              <a:rPr lang="es-CO" b="1" dirty="0">
                <a:solidFill>
                  <a:srgbClr val="FFC000"/>
                </a:solidFill>
              </a:rPr>
              <a:t> </a:t>
            </a:r>
            <a:r>
              <a:rPr lang="es-CO" b="1" dirty="0" err="1">
                <a:solidFill>
                  <a:srgbClr val="FFC000"/>
                </a:solidFill>
              </a:rPr>
              <a:t>Cycles</a:t>
            </a:r>
            <a:endParaRPr lang="es-CO" b="1" dirty="0">
              <a:solidFill>
                <a:srgbClr val="FFC000"/>
              </a:solidFill>
            </a:endParaRPr>
          </a:p>
          <a:p>
            <a:endParaRPr lang="es-CO" dirty="0"/>
          </a:p>
        </p:txBody>
      </p:sp>
      <p:pic>
        <p:nvPicPr>
          <p:cNvPr id="1030" name="Picture 6" descr="Comparative Analysis of Different types of models in SDLC - Add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132857"/>
            <a:ext cx="9476132" cy="42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Ciclo de vida de proyectos de TI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6CAB-3FE3-405E-AC7B-5B3AB3E564C0}" type="datetime1">
              <a:rPr lang="es-CO" smtClean="0"/>
              <a:t>22/08/2024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Proyectos de TI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AD72-2A37-4069-A146-7D99A470305A}" type="slidenum">
              <a:rPr lang="es-CO" smtClean="0"/>
              <a:t>9</a:t>
            </a:fld>
            <a:endParaRPr lang="es-CO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1124744"/>
            <a:ext cx="669674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043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302</TotalTime>
  <Words>1071</Words>
  <Application>Microsoft Office PowerPoint</Application>
  <PresentationFormat>Panorámica</PresentationFormat>
  <Paragraphs>163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Bookman Old Style</vt:lpstr>
      <vt:lpstr>Calibri</vt:lpstr>
      <vt:lpstr>CiscoSansLight</vt:lpstr>
      <vt:lpstr>Gill Sans MT</vt:lpstr>
      <vt:lpstr>Wingdings</vt:lpstr>
      <vt:lpstr>Wingdings 3</vt:lpstr>
      <vt:lpstr>Origen</vt:lpstr>
      <vt:lpstr>Ciclo de vida de proyectos </vt:lpstr>
      <vt:lpstr>        Ciclo de vida de proyectos </vt:lpstr>
      <vt:lpstr>         Ciclo de vida de proyectos de TI</vt:lpstr>
      <vt:lpstr>                Ciclo de vida de proyectos de TI</vt:lpstr>
      <vt:lpstr>                Ciclo de vida de proyectos de TI</vt:lpstr>
      <vt:lpstr>Ciclo de vida de un proyecto de TI</vt:lpstr>
      <vt:lpstr>Ciclo de vida de proyectos de TI</vt:lpstr>
      <vt:lpstr>Ciclo de vida de proyectos de TI</vt:lpstr>
      <vt:lpstr>Ciclo de vida de proyectos de TI</vt:lpstr>
      <vt:lpstr>Ciclo PPDIOO – Metodología Cisco</vt:lpstr>
      <vt:lpstr>Cisco PPDIOO Phases</vt:lpstr>
      <vt:lpstr>Cisco PPDIOO….(Cont.)</vt:lpstr>
      <vt:lpstr>Cisco PPDIOO… (Cont.)</vt:lpstr>
      <vt:lpstr>Ciclo PPDIOO</vt:lpstr>
      <vt:lpstr>Cisco PPDIOO</vt:lpstr>
      <vt:lpstr>Cisco PPDIOO</vt:lpstr>
      <vt:lpstr>Cisco PPDIOO</vt:lpstr>
      <vt:lpstr>Ciclo de vida de proyectos de TI</vt:lpstr>
      <vt:lpstr>Top-down network design</vt:lpstr>
      <vt:lpstr>Referencias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de vida de proyectos de TI</dc:title>
  <dc:creator>Jairo Hernández G.</dc:creator>
  <cp:lastModifiedBy>Jairo Hernández Gutiérrez</cp:lastModifiedBy>
  <cp:revision>24</cp:revision>
  <dcterms:created xsi:type="dcterms:W3CDTF">2020-05-12T20:21:45Z</dcterms:created>
  <dcterms:modified xsi:type="dcterms:W3CDTF">2024-08-22T16:20:34Z</dcterms:modified>
</cp:coreProperties>
</file>